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85" r:id="rId12"/>
    <p:sldId id="266" r:id="rId13"/>
    <p:sldId id="267" r:id="rId14"/>
    <p:sldId id="268" r:id="rId15"/>
    <p:sldId id="269" r:id="rId16"/>
    <p:sldId id="270" r:id="rId17"/>
    <p:sldId id="271" r:id="rId18"/>
    <p:sldId id="272" r:id="rId19"/>
    <p:sldId id="273" r:id="rId20"/>
    <p:sldId id="274" r:id="rId21"/>
    <p:sldId id="275" r:id="rId22"/>
    <p:sldId id="276" r:id="rId23"/>
    <p:sldId id="286" r:id="rId24"/>
    <p:sldId id="277" r:id="rId25"/>
    <p:sldId id="279" r:id="rId26"/>
    <p:sldId id="280" r:id="rId27"/>
    <p:sldId id="281" r:id="rId28"/>
    <p:sldId id="282" r:id="rId29"/>
    <p:sldId id="283" r:id="rId30"/>
    <p:sldId id="284"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480" userDrawn="1">
          <p15:clr>
            <a:srgbClr val="A4A3A4"/>
          </p15:clr>
        </p15:guide>
        <p15:guide id="4" orient="horz" pos="432" userDrawn="1">
          <p15:clr>
            <a:srgbClr val="A4A3A4"/>
          </p15:clr>
        </p15:guide>
        <p15:guide id="5" orient="horz" pos="3884" userDrawn="1">
          <p15:clr>
            <a:srgbClr val="A4A3A4"/>
          </p15:clr>
        </p15:guide>
        <p15:guide id="6" pos="72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73" d="100"/>
          <a:sy n="73" d="100"/>
        </p:scale>
        <p:origin x="576" y="96"/>
      </p:cViewPr>
      <p:guideLst>
        <p:guide orient="horz" pos="2160"/>
        <p:guide pos="3840"/>
        <p:guide pos="480"/>
        <p:guide orient="horz" pos="432"/>
        <p:guide orient="horz" pos="3884"/>
        <p:guide pos="720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F293-4762-BB10-B326061D387A}"/>
              </c:ext>
            </c:extLst>
          </c:dPt>
          <c:dPt>
            <c:idx val="1"/>
            <c:bubble3D val="0"/>
            <c:spPr>
              <a:solidFill>
                <a:schemeClr val="bg2">
                  <a:lumMod val="95000"/>
                </a:schemeClr>
              </a:solidFill>
              <a:ln w="19050">
                <a:noFill/>
              </a:ln>
              <a:effectLst/>
            </c:spPr>
            <c:extLst>
              <c:ext xmlns:c16="http://schemas.microsoft.com/office/drawing/2014/chart" uri="{C3380CC4-5D6E-409C-BE32-E72D297353CC}">
                <c16:uniqueId val="{00000003-F293-4762-BB10-B326061D387A}"/>
              </c:ext>
            </c:extLst>
          </c:dPt>
          <c:cat>
            <c:strRef>
              <c:f>Sheet1!$A$2:$A$3</c:f>
              <c:strCache>
                <c:ptCount val="2"/>
                <c:pt idx="0">
                  <c:v>1st Qtr</c:v>
                </c:pt>
                <c:pt idx="1">
                  <c:v>2nd Qtr</c:v>
                </c:pt>
              </c:strCache>
            </c:strRef>
          </c:cat>
          <c:val>
            <c:numRef>
              <c:f>Sheet1!$B$2:$B$3</c:f>
              <c:numCache>
                <c:formatCode>General</c:formatCode>
                <c:ptCount val="2"/>
                <c:pt idx="0">
                  <c:v>4</c:v>
                </c:pt>
                <c:pt idx="1">
                  <c:v>6</c:v>
                </c:pt>
              </c:numCache>
            </c:numRef>
          </c:val>
          <c:extLst>
            <c:ext xmlns:c16="http://schemas.microsoft.com/office/drawing/2014/chart" uri="{C3380CC4-5D6E-409C-BE32-E72D297353CC}">
              <c16:uniqueId val="{00000004-F293-4762-BB10-B326061D387A}"/>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2"/>
              </a:solidFill>
              <a:ln w="19050">
                <a:noFill/>
              </a:ln>
              <a:effectLst/>
            </c:spPr>
            <c:extLst>
              <c:ext xmlns:c16="http://schemas.microsoft.com/office/drawing/2014/chart" uri="{C3380CC4-5D6E-409C-BE32-E72D297353CC}">
                <c16:uniqueId val="{00000001-9BE3-4289-A9B7-058801AF80D3}"/>
              </c:ext>
            </c:extLst>
          </c:dPt>
          <c:dPt>
            <c:idx val="1"/>
            <c:bubble3D val="0"/>
            <c:spPr>
              <a:solidFill>
                <a:schemeClr val="bg2">
                  <a:lumMod val="95000"/>
                </a:schemeClr>
              </a:solidFill>
              <a:ln w="19050">
                <a:noFill/>
              </a:ln>
              <a:effectLst/>
            </c:spPr>
            <c:extLst>
              <c:ext xmlns:c16="http://schemas.microsoft.com/office/drawing/2014/chart" uri="{C3380CC4-5D6E-409C-BE32-E72D297353CC}">
                <c16:uniqueId val="{00000003-9BE3-4289-A9B7-058801AF80D3}"/>
              </c:ext>
            </c:extLst>
          </c:dPt>
          <c:cat>
            <c:strRef>
              <c:f>Sheet1!$A$2:$A$3</c:f>
              <c:strCache>
                <c:ptCount val="2"/>
                <c:pt idx="0">
                  <c:v>1st Qtr</c:v>
                </c:pt>
                <c:pt idx="1">
                  <c:v>2nd Qtr</c:v>
                </c:pt>
              </c:strCache>
            </c:strRef>
          </c:cat>
          <c:val>
            <c:numRef>
              <c:f>Sheet1!$B$2:$B$3</c:f>
              <c:numCache>
                <c:formatCode>General</c:formatCode>
                <c:ptCount val="2"/>
                <c:pt idx="0">
                  <c:v>4</c:v>
                </c:pt>
                <c:pt idx="1">
                  <c:v>6</c:v>
                </c:pt>
              </c:numCache>
            </c:numRef>
          </c:val>
          <c:extLst>
            <c:ext xmlns:c16="http://schemas.microsoft.com/office/drawing/2014/chart" uri="{C3380CC4-5D6E-409C-BE32-E72D297353CC}">
              <c16:uniqueId val="{00000004-9BE3-4289-A9B7-058801AF80D3}"/>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4"/>
            </a:solidFill>
            <a:ln>
              <a:noFill/>
            </a:ln>
            <a:effectLst/>
          </c:spPr>
          <c:invertIfNegative val="0"/>
          <c:cat>
            <c:numRef>
              <c:f>Sheet1!$A$2:$A$3</c:f>
              <c:numCache>
                <c:formatCode>General</c:formatCode>
                <c:ptCount val="2"/>
                <c:pt idx="0">
                  <c:v>2016</c:v>
                </c:pt>
                <c:pt idx="1">
                  <c:v>2017</c:v>
                </c:pt>
              </c:numCache>
            </c:numRef>
          </c:cat>
          <c:val>
            <c:numRef>
              <c:f>Sheet1!$B$2:$B$3</c:f>
              <c:numCache>
                <c:formatCode>General</c:formatCode>
                <c:ptCount val="2"/>
                <c:pt idx="0">
                  <c:v>1</c:v>
                </c:pt>
                <c:pt idx="1">
                  <c:v>1.5</c:v>
                </c:pt>
              </c:numCache>
            </c:numRef>
          </c:val>
          <c:extLst>
            <c:ext xmlns:c16="http://schemas.microsoft.com/office/drawing/2014/chart" uri="{C3380CC4-5D6E-409C-BE32-E72D297353CC}">
              <c16:uniqueId val="{00000000-B332-4DE3-9FE4-84F30C2D8436}"/>
            </c:ext>
          </c:extLst>
        </c:ser>
        <c:ser>
          <c:idx val="1"/>
          <c:order val="1"/>
          <c:tx>
            <c:strRef>
              <c:f>Sheet1!$C$1</c:f>
              <c:strCache>
                <c:ptCount val="1"/>
                <c:pt idx="0">
                  <c:v>Series 2</c:v>
                </c:pt>
              </c:strCache>
            </c:strRef>
          </c:tx>
          <c:spPr>
            <a:solidFill>
              <a:schemeClr val="accent3"/>
            </a:solidFill>
            <a:ln>
              <a:noFill/>
            </a:ln>
            <a:effectLst/>
          </c:spPr>
          <c:invertIfNegative val="0"/>
          <c:cat>
            <c:numRef>
              <c:f>Sheet1!$A$2:$A$3</c:f>
              <c:numCache>
                <c:formatCode>General</c:formatCode>
                <c:ptCount val="2"/>
                <c:pt idx="0">
                  <c:v>2016</c:v>
                </c:pt>
                <c:pt idx="1">
                  <c:v>2017</c:v>
                </c:pt>
              </c:numCache>
            </c:numRef>
          </c:cat>
          <c:val>
            <c:numRef>
              <c:f>Sheet1!$C$2:$C$3</c:f>
              <c:numCache>
                <c:formatCode>General</c:formatCode>
                <c:ptCount val="2"/>
                <c:pt idx="0">
                  <c:v>1.9</c:v>
                </c:pt>
                <c:pt idx="1">
                  <c:v>2.2999999999999998</c:v>
                </c:pt>
              </c:numCache>
            </c:numRef>
          </c:val>
          <c:extLst>
            <c:ext xmlns:c16="http://schemas.microsoft.com/office/drawing/2014/chart" uri="{C3380CC4-5D6E-409C-BE32-E72D297353CC}">
              <c16:uniqueId val="{00000001-B332-4DE3-9FE4-84F30C2D8436}"/>
            </c:ext>
          </c:extLst>
        </c:ser>
        <c:ser>
          <c:idx val="2"/>
          <c:order val="2"/>
          <c:tx>
            <c:strRef>
              <c:f>Sheet1!$D$1</c:f>
              <c:strCache>
                <c:ptCount val="1"/>
                <c:pt idx="0">
                  <c:v>Series 3</c:v>
                </c:pt>
              </c:strCache>
            </c:strRef>
          </c:tx>
          <c:spPr>
            <a:solidFill>
              <a:schemeClr val="accent2"/>
            </a:solidFill>
            <a:ln>
              <a:noFill/>
            </a:ln>
            <a:effectLst/>
          </c:spPr>
          <c:invertIfNegative val="0"/>
          <c:cat>
            <c:numRef>
              <c:f>Sheet1!$A$2:$A$3</c:f>
              <c:numCache>
                <c:formatCode>General</c:formatCode>
                <c:ptCount val="2"/>
                <c:pt idx="0">
                  <c:v>2016</c:v>
                </c:pt>
                <c:pt idx="1">
                  <c:v>2017</c:v>
                </c:pt>
              </c:numCache>
            </c:numRef>
          </c:cat>
          <c:val>
            <c:numRef>
              <c:f>Sheet1!$D$2:$D$3</c:f>
              <c:numCache>
                <c:formatCode>General</c:formatCode>
                <c:ptCount val="2"/>
                <c:pt idx="0">
                  <c:v>2</c:v>
                </c:pt>
                <c:pt idx="1">
                  <c:v>2.1</c:v>
                </c:pt>
              </c:numCache>
            </c:numRef>
          </c:val>
          <c:extLst>
            <c:ext xmlns:c16="http://schemas.microsoft.com/office/drawing/2014/chart" uri="{C3380CC4-5D6E-409C-BE32-E72D297353CC}">
              <c16:uniqueId val="{00000002-B332-4DE3-9FE4-84F30C2D8436}"/>
            </c:ext>
          </c:extLst>
        </c:ser>
        <c:ser>
          <c:idx val="3"/>
          <c:order val="3"/>
          <c:tx>
            <c:strRef>
              <c:f>Sheet1!$E$1</c:f>
              <c:strCache>
                <c:ptCount val="1"/>
                <c:pt idx="0">
                  <c:v>Series 4</c:v>
                </c:pt>
              </c:strCache>
            </c:strRef>
          </c:tx>
          <c:spPr>
            <a:solidFill>
              <a:schemeClr val="accent1"/>
            </a:solidFill>
            <a:ln>
              <a:noFill/>
            </a:ln>
            <a:effectLst/>
          </c:spPr>
          <c:invertIfNegative val="0"/>
          <c:cat>
            <c:numRef>
              <c:f>Sheet1!$A$2:$A$3</c:f>
              <c:numCache>
                <c:formatCode>General</c:formatCode>
                <c:ptCount val="2"/>
                <c:pt idx="0">
                  <c:v>2016</c:v>
                </c:pt>
                <c:pt idx="1">
                  <c:v>2017</c:v>
                </c:pt>
              </c:numCache>
            </c:numRef>
          </c:cat>
          <c:val>
            <c:numRef>
              <c:f>Sheet1!$E$2:$E$3</c:f>
              <c:numCache>
                <c:formatCode>General</c:formatCode>
                <c:ptCount val="2"/>
                <c:pt idx="0">
                  <c:v>4</c:v>
                </c:pt>
                <c:pt idx="1">
                  <c:v>4.3</c:v>
                </c:pt>
              </c:numCache>
            </c:numRef>
          </c:val>
          <c:extLst>
            <c:ext xmlns:c16="http://schemas.microsoft.com/office/drawing/2014/chart" uri="{C3380CC4-5D6E-409C-BE32-E72D297353CC}">
              <c16:uniqueId val="{00000003-B332-4DE3-9FE4-84F30C2D8436}"/>
            </c:ext>
          </c:extLst>
        </c:ser>
        <c:dLbls>
          <c:showLegendKey val="0"/>
          <c:showVal val="0"/>
          <c:showCatName val="0"/>
          <c:showSerName val="0"/>
          <c:showPercent val="0"/>
          <c:showBubbleSize val="0"/>
        </c:dLbls>
        <c:gapWidth val="219"/>
        <c:overlap val="-27"/>
        <c:axId val="1315638352"/>
        <c:axId val="1315641304"/>
      </c:barChart>
      <c:catAx>
        <c:axId val="1315638352"/>
        <c:scaling>
          <c:orientation val="minMax"/>
        </c:scaling>
        <c:delete val="1"/>
        <c:axPos val="b"/>
        <c:numFmt formatCode="General" sourceLinked="1"/>
        <c:majorTickMark val="none"/>
        <c:minorTickMark val="none"/>
        <c:tickLblPos val="nextTo"/>
        <c:crossAx val="1315641304"/>
        <c:crosses val="autoZero"/>
        <c:auto val="1"/>
        <c:lblAlgn val="ctr"/>
        <c:lblOffset val="100"/>
        <c:noMultiLvlLbl val="0"/>
      </c:catAx>
      <c:valAx>
        <c:axId val="13156413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lumMod val="75000"/>
                  </a:schemeClr>
                </a:solidFill>
                <a:latin typeface="+mj-lt"/>
                <a:ea typeface="+mn-ea"/>
                <a:cs typeface="+mn-cs"/>
              </a:defRPr>
            </a:pPr>
            <a:endParaRPr lang="en-US"/>
          </a:p>
        </c:txPr>
        <c:crossAx val="1315638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61F4-4863-9A8E-00AAB3DAADB8}"/>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3-61F4-4863-9A8E-00AAB3DAADB8}"/>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61F4-4863-9A8E-00AAB3DAADB8}"/>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7-61F4-4863-9A8E-00AAB3DAADB8}"/>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9-61F4-4863-9A8E-00AAB3DAADB8}"/>
              </c:ext>
            </c:extLst>
          </c:dPt>
          <c:cat>
            <c:strRef>
              <c:f>Sheet1!$A$2:$A$7</c:f>
              <c:strCache>
                <c:ptCount val="6"/>
                <c:pt idx="0">
                  <c:v>A</c:v>
                </c:pt>
                <c:pt idx="1">
                  <c:v>B</c:v>
                </c:pt>
                <c:pt idx="2">
                  <c:v>C</c:v>
                </c:pt>
                <c:pt idx="3">
                  <c:v>D</c:v>
                </c:pt>
                <c:pt idx="4">
                  <c:v>E</c:v>
                </c:pt>
                <c:pt idx="5">
                  <c:v>F</c:v>
                </c:pt>
              </c:strCache>
            </c:strRef>
          </c:cat>
          <c:val>
            <c:numRef>
              <c:f>Sheet1!$B$2:$B$7</c:f>
              <c:numCache>
                <c:formatCode>General</c:formatCode>
                <c:ptCount val="6"/>
                <c:pt idx="0">
                  <c:v>4.3</c:v>
                </c:pt>
                <c:pt idx="1">
                  <c:v>2.5</c:v>
                </c:pt>
                <c:pt idx="2">
                  <c:v>3.5</c:v>
                </c:pt>
                <c:pt idx="3">
                  <c:v>4.5</c:v>
                </c:pt>
                <c:pt idx="4">
                  <c:v>2.5</c:v>
                </c:pt>
                <c:pt idx="5">
                  <c:v>5</c:v>
                </c:pt>
              </c:numCache>
            </c:numRef>
          </c:val>
          <c:extLst>
            <c:ext xmlns:c16="http://schemas.microsoft.com/office/drawing/2014/chart" uri="{C3380CC4-5D6E-409C-BE32-E72D297353CC}">
              <c16:uniqueId val="{0000000A-61F4-4863-9A8E-00AAB3DAADB8}"/>
            </c:ext>
          </c:extLst>
        </c:ser>
        <c:dLbls>
          <c:showLegendKey val="0"/>
          <c:showVal val="0"/>
          <c:showCatName val="0"/>
          <c:showSerName val="0"/>
          <c:showPercent val="0"/>
          <c:showBubbleSize val="0"/>
        </c:dLbls>
        <c:gapWidth val="219"/>
        <c:overlap val="-27"/>
        <c:axId val="807367135"/>
        <c:axId val="1033361023"/>
      </c:barChart>
      <c:catAx>
        <c:axId val="807367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33361023"/>
        <c:crosses val="autoZero"/>
        <c:auto val="1"/>
        <c:lblAlgn val="ctr"/>
        <c:lblOffset val="100"/>
        <c:noMultiLvlLbl val="0"/>
      </c:catAx>
      <c:valAx>
        <c:axId val="10333610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7367135"/>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762000" y="971550"/>
            <a:ext cx="10668000" cy="4914900"/>
          </a:xfrm>
          <a:custGeom>
            <a:avLst/>
            <a:gdLst>
              <a:gd name="connsiteX0" fmla="*/ 379332 w 10668000"/>
              <a:gd name="connsiteY0" fmla="*/ 0 h 4914900"/>
              <a:gd name="connsiteX1" fmla="*/ 10288668 w 10668000"/>
              <a:gd name="connsiteY1" fmla="*/ 0 h 4914900"/>
              <a:gd name="connsiteX2" fmla="*/ 10668000 w 10668000"/>
              <a:gd name="connsiteY2" fmla="*/ 379332 h 4914900"/>
              <a:gd name="connsiteX3" fmla="*/ 10668000 w 10668000"/>
              <a:gd name="connsiteY3" fmla="*/ 4535568 h 4914900"/>
              <a:gd name="connsiteX4" fmla="*/ 10288668 w 10668000"/>
              <a:gd name="connsiteY4" fmla="*/ 4914900 h 4914900"/>
              <a:gd name="connsiteX5" fmla="*/ 379332 w 10668000"/>
              <a:gd name="connsiteY5" fmla="*/ 4914900 h 4914900"/>
              <a:gd name="connsiteX6" fmla="*/ 0 w 10668000"/>
              <a:gd name="connsiteY6" fmla="*/ 4535568 h 4914900"/>
              <a:gd name="connsiteX7" fmla="*/ 0 w 10668000"/>
              <a:gd name="connsiteY7" fmla="*/ 379332 h 4914900"/>
              <a:gd name="connsiteX8" fmla="*/ 379332 w 10668000"/>
              <a:gd name="connsiteY8" fmla="*/ 0 h 491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68000" h="4914900">
                <a:moveTo>
                  <a:pt x="379332" y="0"/>
                </a:moveTo>
                <a:lnTo>
                  <a:pt x="10288668" y="0"/>
                </a:lnTo>
                <a:cubicBezTo>
                  <a:pt x="10498167" y="0"/>
                  <a:pt x="10668000" y="169833"/>
                  <a:pt x="10668000" y="379332"/>
                </a:cubicBezTo>
                <a:lnTo>
                  <a:pt x="10668000" y="4535568"/>
                </a:lnTo>
                <a:cubicBezTo>
                  <a:pt x="10668000" y="4745067"/>
                  <a:pt x="10498167" y="4914900"/>
                  <a:pt x="10288668" y="4914900"/>
                </a:cubicBezTo>
                <a:lnTo>
                  <a:pt x="379332" y="4914900"/>
                </a:lnTo>
                <a:cubicBezTo>
                  <a:pt x="169833" y="4914900"/>
                  <a:pt x="0" y="4745067"/>
                  <a:pt x="0" y="4535568"/>
                </a:cubicBezTo>
                <a:lnTo>
                  <a:pt x="0" y="379332"/>
                </a:lnTo>
                <a:cubicBezTo>
                  <a:pt x="0" y="169833"/>
                  <a:pt x="169833" y="0"/>
                  <a:pt x="379332" y="0"/>
                </a:cubicBez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8595175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1" y="815935"/>
            <a:ext cx="4593771" cy="5226130"/>
          </a:xfrm>
          <a:custGeom>
            <a:avLst/>
            <a:gdLst>
              <a:gd name="connsiteX0" fmla="*/ 0 w 4593771"/>
              <a:gd name="connsiteY0" fmla="*/ 0 h 5226130"/>
              <a:gd name="connsiteX1" fmla="*/ 4158225 w 4593771"/>
              <a:gd name="connsiteY1" fmla="*/ 0 h 5226130"/>
              <a:gd name="connsiteX2" fmla="*/ 4593771 w 4593771"/>
              <a:gd name="connsiteY2" fmla="*/ 435546 h 5226130"/>
              <a:gd name="connsiteX3" fmla="*/ 4593771 w 4593771"/>
              <a:gd name="connsiteY3" fmla="*/ 4790584 h 5226130"/>
              <a:gd name="connsiteX4" fmla="*/ 4158225 w 4593771"/>
              <a:gd name="connsiteY4" fmla="*/ 5226130 h 5226130"/>
              <a:gd name="connsiteX5" fmla="*/ 0 w 4593771"/>
              <a:gd name="connsiteY5" fmla="*/ 5226130 h 5226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3771" h="5226130">
                <a:moveTo>
                  <a:pt x="0" y="0"/>
                </a:moveTo>
                <a:lnTo>
                  <a:pt x="4158225" y="0"/>
                </a:lnTo>
                <a:cubicBezTo>
                  <a:pt x="4398770" y="0"/>
                  <a:pt x="4593771" y="195001"/>
                  <a:pt x="4593771" y="435546"/>
                </a:cubicBezTo>
                <a:lnTo>
                  <a:pt x="4593771" y="4790584"/>
                </a:lnTo>
                <a:cubicBezTo>
                  <a:pt x="4593771" y="5031129"/>
                  <a:pt x="4398770" y="5226130"/>
                  <a:pt x="4158225" y="5226130"/>
                </a:cubicBezTo>
                <a:lnTo>
                  <a:pt x="0" y="5226130"/>
                </a:ln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0595102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0" y="1658147"/>
            <a:ext cx="6502401" cy="3541706"/>
          </a:xfrm>
          <a:custGeom>
            <a:avLst/>
            <a:gdLst>
              <a:gd name="connsiteX0" fmla="*/ 0 w 6502401"/>
              <a:gd name="connsiteY0" fmla="*/ 0 h 3541706"/>
              <a:gd name="connsiteX1" fmla="*/ 6502401 w 6502401"/>
              <a:gd name="connsiteY1" fmla="*/ 0 h 3541706"/>
              <a:gd name="connsiteX2" fmla="*/ 6502401 w 6502401"/>
              <a:gd name="connsiteY2" fmla="*/ 3541706 h 3541706"/>
              <a:gd name="connsiteX3" fmla="*/ 0 w 6502401"/>
              <a:gd name="connsiteY3" fmla="*/ 3541706 h 3541706"/>
            </a:gdLst>
            <a:ahLst/>
            <a:cxnLst>
              <a:cxn ang="0">
                <a:pos x="connsiteX0" y="connsiteY0"/>
              </a:cxn>
              <a:cxn ang="0">
                <a:pos x="connsiteX1" y="connsiteY1"/>
              </a:cxn>
              <a:cxn ang="0">
                <a:pos x="connsiteX2" y="connsiteY2"/>
              </a:cxn>
              <a:cxn ang="0">
                <a:pos x="connsiteX3" y="connsiteY3"/>
              </a:cxn>
            </a:cxnLst>
            <a:rect l="l" t="t" r="r" b="b"/>
            <a:pathLst>
              <a:path w="6502401" h="3541706">
                <a:moveTo>
                  <a:pt x="0" y="0"/>
                </a:moveTo>
                <a:lnTo>
                  <a:pt x="6502401" y="0"/>
                </a:lnTo>
                <a:lnTo>
                  <a:pt x="6502401" y="3541706"/>
                </a:lnTo>
                <a:lnTo>
                  <a:pt x="0" y="3541706"/>
                </a:lnTo>
                <a:close/>
              </a:path>
            </a:pathLst>
          </a:custGeom>
          <a:solidFill>
            <a:schemeClr val="bg1">
              <a:lumMod val="95000"/>
            </a:schemeClr>
          </a:solidFill>
        </p:spPr>
        <p:txBody>
          <a:bodyPr wrap="square">
            <a:noAutofit/>
          </a:bodyPr>
          <a:lstStyle/>
          <a:p>
            <a:endParaRPr lang="en-US"/>
          </a:p>
        </p:txBody>
      </p:sp>
      <p:sp>
        <p:nvSpPr>
          <p:cNvPr id="11" name="Picture Placeholder 10"/>
          <p:cNvSpPr>
            <a:spLocks noGrp="1"/>
          </p:cNvSpPr>
          <p:nvPr>
            <p:ph type="pic" sz="quarter" idx="14"/>
          </p:nvPr>
        </p:nvSpPr>
        <p:spPr>
          <a:xfrm>
            <a:off x="5384800" y="0"/>
            <a:ext cx="6807200" cy="4049486"/>
          </a:xfrm>
          <a:custGeom>
            <a:avLst/>
            <a:gdLst>
              <a:gd name="connsiteX0" fmla="*/ 35051 w 6807200"/>
              <a:gd name="connsiteY0" fmla="*/ 0 h 4049486"/>
              <a:gd name="connsiteX1" fmla="*/ 6807200 w 6807200"/>
              <a:gd name="connsiteY1" fmla="*/ 0 h 4049486"/>
              <a:gd name="connsiteX2" fmla="*/ 6807200 w 6807200"/>
              <a:gd name="connsiteY2" fmla="*/ 4049486 h 4049486"/>
              <a:gd name="connsiteX3" fmla="*/ 354419 w 6807200"/>
              <a:gd name="connsiteY3" fmla="*/ 4049486 h 4049486"/>
              <a:gd name="connsiteX4" fmla="*/ 0 w 6807200"/>
              <a:gd name="connsiteY4" fmla="*/ 3695067 h 4049486"/>
              <a:gd name="connsiteX5" fmla="*/ 0 w 6807200"/>
              <a:gd name="connsiteY5" fmla="*/ 151219 h 4049486"/>
              <a:gd name="connsiteX6" fmla="*/ 27852 w 6807200"/>
              <a:gd name="connsiteY6" fmla="*/ 13263 h 4049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07200" h="4049486">
                <a:moveTo>
                  <a:pt x="35051" y="0"/>
                </a:moveTo>
                <a:lnTo>
                  <a:pt x="6807200" y="0"/>
                </a:lnTo>
                <a:lnTo>
                  <a:pt x="6807200" y="4049486"/>
                </a:lnTo>
                <a:lnTo>
                  <a:pt x="354419" y="4049486"/>
                </a:lnTo>
                <a:cubicBezTo>
                  <a:pt x="158679" y="4049486"/>
                  <a:pt x="0" y="3890807"/>
                  <a:pt x="0" y="3695067"/>
                </a:cubicBezTo>
                <a:lnTo>
                  <a:pt x="0" y="151219"/>
                </a:lnTo>
                <a:cubicBezTo>
                  <a:pt x="0" y="102284"/>
                  <a:pt x="9918" y="55665"/>
                  <a:pt x="27852" y="13263"/>
                </a:cubicBez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50519431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1"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80640028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6502401" cy="3541706"/>
          </a:xfrm>
          <a:custGeom>
            <a:avLst/>
            <a:gdLst>
              <a:gd name="connsiteX0" fmla="*/ 0 w 6502401"/>
              <a:gd name="connsiteY0" fmla="*/ 0 h 3541706"/>
              <a:gd name="connsiteX1" fmla="*/ 6502401 w 6502401"/>
              <a:gd name="connsiteY1" fmla="*/ 0 h 3541706"/>
              <a:gd name="connsiteX2" fmla="*/ 6502401 w 6502401"/>
              <a:gd name="connsiteY2" fmla="*/ 3541706 h 3541706"/>
              <a:gd name="connsiteX3" fmla="*/ 0 w 6502401"/>
              <a:gd name="connsiteY3" fmla="*/ 3541706 h 3541706"/>
            </a:gdLst>
            <a:ahLst/>
            <a:cxnLst>
              <a:cxn ang="0">
                <a:pos x="connsiteX0" y="connsiteY0"/>
              </a:cxn>
              <a:cxn ang="0">
                <a:pos x="connsiteX1" y="connsiteY1"/>
              </a:cxn>
              <a:cxn ang="0">
                <a:pos x="connsiteX2" y="connsiteY2"/>
              </a:cxn>
              <a:cxn ang="0">
                <a:pos x="connsiteX3" y="connsiteY3"/>
              </a:cxn>
            </a:cxnLst>
            <a:rect l="l" t="t" r="r" b="b"/>
            <a:pathLst>
              <a:path w="6502401" h="3541706">
                <a:moveTo>
                  <a:pt x="0" y="0"/>
                </a:moveTo>
                <a:lnTo>
                  <a:pt x="6502401" y="0"/>
                </a:lnTo>
                <a:lnTo>
                  <a:pt x="6502401" y="3541706"/>
                </a:lnTo>
                <a:lnTo>
                  <a:pt x="0" y="3541706"/>
                </a:ln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4"/>
          </p:nvPr>
        </p:nvSpPr>
        <p:spPr>
          <a:xfrm>
            <a:off x="762000" y="1551414"/>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4029076" y="1551414"/>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330076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1295401"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4705350"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8115301"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37924647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05659" y="0"/>
            <a:ext cx="4807131" cy="6858000"/>
          </a:xfrm>
          <a:custGeom>
            <a:avLst/>
            <a:gdLst>
              <a:gd name="connsiteX0" fmla="*/ 0 w 4807131"/>
              <a:gd name="connsiteY0" fmla="*/ 0 h 6858000"/>
              <a:gd name="connsiteX1" fmla="*/ 4807131 w 4807131"/>
              <a:gd name="connsiteY1" fmla="*/ 0 h 6858000"/>
              <a:gd name="connsiteX2" fmla="*/ 4807131 w 4807131"/>
              <a:gd name="connsiteY2" fmla="*/ 6858000 h 6858000"/>
              <a:gd name="connsiteX3" fmla="*/ 0 w 480713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807131" h="6858000">
                <a:moveTo>
                  <a:pt x="0" y="0"/>
                </a:moveTo>
                <a:lnTo>
                  <a:pt x="4807131" y="0"/>
                </a:lnTo>
                <a:lnTo>
                  <a:pt x="4807131" y="6858000"/>
                </a:lnTo>
                <a:lnTo>
                  <a:pt x="0" y="6858000"/>
                </a:lnTo>
                <a:close/>
              </a:path>
            </a:pathLst>
          </a:custGeom>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5383177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3108961" y="-2"/>
            <a:ext cx="9083041" cy="6035042"/>
          </a:xfrm>
          <a:custGeom>
            <a:avLst/>
            <a:gdLst>
              <a:gd name="connsiteX0" fmla="*/ 0 w 9083041"/>
              <a:gd name="connsiteY0" fmla="*/ 0 h 6035042"/>
              <a:gd name="connsiteX1" fmla="*/ 9083041 w 9083041"/>
              <a:gd name="connsiteY1" fmla="*/ 0 h 6035042"/>
              <a:gd name="connsiteX2" fmla="*/ 9083041 w 9083041"/>
              <a:gd name="connsiteY2" fmla="*/ 4404698 h 6035042"/>
              <a:gd name="connsiteX3" fmla="*/ 3031072 w 9083041"/>
              <a:gd name="connsiteY3" fmla="*/ 5999611 h 6035042"/>
              <a:gd name="connsiteX4" fmla="*/ 1845012 w 9083041"/>
              <a:gd name="connsiteY4" fmla="*/ 5435731 h 60350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3041" h="6035042">
                <a:moveTo>
                  <a:pt x="0" y="0"/>
                </a:moveTo>
                <a:lnTo>
                  <a:pt x="9083041" y="0"/>
                </a:lnTo>
                <a:lnTo>
                  <a:pt x="9083041" y="4404698"/>
                </a:lnTo>
                <a:lnTo>
                  <a:pt x="3031072" y="5999611"/>
                </a:lnTo>
                <a:cubicBezTo>
                  <a:pt x="2526838" y="6132496"/>
                  <a:pt x="1995821" y="5880037"/>
                  <a:pt x="1845012" y="5435731"/>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69405878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762001" y="0"/>
            <a:ext cx="4767943" cy="5562600"/>
          </a:xfrm>
          <a:custGeom>
            <a:avLst/>
            <a:gdLst>
              <a:gd name="connsiteX0" fmla="*/ 0 w 4767943"/>
              <a:gd name="connsiteY0" fmla="*/ 0 h 5562600"/>
              <a:gd name="connsiteX1" fmla="*/ 4767943 w 4767943"/>
              <a:gd name="connsiteY1" fmla="*/ 0 h 5562600"/>
              <a:gd name="connsiteX2" fmla="*/ 4767943 w 4767943"/>
              <a:gd name="connsiteY2" fmla="*/ 5158053 h 5562600"/>
              <a:gd name="connsiteX3" fmla="*/ 4381406 w 4767943"/>
              <a:gd name="connsiteY3" fmla="*/ 5562600 h 5562600"/>
              <a:gd name="connsiteX4" fmla="*/ 386537 w 4767943"/>
              <a:gd name="connsiteY4" fmla="*/ 5562600 h 5562600"/>
              <a:gd name="connsiteX5" fmla="*/ 0 w 4767943"/>
              <a:gd name="connsiteY5" fmla="*/ 5158053 h 556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67943" h="5562600">
                <a:moveTo>
                  <a:pt x="0" y="0"/>
                </a:moveTo>
                <a:lnTo>
                  <a:pt x="4767943" y="0"/>
                </a:lnTo>
                <a:lnTo>
                  <a:pt x="4767943" y="5158053"/>
                </a:lnTo>
                <a:cubicBezTo>
                  <a:pt x="4767943" y="5381478"/>
                  <a:pt x="4594884" y="5562600"/>
                  <a:pt x="4381406" y="5562600"/>
                </a:cubicBezTo>
                <a:lnTo>
                  <a:pt x="386537" y="5562600"/>
                </a:lnTo>
                <a:cubicBezTo>
                  <a:pt x="173059" y="5562600"/>
                  <a:pt x="0" y="5381478"/>
                  <a:pt x="0" y="5158053"/>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3790950" y="955319"/>
            <a:ext cx="3741424" cy="2778578"/>
          </a:xfrm>
          <a:custGeom>
            <a:avLst/>
            <a:gdLst>
              <a:gd name="connsiteX0" fmla="*/ 229149 w 3741424"/>
              <a:gd name="connsiteY0" fmla="*/ 0 h 2778578"/>
              <a:gd name="connsiteX1" fmla="*/ 3512275 w 3741424"/>
              <a:gd name="connsiteY1" fmla="*/ 0 h 2778578"/>
              <a:gd name="connsiteX2" fmla="*/ 3741424 w 3741424"/>
              <a:gd name="connsiteY2" fmla="*/ 229149 h 2778578"/>
              <a:gd name="connsiteX3" fmla="*/ 3741424 w 3741424"/>
              <a:gd name="connsiteY3" fmla="*/ 2549429 h 2778578"/>
              <a:gd name="connsiteX4" fmla="*/ 3512275 w 3741424"/>
              <a:gd name="connsiteY4" fmla="*/ 2778578 h 2778578"/>
              <a:gd name="connsiteX5" fmla="*/ 229149 w 3741424"/>
              <a:gd name="connsiteY5" fmla="*/ 2778578 h 2778578"/>
              <a:gd name="connsiteX6" fmla="*/ 0 w 3741424"/>
              <a:gd name="connsiteY6" fmla="*/ 2549429 h 2778578"/>
              <a:gd name="connsiteX7" fmla="*/ 0 w 3741424"/>
              <a:gd name="connsiteY7" fmla="*/ 229149 h 2778578"/>
              <a:gd name="connsiteX8" fmla="*/ 229149 w 3741424"/>
              <a:gd name="connsiteY8" fmla="*/ 0 h 277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1424" h="2778578">
                <a:moveTo>
                  <a:pt x="229149" y="0"/>
                </a:moveTo>
                <a:lnTo>
                  <a:pt x="3512275" y="0"/>
                </a:lnTo>
                <a:cubicBezTo>
                  <a:pt x="3638830" y="0"/>
                  <a:pt x="3741424" y="102594"/>
                  <a:pt x="3741424" y="229149"/>
                </a:cubicBezTo>
                <a:lnTo>
                  <a:pt x="3741424" y="2549429"/>
                </a:lnTo>
                <a:cubicBezTo>
                  <a:pt x="3741424" y="2675984"/>
                  <a:pt x="3638830" y="2778578"/>
                  <a:pt x="3512275" y="2778578"/>
                </a:cubicBezTo>
                <a:lnTo>
                  <a:pt x="229149" y="2778578"/>
                </a:lnTo>
                <a:cubicBezTo>
                  <a:pt x="102594" y="2778578"/>
                  <a:pt x="0" y="2675984"/>
                  <a:pt x="0" y="2549429"/>
                </a:cubicBezTo>
                <a:lnTo>
                  <a:pt x="0" y="229149"/>
                </a:lnTo>
                <a:cubicBezTo>
                  <a:pt x="0" y="102594"/>
                  <a:pt x="102594" y="0"/>
                  <a:pt x="229149"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7688576" y="955319"/>
            <a:ext cx="3741424" cy="2778578"/>
          </a:xfrm>
          <a:custGeom>
            <a:avLst/>
            <a:gdLst>
              <a:gd name="connsiteX0" fmla="*/ 229149 w 3741424"/>
              <a:gd name="connsiteY0" fmla="*/ 0 h 2778578"/>
              <a:gd name="connsiteX1" fmla="*/ 3512275 w 3741424"/>
              <a:gd name="connsiteY1" fmla="*/ 0 h 2778578"/>
              <a:gd name="connsiteX2" fmla="*/ 3741424 w 3741424"/>
              <a:gd name="connsiteY2" fmla="*/ 229149 h 2778578"/>
              <a:gd name="connsiteX3" fmla="*/ 3741424 w 3741424"/>
              <a:gd name="connsiteY3" fmla="*/ 2549429 h 2778578"/>
              <a:gd name="connsiteX4" fmla="*/ 3512275 w 3741424"/>
              <a:gd name="connsiteY4" fmla="*/ 2778578 h 2778578"/>
              <a:gd name="connsiteX5" fmla="*/ 229149 w 3741424"/>
              <a:gd name="connsiteY5" fmla="*/ 2778578 h 2778578"/>
              <a:gd name="connsiteX6" fmla="*/ 0 w 3741424"/>
              <a:gd name="connsiteY6" fmla="*/ 2549429 h 2778578"/>
              <a:gd name="connsiteX7" fmla="*/ 0 w 3741424"/>
              <a:gd name="connsiteY7" fmla="*/ 229149 h 2778578"/>
              <a:gd name="connsiteX8" fmla="*/ 229149 w 3741424"/>
              <a:gd name="connsiteY8" fmla="*/ 0 h 277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1424" h="2778578">
                <a:moveTo>
                  <a:pt x="229149" y="0"/>
                </a:moveTo>
                <a:lnTo>
                  <a:pt x="3512275" y="0"/>
                </a:lnTo>
                <a:cubicBezTo>
                  <a:pt x="3638830" y="0"/>
                  <a:pt x="3741424" y="102594"/>
                  <a:pt x="3741424" y="229149"/>
                </a:cubicBezTo>
                <a:lnTo>
                  <a:pt x="3741424" y="2549429"/>
                </a:lnTo>
                <a:cubicBezTo>
                  <a:pt x="3741424" y="2675984"/>
                  <a:pt x="3638830" y="2778578"/>
                  <a:pt x="3512275" y="2778578"/>
                </a:cubicBezTo>
                <a:lnTo>
                  <a:pt x="229149" y="2778578"/>
                </a:lnTo>
                <a:cubicBezTo>
                  <a:pt x="102594" y="2778578"/>
                  <a:pt x="0" y="2675984"/>
                  <a:pt x="0" y="2549429"/>
                </a:cubicBezTo>
                <a:lnTo>
                  <a:pt x="0" y="229149"/>
                </a:lnTo>
                <a:cubicBezTo>
                  <a:pt x="0" y="102594"/>
                  <a:pt x="102594" y="0"/>
                  <a:pt x="229149"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3090759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a:xfrm>
            <a:off x="762001" y="685800"/>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6182498" y="685800"/>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6" name="Picture Placeholder 15"/>
          <p:cNvSpPr>
            <a:spLocks noGrp="1"/>
          </p:cNvSpPr>
          <p:nvPr>
            <p:ph type="pic" sz="quarter" idx="15"/>
          </p:nvPr>
        </p:nvSpPr>
        <p:spPr>
          <a:xfrm>
            <a:off x="762001" y="3528169"/>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7" name="Picture Placeholder 16"/>
          <p:cNvSpPr>
            <a:spLocks noGrp="1"/>
          </p:cNvSpPr>
          <p:nvPr>
            <p:ph type="pic" sz="quarter" idx="16"/>
          </p:nvPr>
        </p:nvSpPr>
        <p:spPr>
          <a:xfrm>
            <a:off x="6182498" y="3528169"/>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6576999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1257298" y="2959745"/>
            <a:ext cx="2990850" cy="2990850"/>
          </a:xfrm>
          <a:custGeom>
            <a:avLst/>
            <a:gdLst>
              <a:gd name="connsiteX0" fmla="*/ 346071 w 2990850"/>
              <a:gd name="connsiteY0" fmla="*/ 0 h 2990850"/>
              <a:gd name="connsiteX1" fmla="*/ 2644779 w 2990850"/>
              <a:gd name="connsiteY1" fmla="*/ 0 h 2990850"/>
              <a:gd name="connsiteX2" fmla="*/ 2990850 w 2990850"/>
              <a:gd name="connsiteY2" fmla="*/ 346071 h 2990850"/>
              <a:gd name="connsiteX3" fmla="*/ 2990850 w 2990850"/>
              <a:gd name="connsiteY3" fmla="*/ 2644779 h 2990850"/>
              <a:gd name="connsiteX4" fmla="*/ 2644779 w 2990850"/>
              <a:gd name="connsiteY4" fmla="*/ 2990850 h 2990850"/>
              <a:gd name="connsiteX5" fmla="*/ 346071 w 2990850"/>
              <a:gd name="connsiteY5" fmla="*/ 2990850 h 2990850"/>
              <a:gd name="connsiteX6" fmla="*/ 0 w 2990850"/>
              <a:gd name="connsiteY6" fmla="*/ 2644779 h 2990850"/>
              <a:gd name="connsiteX7" fmla="*/ 0 w 2990850"/>
              <a:gd name="connsiteY7" fmla="*/ 346071 h 2990850"/>
              <a:gd name="connsiteX8" fmla="*/ 346071 w 2990850"/>
              <a:gd name="connsiteY8" fmla="*/ 0 h 299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90850" h="2990850">
                <a:moveTo>
                  <a:pt x="346071" y="0"/>
                </a:moveTo>
                <a:lnTo>
                  <a:pt x="2644779" y="0"/>
                </a:lnTo>
                <a:cubicBezTo>
                  <a:pt x="2835909" y="0"/>
                  <a:pt x="2990850" y="154941"/>
                  <a:pt x="2990850" y="346071"/>
                </a:cubicBezTo>
                <a:lnTo>
                  <a:pt x="2990850" y="2644779"/>
                </a:lnTo>
                <a:cubicBezTo>
                  <a:pt x="2990850" y="2835909"/>
                  <a:pt x="2835909" y="2990850"/>
                  <a:pt x="2644779" y="2990850"/>
                </a:cubicBezTo>
                <a:lnTo>
                  <a:pt x="346071" y="2990850"/>
                </a:lnTo>
                <a:cubicBezTo>
                  <a:pt x="154941" y="2990850"/>
                  <a:pt x="0" y="2835909"/>
                  <a:pt x="0" y="2644779"/>
                </a:cubicBezTo>
                <a:lnTo>
                  <a:pt x="0" y="346071"/>
                </a:lnTo>
                <a:cubicBezTo>
                  <a:pt x="0" y="154941"/>
                  <a:pt x="154941" y="0"/>
                  <a:pt x="346071" y="0"/>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4476748" y="2959745"/>
            <a:ext cx="2990850" cy="2990850"/>
          </a:xfrm>
          <a:custGeom>
            <a:avLst/>
            <a:gdLst>
              <a:gd name="connsiteX0" fmla="*/ 346071 w 2990850"/>
              <a:gd name="connsiteY0" fmla="*/ 0 h 2990850"/>
              <a:gd name="connsiteX1" fmla="*/ 2644779 w 2990850"/>
              <a:gd name="connsiteY1" fmla="*/ 0 h 2990850"/>
              <a:gd name="connsiteX2" fmla="*/ 2990850 w 2990850"/>
              <a:gd name="connsiteY2" fmla="*/ 346071 h 2990850"/>
              <a:gd name="connsiteX3" fmla="*/ 2990850 w 2990850"/>
              <a:gd name="connsiteY3" fmla="*/ 2644779 h 2990850"/>
              <a:gd name="connsiteX4" fmla="*/ 2644779 w 2990850"/>
              <a:gd name="connsiteY4" fmla="*/ 2990850 h 2990850"/>
              <a:gd name="connsiteX5" fmla="*/ 346071 w 2990850"/>
              <a:gd name="connsiteY5" fmla="*/ 2990850 h 2990850"/>
              <a:gd name="connsiteX6" fmla="*/ 0 w 2990850"/>
              <a:gd name="connsiteY6" fmla="*/ 2644779 h 2990850"/>
              <a:gd name="connsiteX7" fmla="*/ 0 w 2990850"/>
              <a:gd name="connsiteY7" fmla="*/ 346071 h 2990850"/>
              <a:gd name="connsiteX8" fmla="*/ 346071 w 2990850"/>
              <a:gd name="connsiteY8" fmla="*/ 0 h 299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90850" h="2990850">
                <a:moveTo>
                  <a:pt x="346071" y="0"/>
                </a:moveTo>
                <a:lnTo>
                  <a:pt x="2644779" y="0"/>
                </a:lnTo>
                <a:cubicBezTo>
                  <a:pt x="2835909" y="0"/>
                  <a:pt x="2990850" y="154941"/>
                  <a:pt x="2990850" y="346071"/>
                </a:cubicBezTo>
                <a:lnTo>
                  <a:pt x="2990850" y="2644779"/>
                </a:lnTo>
                <a:cubicBezTo>
                  <a:pt x="2990850" y="2835909"/>
                  <a:pt x="2835909" y="2990850"/>
                  <a:pt x="2644779" y="2990850"/>
                </a:cubicBezTo>
                <a:lnTo>
                  <a:pt x="346071" y="2990850"/>
                </a:lnTo>
                <a:cubicBezTo>
                  <a:pt x="154941" y="2990850"/>
                  <a:pt x="0" y="2835909"/>
                  <a:pt x="0" y="2644779"/>
                </a:cubicBezTo>
                <a:lnTo>
                  <a:pt x="0" y="346071"/>
                </a:lnTo>
                <a:cubicBezTo>
                  <a:pt x="0" y="154941"/>
                  <a:pt x="154941" y="0"/>
                  <a:pt x="346071"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8786808" y="0"/>
            <a:ext cx="3405192" cy="5332708"/>
          </a:xfrm>
          <a:custGeom>
            <a:avLst/>
            <a:gdLst>
              <a:gd name="connsiteX0" fmla="*/ 0 w 3405192"/>
              <a:gd name="connsiteY0" fmla="*/ 0 h 5332708"/>
              <a:gd name="connsiteX1" fmla="*/ 3405192 w 3405192"/>
              <a:gd name="connsiteY1" fmla="*/ 0 h 5332708"/>
              <a:gd name="connsiteX2" fmla="*/ 3405192 w 3405192"/>
              <a:gd name="connsiteY2" fmla="*/ 5332708 h 5332708"/>
              <a:gd name="connsiteX3" fmla="*/ 0 w 3405192"/>
              <a:gd name="connsiteY3" fmla="*/ 5332708 h 5332708"/>
            </a:gdLst>
            <a:ahLst/>
            <a:cxnLst>
              <a:cxn ang="0">
                <a:pos x="connsiteX0" y="connsiteY0"/>
              </a:cxn>
              <a:cxn ang="0">
                <a:pos x="connsiteX1" y="connsiteY1"/>
              </a:cxn>
              <a:cxn ang="0">
                <a:pos x="connsiteX2" y="connsiteY2"/>
              </a:cxn>
              <a:cxn ang="0">
                <a:pos x="connsiteX3" y="connsiteY3"/>
              </a:cxn>
            </a:cxnLst>
            <a:rect l="l" t="t" r="r" b="b"/>
            <a:pathLst>
              <a:path w="3405192" h="5332708">
                <a:moveTo>
                  <a:pt x="0" y="0"/>
                </a:moveTo>
                <a:lnTo>
                  <a:pt x="3405192" y="0"/>
                </a:lnTo>
                <a:lnTo>
                  <a:pt x="3405192" y="5332708"/>
                </a:lnTo>
                <a:lnTo>
                  <a:pt x="0" y="5332708"/>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18959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6415088" y="0"/>
            <a:ext cx="4807131" cy="6858000"/>
          </a:xfrm>
          <a:custGeom>
            <a:avLst/>
            <a:gdLst>
              <a:gd name="connsiteX0" fmla="*/ 0 w 4807131"/>
              <a:gd name="connsiteY0" fmla="*/ 0 h 6858000"/>
              <a:gd name="connsiteX1" fmla="*/ 4807131 w 4807131"/>
              <a:gd name="connsiteY1" fmla="*/ 0 h 6858000"/>
              <a:gd name="connsiteX2" fmla="*/ 4807131 w 4807131"/>
              <a:gd name="connsiteY2" fmla="*/ 6858000 h 6858000"/>
              <a:gd name="connsiteX3" fmla="*/ 0 w 480713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807131" h="6858000">
                <a:moveTo>
                  <a:pt x="0" y="0"/>
                </a:moveTo>
                <a:lnTo>
                  <a:pt x="4807131" y="0"/>
                </a:lnTo>
                <a:lnTo>
                  <a:pt x="4807131" y="6858000"/>
                </a:lnTo>
                <a:lnTo>
                  <a:pt x="0" y="6858000"/>
                </a:lnTo>
                <a:close/>
              </a:path>
            </a:pathLst>
          </a:custGeom>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7662055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7798882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740081" y="0"/>
            <a:ext cx="9451921" cy="6858000"/>
          </a:xfrm>
          <a:custGeom>
            <a:avLst/>
            <a:gdLst>
              <a:gd name="connsiteX0" fmla="*/ 6848288 w 9451921"/>
              <a:gd name="connsiteY0" fmla="*/ 3325152 h 6858000"/>
              <a:gd name="connsiteX1" fmla="*/ 6939880 w 9451921"/>
              <a:gd name="connsiteY1" fmla="*/ 3354491 h 6858000"/>
              <a:gd name="connsiteX2" fmla="*/ 8310361 w 9451921"/>
              <a:gd name="connsiteY2" fmla="*/ 4252102 h 6858000"/>
              <a:gd name="connsiteX3" fmla="*/ 8330813 w 9451921"/>
              <a:gd name="connsiteY3" fmla="*/ 4655517 h 6858000"/>
              <a:gd name="connsiteX4" fmla="*/ 6888273 w 9451921"/>
              <a:gd name="connsiteY4" fmla="*/ 6858000 h 6858000"/>
              <a:gd name="connsiteX5" fmla="*/ 4360548 w 9451921"/>
              <a:gd name="connsiteY5" fmla="*/ 6858000 h 6858000"/>
              <a:gd name="connsiteX6" fmla="*/ 6561902 w 9451921"/>
              <a:gd name="connsiteY6" fmla="*/ 3496950 h 6858000"/>
              <a:gd name="connsiteX7" fmla="*/ 6848288 w 9451921"/>
              <a:gd name="connsiteY7" fmla="*/ 3325152 h 6858000"/>
              <a:gd name="connsiteX8" fmla="*/ 9451921 w 9451921"/>
              <a:gd name="connsiteY8" fmla="*/ 3250924 h 6858000"/>
              <a:gd name="connsiteX9" fmla="*/ 9451921 w 9451921"/>
              <a:gd name="connsiteY9" fmla="*/ 6858000 h 6858000"/>
              <a:gd name="connsiteX10" fmla="*/ 7089429 w 9451921"/>
              <a:gd name="connsiteY10" fmla="*/ 6858000 h 6858000"/>
              <a:gd name="connsiteX11" fmla="*/ 5639313 w 9451921"/>
              <a:gd name="connsiteY11" fmla="*/ 1004546 h 6858000"/>
              <a:gd name="connsiteX12" fmla="*/ 5730904 w 9451921"/>
              <a:gd name="connsiteY12" fmla="*/ 1033885 h 6858000"/>
              <a:gd name="connsiteX13" fmla="*/ 7101384 w 9451921"/>
              <a:gd name="connsiteY13" fmla="*/ 1931496 h 6858000"/>
              <a:gd name="connsiteX14" fmla="*/ 7121837 w 9451921"/>
              <a:gd name="connsiteY14" fmla="*/ 2334910 h 6858000"/>
              <a:gd name="connsiteX15" fmla="*/ 4159393 w 9451921"/>
              <a:gd name="connsiteY15" fmla="*/ 6858000 h 6858000"/>
              <a:gd name="connsiteX16" fmla="*/ 2190304 w 9451921"/>
              <a:gd name="connsiteY16" fmla="*/ 6858000 h 6858000"/>
              <a:gd name="connsiteX17" fmla="*/ 1998582 w 9451921"/>
              <a:gd name="connsiteY17" fmla="*/ 6732430 h 6858000"/>
              <a:gd name="connsiteX18" fmla="*/ 1978130 w 9451921"/>
              <a:gd name="connsiteY18" fmla="*/ 6329015 h 6858000"/>
              <a:gd name="connsiteX19" fmla="*/ 5352927 w 9451921"/>
              <a:gd name="connsiteY19" fmla="*/ 1176343 h 6858000"/>
              <a:gd name="connsiteX20" fmla="*/ 5639313 w 9451921"/>
              <a:gd name="connsiteY20" fmla="*/ 1004546 h 6858000"/>
              <a:gd name="connsiteX21" fmla="*/ 8852266 w 9451921"/>
              <a:gd name="connsiteY21" fmla="*/ 0 h 6858000"/>
              <a:gd name="connsiteX22" fmla="*/ 9451921 w 9451921"/>
              <a:gd name="connsiteY22" fmla="*/ 0 h 6858000"/>
              <a:gd name="connsiteX23" fmla="*/ 9451921 w 9451921"/>
              <a:gd name="connsiteY23" fmla="*/ 2943798 h 6858000"/>
              <a:gd name="connsiteX24" fmla="*/ 8831340 w 9451921"/>
              <a:gd name="connsiteY24" fmla="*/ 3891307 h 6858000"/>
              <a:gd name="connsiteX25" fmla="*/ 8453361 w 9451921"/>
              <a:gd name="connsiteY25" fmla="*/ 4033767 h 6858000"/>
              <a:gd name="connsiteX26" fmla="*/ 7082881 w 9451921"/>
              <a:gd name="connsiteY26" fmla="*/ 3136156 h 6858000"/>
              <a:gd name="connsiteX27" fmla="*/ 7062429 w 9451921"/>
              <a:gd name="connsiteY27" fmla="*/ 2732741 h 6858000"/>
              <a:gd name="connsiteX28" fmla="*/ 6123385 w 9451921"/>
              <a:gd name="connsiteY28" fmla="*/ 0 h 6858000"/>
              <a:gd name="connsiteX29" fmla="*/ 8651111 w 9451921"/>
              <a:gd name="connsiteY29" fmla="*/ 0 h 6858000"/>
              <a:gd name="connsiteX30" fmla="*/ 7608064 w 9451921"/>
              <a:gd name="connsiteY30" fmla="*/ 1592534 h 6858000"/>
              <a:gd name="connsiteX31" fmla="*/ 7230086 w 9451921"/>
              <a:gd name="connsiteY31" fmla="*/ 1734993 h 6858000"/>
              <a:gd name="connsiteX32" fmla="*/ 5859605 w 9451921"/>
              <a:gd name="connsiteY32" fmla="*/ 837383 h 6858000"/>
              <a:gd name="connsiteX33" fmla="*/ 5839153 w 9451921"/>
              <a:gd name="connsiteY33" fmla="*/ 433967 h 6858000"/>
              <a:gd name="connsiteX34" fmla="*/ 3394505 w 9451921"/>
              <a:gd name="connsiteY34" fmla="*/ 0 h 6858000"/>
              <a:gd name="connsiteX35" fmla="*/ 5922229 w 9451921"/>
              <a:gd name="connsiteY35" fmla="*/ 0 h 6858000"/>
              <a:gd name="connsiteX36" fmla="*/ 1837361 w 9451921"/>
              <a:gd name="connsiteY36" fmla="*/ 6236817 h 6858000"/>
              <a:gd name="connsiteX37" fmla="*/ 1459383 w 9451921"/>
              <a:gd name="connsiteY37" fmla="*/ 6379276 h 6858000"/>
              <a:gd name="connsiteX38" fmla="*/ 88902 w 9451921"/>
              <a:gd name="connsiteY38" fmla="*/ 5481665 h 6858000"/>
              <a:gd name="connsiteX39" fmla="*/ 68450 w 9451921"/>
              <a:gd name="connsiteY39" fmla="*/ 507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9451921" h="6858000">
                <a:moveTo>
                  <a:pt x="6848288" y="3325152"/>
                </a:moveTo>
                <a:cubicBezTo>
                  <a:pt x="6881168" y="3326951"/>
                  <a:pt x="6912374" y="3336476"/>
                  <a:pt x="6939880" y="3354491"/>
                </a:cubicBezTo>
                <a:lnTo>
                  <a:pt x="8310361" y="4252102"/>
                </a:lnTo>
                <a:cubicBezTo>
                  <a:pt x="8420384" y="4324163"/>
                  <a:pt x="8429541" y="4504777"/>
                  <a:pt x="8330813" y="4655517"/>
                </a:cubicBezTo>
                <a:lnTo>
                  <a:pt x="6888273" y="6858000"/>
                </a:lnTo>
                <a:lnTo>
                  <a:pt x="4360548" y="6858000"/>
                </a:lnTo>
                <a:lnTo>
                  <a:pt x="6561902" y="3496950"/>
                </a:lnTo>
                <a:cubicBezTo>
                  <a:pt x="6635948" y="3383895"/>
                  <a:pt x="6749649" y="3319755"/>
                  <a:pt x="6848288" y="3325152"/>
                </a:cubicBezTo>
                <a:close/>
                <a:moveTo>
                  <a:pt x="9451921" y="3250924"/>
                </a:moveTo>
                <a:lnTo>
                  <a:pt x="9451921" y="6858000"/>
                </a:lnTo>
                <a:lnTo>
                  <a:pt x="7089429" y="6858000"/>
                </a:lnTo>
                <a:close/>
                <a:moveTo>
                  <a:pt x="5639313" y="1004546"/>
                </a:moveTo>
                <a:cubicBezTo>
                  <a:pt x="5672192" y="1006345"/>
                  <a:pt x="5703398" y="1015870"/>
                  <a:pt x="5730904" y="1033885"/>
                </a:cubicBezTo>
                <a:lnTo>
                  <a:pt x="7101384" y="1931496"/>
                </a:lnTo>
                <a:cubicBezTo>
                  <a:pt x="7211408" y="2003557"/>
                  <a:pt x="7220565" y="2184172"/>
                  <a:pt x="7121837" y="2334910"/>
                </a:cubicBezTo>
                <a:lnTo>
                  <a:pt x="4159393" y="6858000"/>
                </a:lnTo>
                <a:lnTo>
                  <a:pt x="2190304" y="6858000"/>
                </a:lnTo>
                <a:lnTo>
                  <a:pt x="1998582" y="6732430"/>
                </a:lnTo>
                <a:cubicBezTo>
                  <a:pt x="1888558" y="6660369"/>
                  <a:pt x="1879402" y="6479754"/>
                  <a:pt x="1978130" y="6329015"/>
                </a:cubicBezTo>
                <a:lnTo>
                  <a:pt x="5352927" y="1176343"/>
                </a:lnTo>
                <a:cubicBezTo>
                  <a:pt x="5426973" y="1063290"/>
                  <a:pt x="5540674" y="999149"/>
                  <a:pt x="5639313" y="1004546"/>
                </a:cubicBezTo>
                <a:close/>
                <a:moveTo>
                  <a:pt x="8852266" y="0"/>
                </a:moveTo>
                <a:lnTo>
                  <a:pt x="9451921" y="0"/>
                </a:lnTo>
                <a:lnTo>
                  <a:pt x="9451921" y="2943798"/>
                </a:lnTo>
                <a:lnTo>
                  <a:pt x="8831340" y="3891307"/>
                </a:lnTo>
                <a:cubicBezTo>
                  <a:pt x="8732611" y="4042047"/>
                  <a:pt x="8563385" y="4105828"/>
                  <a:pt x="8453361" y="4033767"/>
                </a:cubicBezTo>
                <a:lnTo>
                  <a:pt x="7082881" y="3136156"/>
                </a:lnTo>
                <a:cubicBezTo>
                  <a:pt x="6972857" y="3064095"/>
                  <a:pt x="6963701" y="2883480"/>
                  <a:pt x="7062429" y="2732741"/>
                </a:cubicBezTo>
                <a:close/>
                <a:moveTo>
                  <a:pt x="6123385" y="0"/>
                </a:moveTo>
                <a:lnTo>
                  <a:pt x="8651111" y="0"/>
                </a:lnTo>
                <a:lnTo>
                  <a:pt x="7608064" y="1592534"/>
                </a:lnTo>
                <a:cubicBezTo>
                  <a:pt x="7509336" y="1743274"/>
                  <a:pt x="7340110" y="1807055"/>
                  <a:pt x="7230086" y="1734993"/>
                </a:cubicBezTo>
                <a:lnTo>
                  <a:pt x="5859605" y="837383"/>
                </a:lnTo>
                <a:cubicBezTo>
                  <a:pt x="5749582" y="765321"/>
                  <a:pt x="5740425" y="584707"/>
                  <a:pt x="5839153" y="433967"/>
                </a:cubicBezTo>
                <a:close/>
                <a:moveTo>
                  <a:pt x="3394505" y="0"/>
                </a:moveTo>
                <a:lnTo>
                  <a:pt x="5922229" y="0"/>
                </a:lnTo>
                <a:lnTo>
                  <a:pt x="1837361" y="6236817"/>
                </a:lnTo>
                <a:cubicBezTo>
                  <a:pt x="1738634" y="6387556"/>
                  <a:pt x="1569407" y="6451337"/>
                  <a:pt x="1459383" y="6379276"/>
                </a:cubicBezTo>
                <a:lnTo>
                  <a:pt x="88902" y="5481665"/>
                </a:lnTo>
                <a:cubicBezTo>
                  <a:pt x="-21121" y="5409604"/>
                  <a:pt x="-30278" y="5228989"/>
                  <a:pt x="68450" y="507825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06775905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5404702" cy="5015742"/>
          </a:xfrm>
          <a:custGeom>
            <a:avLst/>
            <a:gdLst>
              <a:gd name="connsiteX0" fmla="*/ 0 w 5404702"/>
              <a:gd name="connsiteY0" fmla="*/ 0 h 5015742"/>
              <a:gd name="connsiteX1" fmla="*/ 5404702 w 5404702"/>
              <a:gd name="connsiteY1" fmla="*/ 0 h 5015742"/>
              <a:gd name="connsiteX2" fmla="*/ 3871307 w 5404702"/>
              <a:gd name="connsiteY2" fmla="*/ 4517652 h 5015742"/>
              <a:gd name="connsiteX3" fmla="*/ 2885568 w 5404702"/>
              <a:gd name="connsiteY3" fmla="*/ 4986295 h 5015742"/>
              <a:gd name="connsiteX4" fmla="*/ 0 w 5404702"/>
              <a:gd name="connsiteY4" fmla="*/ 4225843 h 50157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04702" h="5015742">
                <a:moveTo>
                  <a:pt x="0" y="0"/>
                </a:moveTo>
                <a:lnTo>
                  <a:pt x="5404702" y="0"/>
                </a:lnTo>
                <a:lnTo>
                  <a:pt x="3871307" y="4517652"/>
                </a:lnTo>
                <a:cubicBezTo>
                  <a:pt x="3745969" y="4886917"/>
                  <a:pt x="3304638" y="5096736"/>
                  <a:pt x="2885568" y="4986295"/>
                </a:cubicBezTo>
                <a:lnTo>
                  <a:pt x="0" y="4225843"/>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5618168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1067246" y="4688118"/>
            <a:ext cx="4257230" cy="1330325"/>
          </a:xfrm>
          <a:custGeom>
            <a:avLst/>
            <a:gdLst>
              <a:gd name="connsiteX0" fmla="*/ 159067 w 4257230"/>
              <a:gd name="connsiteY0" fmla="*/ 0 h 1330325"/>
              <a:gd name="connsiteX1" fmla="*/ 4098163 w 4257230"/>
              <a:gd name="connsiteY1" fmla="*/ 0 h 1330325"/>
              <a:gd name="connsiteX2" fmla="*/ 4257230 w 4257230"/>
              <a:gd name="connsiteY2" fmla="*/ 159067 h 1330325"/>
              <a:gd name="connsiteX3" fmla="*/ 4257230 w 4257230"/>
              <a:gd name="connsiteY3" fmla="*/ 1171258 h 1330325"/>
              <a:gd name="connsiteX4" fmla="*/ 4098163 w 4257230"/>
              <a:gd name="connsiteY4" fmla="*/ 1330325 h 1330325"/>
              <a:gd name="connsiteX5" fmla="*/ 159067 w 4257230"/>
              <a:gd name="connsiteY5" fmla="*/ 1330325 h 1330325"/>
              <a:gd name="connsiteX6" fmla="*/ 0 w 4257230"/>
              <a:gd name="connsiteY6" fmla="*/ 1171258 h 1330325"/>
              <a:gd name="connsiteX7" fmla="*/ 0 w 4257230"/>
              <a:gd name="connsiteY7" fmla="*/ 159067 h 1330325"/>
              <a:gd name="connsiteX8" fmla="*/ 159067 w 4257230"/>
              <a:gd name="connsiteY8" fmla="*/ 0 h 1330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7230" h="1330325">
                <a:moveTo>
                  <a:pt x="159067" y="0"/>
                </a:moveTo>
                <a:lnTo>
                  <a:pt x="4098163" y="0"/>
                </a:lnTo>
                <a:cubicBezTo>
                  <a:pt x="4186013" y="0"/>
                  <a:pt x="4257230" y="71217"/>
                  <a:pt x="4257230" y="159067"/>
                </a:cubicBezTo>
                <a:lnTo>
                  <a:pt x="4257230" y="1171258"/>
                </a:lnTo>
                <a:cubicBezTo>
                  <a:pt x="4257230" y="1259108"/>
                  <a:pt x="4186013" y="1330325"/>
                  <a:pt x="4098163" y="1330325"/>
                </a:cubicBezTo>
                <a:lnTo>
                  <a:pt x="159067" y="1330325"/>
                </a:lnTo>
                <a:cubicBezTo>
                  <a:pt x="71217" y="1330325"/>
                  <a:pt x="0" y="1259108"/>
                  <a:pt x="0" y="1171258"/>
                </a:cubicBezTo>
                <a:lnTo>
                  <a:pt x="0" y="159067"/>
                </a:lnTo>
                <a:cubicBezTo>
                  <a:pt x="0" y="71217"/>
                  <a:pt x="71217" y="0"/>
                  <a:pt x="159067"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585053968"/>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77841126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664575741"/>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5863679" y="1314985"/>
            <a:ext cx="2036773" cy="4252516"/>
          </a:xfrm>
          <a:custGeom>
            <a:avLst/>
            <a:gdLst>
              <a:gd name="connsiteX0" fmla="*/ 0 w 2036773"/>
              <a:gd name="connsiteY0" fmla="*/ 0 h 4252516"/>
              <a:gd name="connsiteX1" fmla="*/ 2036773 w 2036773"/>
              <a:gd name="connsiteY1" fmla="*/ 0 h 4252516"/>
              <a:gd name="connsiteX2" fmla="*/ 2036773 w 2036773"/>
              <a:gd name="connsiteY2" fmla="*/ 4252516 h 4252516"/>
              <a:gd name="connsiteX3" fmla="*/ 0 w 2036773"/>
              <a:gd name="connsiteY3" fmla="*/ 4252516 h 4252516"/>
            </a:gdLst>
            <a:ahLst/>
            <a:cxnLst>
              <a:cxn ang="0">
                <a:pos x="connsiteX0" y="connsiteY0"/>
              </a:cxn>
              <a:cxn ang="0">
                <a:pos x="connsiteX1" y="connsiteY1"/>
              </a:cxn>
              <a:cxn ang="0">
                <a:pos x="connsiteX2" y="connsiteY2"/>
              </a:cxn>
              <a:cxn ang="0">
                <a:pos x="connsiteX3" y="connsiteY3"/>
              </a:cxn>
            </a:cxnLst>
            <a:rect l="l" t="t" r="r" b="b"/>
            <a:pathLst>
              <a:path w="2036773" h="4252516">
                <a:moveTo>
                  <a:pt x="0" y="0"/>
                </a:moveTo>
                <a:lnTo>
                  <a:pt x="2036773" y="0"/>
                </a:lnTo>
                <a:lnTo>
                  <a:pt x="2036773" y="4252516"/>
                </a:lnTo>
                <a:lnTo>
                  <a:pt x="0" y="4252516"/>
                </a:lnTo>
                <a:close/>
              </a:path>
            </a:pathLst>
          </a:custGeom>
          <a:solidFill>
            <a:schemeClr val="bg1">
              <a:lumMod val="95000"/>
            </a:schemeClr>
          </a:solidFill>
        </p:spPr>
        <p:txBody>
          <a:bodyPr wrap="square">
            <a:noAutofit/>
          </a:bodyPr>
          <a:lstStyle/>
          <a:p>
            <a:endParaRPr lang="en-US"/>
          </a:p>
        </p:txBody>
      </p:sp>
      <p:sp>
        <p:nvSpPr>
          <p:cNvPr id="11" name="Picture Placeholder 10"/>
          <p:cNvSpPr>
            <a:spLocks noGrp="1"/>
          </p:cNvSpPr>
          <p:nvPr>
            <p:ph type="pic" sz="quarter" idx="14"/>
          </p:nvPr>
        </p:nvSpPr>
        <p:spPr>
          <a:xfrm>
            <a:off x="8277394" y="1016764"/>
            <a:ext cx="2324100" cy="4852417"/>
          </a:xfrm>
          <a:custGeom>
            <a:avLst/>
            <a:gdLst>
              <a:gd name="connsiteX0" fmla="*/ 0 w 2324100"/>
              <a:gd name="connsiteY0" fmla="*/ 0 h 4852417"/>
              <a:gd name="connsiteX1" fmla="*/ 2324100 w 2324100"/>
              <a:gd name="connsiteY1" fmla="*/ 0 h 4852417"/>
              <a:gd name="connsiteX2" fmla="*/ 2324100 w 2324100"/>
              <a:gd name="connsiteY2" fmla="*/ 4852417 h 4852417"/>
              <a:gd name="connsiteX3" fmla="*/ 0 w 2324100"/>
              <a:gd name="connsiteY3" fmla="*/ 4852417 h 4852417"/>
            </a:gdLst>
            <a:ahLst/>
            <a:cxnLst>
              <a:cxn ang="0">
                <a:pos x="connsiteX0" y="connsiteY0"/>
              </a:cxn>
              <a:cxn ang="0">
                <a:pos x="connsiteX1" y="connsiteY1"/>
              </a:cxn>
              <a:cxn ang="0">
                <a:pos x="connsiteX2" y="connsiteY2"/>
              </a:cxn>
              <a:cxn ang="0">
                <a:pos x="connsiteX3" y="connsiteY3"/>
              </a:cxn>
            </a:cxnLst>
            <a:rect l="l" t="t" r="r" b="b"/>
            <a:pathLst>
              <a:path w="2324100" h="4852417">
                <a:moveTo>
                  <a:pt x="0" y="0"/>
                </a:moveTo>
                <a:lnTo>
                  <a:pt x="2324100" y="0"/>
                </a:lnTo>
                <a:lnTo>
                  <a:pt x="2324100" y="4852417"/>
                </a:lnTo>
                <a:lnTo>
                  <a:pt x="0" y="4852417"/>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629949094"/>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499780" y="1517649"/>
            <a:ext cx="5789237" cy="3680697"/>
          </a:xfrm>
          <a:custGeom>
            <a:avLst/>
            <a:gdLst>
              <a:gd name="connsiteX0" fmla="*/ 0 w 5789237"/>
              <a:gd name="connsiteY0" fmla="*/ 0 h 3680697"/>
              <a:gd name="connsiteX1" fmla="*/ 5789237 w 5789237"/>
              <a:gd name="connsiteY1" fmla="*/ 0 h 3680697"/>
              <a:gd name="connsiteX2" fmla="*/ 5789237 w 5789237"/>
              <a:gd name="connsiteY2" fmla="*/ 3680697 h 3680697"/>
              <a:gd name="connsiteX3" fmla="*/ 0 w 5789237"/>
              <a:gd name="connsiteY3" fmla="*/ 3680697 h 3680697"/>
            </a:gdLst>
            <a:ahLst/>
            <a:cxnLst>
              <a:cxn ang="0">
                <a:pos x="connsiteX0" y="connsiteY0"/>
              </a:cxn>
              <a:cxn ang="0">
                <a:pos x="connsiteX1" y="connsiteY1"/>
              </a:cxn>
              <a:cxn ang="0">
                <a:pos x="connsiteX2" y="connsiteY2"/>
              </a:cxn>
              <a:cxn ang="0">
                <a:pos x="connsiteX3" y="connsiteY3"/>
              </a:cxn>
            </a:cxnLst>
            <a:rect l="l" t="t" r="r" b="b"/>
            <a:pathLst>
              <a:path w="5789237" h="3680697">
                <a:moveTo>
                  <a:pt x="0" y="0"/>
                </a:moveTo>
                <a:lnTo>
                  <a:pt x="5789237" y="0"/>
                </a:lnTo>
                <a:lnTo>
                  <a:pt x="5789237" y="3680697"/>
                </a:lnTo>
                <a:lnTo>
                  <a:pt x="0" y="3680697"/>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812690551"/>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6675120" y="398005"/>
            <a:ext cx="5516880" cy="6459996"/>
          </a:xfrm>
          <a:custGeom>
            <a:avLst/>
            <a:gdLst>
              <a:gd name="connsiteX0" fmla="*/ 330834 w 5516880"/>
              <a:gd name="connsiteY0" fmla="*/ 0 h 6459996"/>
              <a:gd name="connsiteX1" fmla="*/ 5516880 w 5516880"/>
              <a:gd name="connsiteY1" fmla="*/ 0 h 6459996"/>
              <a:gd name="connsiteX2" fmla="*/ 5516880 w 5516880"/>
              <a:gd name="connsiteY2" fmla="*/ 6459996 h 6459996"/>
              <a:gd name="connsiteX3" fmla="*/ 0 w 5516880"/>
              <a:gd name="connsiteY3" fmla="*/ 6459996 h 6459996"/>
              <a:gd name="connsiteX4" fmla="*/ 0 w 5516880"/>
              <a:gd name="connsiteY4" fmla="*/ 330834 h 6459996"/>
              <a:gd name="connsiteX5" fmla="*/ 330834 w 5516880"/>
              <a:gd name="connsiteY5" fmla="*/ 0 h 6459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16880" h="6459996">
                <a:moveTo>
                  <a:pt x="330834" y="0"/>
                </a:moveTo>
                <a:lnTo>
                  <a:pt x="5516880" y="0"/>
                </a:lnTo>
                <a:lnTo>
                  <a:pt x="5516880" y="6459996"/>
                </a:lnTo>
                <a:lnTo>
                  <a:pt x="0" y="6459996"/>
                </a:lnTo>
                <a:lnTo>
                  <a:pt x="0" y="330834"/>
                </a:lnTo>
                <a:cubicBezTo>
                  <a:pt x="0" y="148119"/>
                  <a:pt x="148119" y="0"/>
                  <a:pt x="330834" y="0"/>
                </a:cubicBezTo>
                <a:close/>
              </a:path>
            </a:pathLst>
          </a:custGeom>
          <a:solidFill>
            <a:schemeClr val="bg1">
              <a:lumMod val="95000"/>
            </a:schemeClr>
          </a:solidFill>
        </p:spPr>
        <p:txBody>
          <a:bodyPr wrap="square">
            <a:noAutofit/>
          </a:bodyPr>
          <a:lstStyle/>
          <a:p>
            <a:endParaRPr lang="en-US"/>
          </a:p>
        </p:txBody>
      </p:sp>
      <p:sp>
        <p:nvSpPr>
          <p:cNvPr id="16" name="Picture Placeholder 15"/>
          <p:cNvSpPr>
            <a:spLocks noGrp="1"/>
          </p:cNvSpPr>
          <p:nvPr>
            <p:ph type="pic" sz="quarter" idx="15"/>
          </p:nvPr>
        </p:nvSpPr>
        <p:spPr>
          <a:xfrm>
            <a:off x="6813842"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7" name="Picture Placeholder 16"/>
          <p:cNvSpPr>
            <a:spLocks noGrp="1"/>
          </p:cNvSpPr>
          <p:nvPr>
            <p:ph type="pic" sz="quarter" idx="16"/>
          </p:nvPr>
        </p:nvSpPr>
        <p:spPr>
          <a:xfrm>
            <a:off x="8742790"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8" name="Picture Placeholder 17"/>
          <p:cNvSpPr>
            <a:spLocks noGrp="1"/>
          </p:cNvSpPr>
          <p:nvPr>
            <p:ph type="pic" sz="quarter" idx="17"/>
          </p:nvPr>
        </p:nvSpPr>
        <p:spPr>
          <a:xfrm>
            <a:off x="4884894" y="3683023"/>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9" name="Picture Placeholder 18"/>
          <p:cNvSpPr>
            <a:spLocks noGrp="1"/>
          </p:cNvSpPr>
          <p:nvPr>
            <p:ph type="pic" sz="quarter" idx="18"/>
          </p:nvPr>
        </p:nvSpPr>
        <p:spPr>
          <a:xfrm>
            <a:off x="6813842" y="3683023"/>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4"/>
          </p:nvPr>
        </p:nvSpPr>
        <p:spPr>
          <a:xfrm>
            <a:off x="4884894"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066808864"/>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 y="2"/>
            <a:ext cx="6972299" cy="5007429"/>
          </a:xfrm>
          <a:custGeom>
            <a:avLst/>
            <a:gdLst>
              <a:gd name="connsiteX0" fmla="*/ 0 w 6972299"/>
              <a:gd name="connsiteY0" fmla="*/ 0 h 5007429"/>
              <a:gd name="connsiteX1" fmla="*/ 6972299 w 6972299"/>
              <a:gd name="connsiteY1" fmla="*/ 0 h 5007429"/>
              <a:gd name="connsiteX2" fmla="*/ 6972299 w 6972299"/>
              <a:gd name="connsiteY2" fmla="*/ 5007429 h 5007429"/>
              <a:gd name="connsiteX3" fmla="*/ 0 w 6972299"/>
              <a:gd name="connsiteY3" fmla="*/ 5007429 h 5007429"/>
            </a:gdLst>
            <a:ahLst/>
            <a:cxnLst>
              <a:cxn ang="0">
                <a:pos x="connsiteX0" y="connsiteY0"/>
              </a:cxn>
              <a:cxn ang="0">
                <a:pos x="connsiteX1" y="connsiteY1"/>
              </a:cxn>
              <a:cxn ang="0">
                <a:pos x="connsiteX2" y="connsiteY2"/>
              </a:cxn>
              <a:cxn ang="0">
                <a:pos x="connsiteX3" y="connsiteY3"/>
              </a:cxn>
            </a:cxnLst>
            <a:rect l="l" t="t" r="r" b="b"/>
            <a:pathLst>
              <a:path w="6972299" h="5007429">
                <a:moveTo>
                  <a:pt x="0" y="0"/>
                </a:moveTo>
                <a:lnTo>
                  <a:pt x="6972299" y="0"/>
                </a:lnTo>
                <a:lnTo>
                  <a:pt x="6972299" y="5007429"/>
                </a:lnTo>
                <a:lnTo>
                  <a:pt x="0" y="5007429"/>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685444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2437094"/>
            <a:ext cx="7520220" cy="4420906"/>
          </a:xfrm>
          <a:custGeom>
            <a:avLst/>
            <a:gdLst>
              <a:gd name="connsiteX0" fmla="*/ 0 w 7520220"/>
              <a:gd name="connsiteY0" fmla="*/ 0 h 4420906"/>
              <a:gd name="connsiteX1" fmla="*/ 7217069 w 7520220"/>
              <a:gd name="connsiteY1" fmla="*/ 0 h 4420906"/>
              <a:gd name="connsiteX2" fmla="*/ 7520220 w 7520220"/>
              <a:gd name="connsiteY2" fmla="*/ 303151 h 4420906"/>
              <a:gd name="connsiteX3" fmla="*/ 7520220 w 7520220"/>
              <a:gd name="connsiteY3" fmla="*/ 4420906 h 4420906"/>
              <a:gd name="connsiteX4" fmla="*/ 0 w 7520220"/>
              <a:gd name="connsiteY4" fmla="*/ 4420906 h 44209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20220" h="4420906">
                <a:moveTo>
                  <a:pt x="0" y="0"/>
                </a:moveTo>
                <a:lnTo>
                  <a:pt x="7217069" y="0"/>
                </a:lnTo>
                <a:cubicBezTo>
                  <a:pt x="7384495" y="0"/>
                  <a:pt x="7520220" y="135725"/>
                  <a:pt x="7520220" y="303151"/>
                </a:cubicBezTo>
                <a:lnTo>
                  <a:pt x="7520220" y="4420906"/>
                </a:lnTo>
                <a:lnTo>
                  <a:pt x="0" y="4420906"/>
                </a:ln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280049515"/>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 y="2"/>
            <a:ext cx="12191999" cy="6857999"/>
          </a:xfrm>
          <a:custGeom>
            <a:avLst/>
            <a:gdLst>
              <a:gd name="connsiteX0" fmla="*/ 0 w 12191999"/>
              <a:gd name="connsiteY0" fmla="*/ 0 h 6857999"/>
              <a:gd name="connsiteX1" fmla="*/ 12191999 w 12191999"/>
              <a:gd name="connsiteY1" fmla="*/ 0 h 6857999"/>
              <a:gd name="connsiteX2" fmla="*/ 12191999 w 12191999"/>
              <a:gd name="connsiteY2" fmla="*/ 6857999 h 6857999"/>
              <a:gd name="connsiteX3" fmla="*/ 0 w 12191999"/>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12191999" h="6857999">
                <a:moveTo>
                  <a:pt x="0" y="0"/>
                </a:moveTo>
                <a:lnTo>
                  <a:pt x="12191999" y="0"/>
                </a:lnTo>
                <a:lnTo>
                  <a:pt x="12191999" y="6857999"/>
                </a:lnTo>
                <a:lnTo>
                  <a:pt x="0" y="6857999"/>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057770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6001028" y="2704010"/>
            <a:ext cx="6190972" cy="4153990"/>
          </a:xfrm>
          <a:custGeom>
            <a:avLst/>
            <a:gdLst>
              <a:gd name="connsiteX0" fmla="*/ 284848 w 6190972"/>
              <a:gd name="connsiteY0" fmla="*/ 0 h 4153990"/>
              <a:gd name="connsiteX1" fmla="*/ 6190972 w 6190972"/>
              <a:gd name="connsiteY1" fmla="*/ 0 h 4153990"/>
              <a:gd name="connsiteX2" fmla="*/ 6190972 w 6190972"/>
              <a:gd name="connsiteY2" fmla="*/ 4153990 h 4153990"/>
              <a:gd name="connsiteX3" fmla="*/ 0 w 6190972"/>
              <a:gd name="connsiteY3" fmla="*/ 4153990 h 4153990"/>
              <a:gd name="connsiteX4" fmla="*/ 0 w 6190972"/>
              <a:gd name="connsiteY4" fmla="*/ 284848 h 4153990"/>
              <a:gd name="connsiteX5" fmla="*/ 284848 w 6190972"/>
              <a:gd name="connsiteY5" fmla="*/ 0 h 4153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90972" h="4153990">
                <a:moveTo>
                  <a:pt x="284848" y="0"/>
                </a:moveTo>
                <a:lnTo>
                  <a:pt x="6190972" y="0"/>
                </a:lnTo>
                <a:lnTo>
                  <a:pt x="6190972" y="4153990"/>
                </a:lnTo>
                <a:lnTo>
                  <a:pt x="0" y="4153990"/>
                </a:lnTo>
                <a:lnTo>
                  <a:pt x="0" y="284848"/>
                </a:lnTo>
                <a:cubicBezTo>
                  <a:pt x="0" y="127531"/>
                  <a:pt x="127530" y="0"/>
                  <a:pt x="284848"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221594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1905000" y="0"/>
            <a:ext cx="10287000" cy="3863547"/>
          </a:xfrm>
          <a:custGeom>
            <a:avLst/>
            <a:gdLst>
              <a:gd name="connsiteX0" fmla="*/ 0 w 10287000"/>
              <a:gd name="connsiteY0" fmla="*/ 0 h 3863547"/>
              <a:gd name="connsiteX1" fmla="*/ 10287000 w 10287000"/>
              <a:gd name="connsiteY1" fmla="*/ 0 h 3863547"/>
              <a:gd name="connsiteX2" fmla="*/ 10287000 w 10287000"/>
              <a:gd name="connsiteY2" fmla="*/ 3863547 h 3863547"/>
              <a:gd name="connsiteX3" fmla="*/ 0 w 10287000"/>
              <a:gd name="connsiteY3" fmla="*/ 3863547 h 3863547"/>
            </a:gdLst>
            <a:ahLst/>
            <a:cxnLst>
              <a:cxn ang="0">
                <a:pos x="connsiteX0" y="connsiteY0"/>
              </a:cxn>
              <a:cxn ang="0">
                <a:pos x="connsiteX1" y="connsiteY1"/>
              </a:cxn>
              <a:cxn ang="0">
                <a:pos x="connsiteX2" y="connsiteY2"/>
              </a:cxn>
              <a:cxn ang="0">
                <a:pos x="connsiteX3" y="connsiteY3"/>
              </a:cxn>
            </a:cxnLst>
            <a:rect l="l" t="t" r="r" b="b"/>
            <a:pathLst>
              <a:path w="10287000" h="3863547">
                <a:moveTo>
                  <a:pt x="0" y="0"/>
                </a:moveTo>
                <a:lnTo>
                  <a:pt x="10287000" y="0"/>
                </a:lnTo>
                <a:lnTo>
                  <a:pt x="10287000" y="3863547"/>
                </a:lnTo>
                <a:lnTo>
                  <a:pt x="0" y="3863547"/>
                </a:lnTo>
                <a:close/>
              </a:path>
            </a:pathLst>
          </a:custGeom>
          <a:solidFill>
            <a:schemeClr val="bg1">
              <a:lumMod val="95000"/>
            </a:schemeClr>
          </a:solidFill>
        </p:spPr>
        <p:txBody>
          <a:bodyPr wrap="square">
            <a:noAutofit/>
          </a:bodyPr>
          <a:lstStyle/>
          <a:p>
            <a:endParaRPr lang="en-US"/>
          </a:p>
        </p:txBody>
      </p:sp>
      <p:sp>
        <p:nvSpPr>
          <p:cNvPr id="12" name="Picture Placeholder 11"/>
          <p:cNvSpPr>
            <a:spLocks noGrp="1"/>
          </p:cNvSpPr>
          <p:nvPr>
            <p:ph type="pic" sz="quarter" idx="14"/>
          </p:nvPr>
        </p:nvSpPr>
        <p:spPr>
          <a:xfrm>
            <a:off x="8538452" y="2307964"/>
            <a:ext cx="4030018" cy="3857886"/>
          </a:xfrm>
          <a:custGeom>
            <a:avLst/>
            <a:gdLst>
              <a:gd name="connsiteX0" fmla="*/ 318931 w 4030018"/>
              <a:gd name="connsiteY0" fmla="*/ 0 h 3857886"/>
              <a:gd name="connsiteX1" fmla="*/ 3711087 w 4030018"/>
              <a:gd name="connsiteY1" fmla="*/ 0 h 3857886"/>
              <a:gd name="connsiteX2" fmla="*/ 4030018 w 4030018"/>
              <a:gd name="connsiteY2" fmla="*/ 318931 h 3857886"/>
              <a:gd name="connsiteX3" fmla="*/ 4030018 w 4030018"/>
              <a:gd name="connsiteY3" fmla="*/ 3538955 h 3857886"/>
              <a:gd name="connsiteX4" fmla="*/ 3711087 w 4030018"/>
              <a:gd name="connsiteY4" fmla="*/ 3857886 h 3857886"/>
              <a:gd name="connsiteX5" fmla="*/ 318931 w 4030018"/>
              <a:gd name="connsiteY5" fmla="*/ 3857886 h 3857886"/>
              <a:gd name="connsiteX6" fmla="*/ 0 w 4030018"/>
              <a:gd name="connsiteY6" fmla="*/ 3538955 h 3857886"/>
              <a:gd name="connsiteX7" fmla="*/ 0 w 4030018"/>
              <a:gd name="connsiteY7" fmla="*/ 318931 h 3857886"/>
              <a:gd name="connsiteX8" fmla="*/ 318931 w 4030018"/>
              <a:gd name="connsiteY8" fmla="*/ 0 h 385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30018" h="3857886">
                <a:moveTo>
                  <a:pt x="318931" y="0"/>
                </a:moveTo>
                <a:lnTo>
                  <a:pt x="3711087" y="0"/>
                </a:lnTo>
                <a:cubicBezTo>
                  <a:pt x="3887228" y="0"/>
                  <a:pt x="4030018" y="142790"/>
                  <a:pt x="4030018" y="318931"/>
                </a:cubicBezTo>
                <a:lnTo>
                  <a:pt x="4030018" y="3538955"/>
                </a:lnTo>
                <a:cubicBezTo>
                  <a:pt x="4030018" y="3715096"/>
                  <a:pt x="3887228" y="3857886"/>
                  <a:pt x="3711087" y="3857886"/>
                </a:cubicBezTo>
                <a:lnTo>
                  <a:pt x="318931" y="3857886"/>
                </a:lnTo>
                <a:cubicBezTo>
                  <a:pt x="142790" y="3857886"/>
                  <a:pt x="0" y="3715096"/>
                  <a:pt x="0" y="3538955"/>
                </a:cubicBezTo>
                <a:lnTo>
                  <a:pt x="0" y="318931"/>
                </a:lnTo>
                <a:cubicBezTo>
                  <a:pt x="0" y="142790"/>
                  <a:pt x="142790" y="0"/>
                  <a:pt x="318931" y="0"/>
                </a:cubicBezTo>
                <a:close/>
              </a:path>
            </a:pathLst>
          </a:custGeom>
          <a:solidFill>
            <a:schemeClr val="bg1">
              <a:lumMod val="95000"/>
            </a:schemeClr>
          </a:solidFill>
        </p:spPr>
        <p:txBody>
          <a:bodyPr wrap="square">
            <a:noAutofit/>
          </a:bodyPr>
          <a:lstStyle/>
          <a:p>
            <a:endParaRPr lang="en-US"/>
          </a:p>
        </p:txBody>
      </p:sp>
      <p:sp>
        <p:nvSpPr>
          <p:cNvPr id="7" name="Date Placeholder 6"/>
          <p:cNvSpPr>
            <a:spLocks noGrp="1"/>
          </p:cNvSpPr>
          <p:nvPr>
            <p:ph type="dt" sz="half" idx="10"/>
          </p:nvPr>
        </p:nvSpPr>
        <p:spPr/>
        <p:txBody>
          <a:bodyPr/>
          <a:lstStyle/>
          <a:p>
            <a:fld id="{EA114F8E-14FE-4D31-A451-22653500D07F}" type="datetimeFigureOut">
              <a:rPr lang="en-ID" smtClean="0"/>
              <a:t>09/03/2021</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20521474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110461" y="-1"/>
            <a:ext cx="7081541" cy="5339826"/>
          </a:xfrm>
          <a:custGeom>
            <a:avLst/>
            <a:gdLst>
              <a:gd name="connsiteX0" fmla="*/ 0 w 7081541"/>
              <a:gd name="connsiteY0" fmla="*/ 0 h 5339826"/>
              <a:gd name="connsiteX1" fmla="*/ 7081541 w 7081541"/>
              <a:gd name="connsiteY1" fmla="*/ 0 h 5339826"/>
              <a:gd name="connsiteX2" fmla="*/ 7081541 w 7081541"/>
              <a:gd name="connsiteY2" fmla="*/ 3897292 h 5339826"/>
              <a:gd name="connsiteX3" fmla="*/ 2363158 w 7081541"/>
              <a:gd name="connsiteY3" fmla="*/ 5308477 h 5339826"/>
              <a:gd name="connsiteX4" fmla="*/ 1438453 w 7081541"/>
              <a:gd name="connsiteY4" fmla="*/ 4809554 h 53398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1541" h="5339826">
                <a:moveTo>
                  <a:pt x="0" y="0"/>
                </a:moveTo>
                <a:lnTo>
                  <a:pt x="7081541" y="0"/>
                </a:lnTo>
                <a:lnTo>
                  <a:pt x="7081541" y="3897292"/>
                </a:lnTo>
                <a:lnTo>
                  <a:pt x="2363158" y="5308477"/>
                </a:lnTo>
                <a:cubicBezTo>
                  <a:pt x="1970035" y="5426054"/>
                  <a:pt x="1556030" y="5202678"/>
                  <a:pt x="1438453" y="4809554"/>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49245595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590904" y="1391194"/>
            <a:ext cx="6601096" cy="4075612"/>
          </a:xfrm>
          <a:custGeom>
            <a:avLst/>
            <a:gdLst>
              <a:gd name="connsiteX0" fmla="*/ 339662 w 6601096"/>
              <a:gd name="connsiteY0" fmla="*/ 0 h 4075612"/>
              <a:gd name="connsiteX1" fmla="*/ 6601096 w 6601096"/>
              <a:gd name="connsiteY1" fmla="*/ 0 h 4075612"/>
              <a:gd name="connsiteX2" fmla="*/ 6601096 w 6601096"/>
              <a:gd name="connsiteY2" fmla="*/ 4075612 h 4075612"/>
              <a:gd name="connsiteX3" fmla="*/ 339662 w 6601096"/>
              <a:gd name="connsiteY3" fmla="*/ 4075612 h 4075612"/>
              <a:gd name="connsiteX4" fmla="*/ 0 w 6601096"/>
              <a:gd name="connsiteY4" fmla="*/ 3735950 h 4075612"/>
              <a:gd name="connsiteX5" fmla="*/ 0 w 6601096"/>
              <a:gd name="connsiteY5" fmla="*/ 339662 h 4075612"/>
              <a:gd name="connsiteX6" fmla="*/ 339662 w 6601096"/>
              <a:gd name="connsiteY6" fmla="*/ 0 h 4075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01096" h="4075612">
                <a:moveTo>
                  <a:pt x="339662" y="0"/>
                </a:moveTo>
                <a:lnTo>
                  <a:pt x="6601096" y="0"/>
                </a:lnTo>
                <a:lnTo>
                  <a:pt x="6601096" y="4075612"/>
                </a:lnTo>
                <a:lnTo>
                  <a:pt x="339662" y="4075612"/>
                </a:lnTo>
                <a:cubicBezTo>
                  <a:pt x="152072" y="4075612"/>
                  <a:pt x="0" y="3923540"/>
                  <a:pt x="0" y="3735950"/>
                </a:cubicBezTo>
                <a:lnTo>
                  <a:pt x="0" y="339662"/>
                </a:lnTo>
                <a:cubicBezTo>
                  <a:pt x="0" y="152072"/>
                  <a:pt x="152072" y="0"/>
                  <a:pt x="339662" y="0"/>
                </a:cubicBezTo>
                <a:close/>
              </a:path>
            </a:pathLst>
          </a:custGeom>
          <a:solidFill>
            <a:schemeClr val="bg1">
              <a:lumMod val="95000"/>
            </a:schemeClr>
          </a:solidFill>
        </p:spPr>
        <p:txBody>
          <a:bodyPr wrap="square">
            <a:noAutofit/>
          </a:bodyPr>
          <a:lstStyle/>
          <a:p>
            <a:endParaRPr lang="en-US"/>
          </a:p>
        </p:txBody>
      </p:sp>
      <p:sp>
        <p:nvSpPr>
          <p:cNvPr id="2" name="Date Placeholder 1"/>
          <p:cNvSpPr>
            <a:spLocks noGrp="1"/>
          </p:cNvSpPr>
          <p:nvPr>
            <p:ph type="dt" sz="half" idx="10"/>
          </p:nvPr>
        </p:nvSpPr>
        <p:spPr/>
        <p:txBody>
          <a:bodyPr/>
          <a:lstStyle/>
          <a:p>
            <a:fld id="{EA114F8E-14FE-4D31-A451-22653500D07F}" type="datetimeFigureOut">
              <a:rPr lang="en-ID" smtClean="0"/>
              <a:t>09/03/2021</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526347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7620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5"/>
          </p:nvPr>
        </p:nvSpPr>
        <p:spPr>
          <a:xfrm>
            <a:off x="470535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55729853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183725 h 3963586"/>
              <a:gd name="connsiteX3" fmla="*/ 0 w 12192000"/>
              <a:gd name="connsiteY3" fmla="*/ 3963586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183725"/>
                </a:lnTo>
                <a:lnTo>
                  <a:pt x="0" y="3963586"/>
                </a:ln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7620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5"/>
          </p:nvPr>
        </p:nvSpPr>
        <p:spPr>
          <a:xfrm>
            <a:off x="86487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29166856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14F8E-14FE-4D31-A451-22653500D07F}" type="datetimeFigureOut">
              <a:rPr lang="en-ID" smtClean="0"/>
              <a:t>09/03/2021</a:t>
            </a:fld>
            <a:endParaRPr lang="en-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0A667-A969-4AF5-A16C-6B61573EB8CD}" type="slidenum">
              <a:rPr lang="en-ID" smtClean="0"/>
              <a:t>‹#›</a:t>
            </a:fld>
            <a:endParaRPr lang="en-ID"/>
          </a:p>
        </p:txBody>
      </p:sp>
    </p:spTree>
    <p:extLst>
      <p:ext uri="{BB962C8B-B14F-4D97-AF65-F5344CB8AC3E}">
        <p14:creationId xmlns:p14="http://schemas.microsoft.com/office/powerpoint/2010/main" val="2490160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7" name="Rounded Rectangle 6"/>
          <p:cNvSpPr/>
          <p:nvPr/>
        </p:nvSpPr>
        <p:spPr>
          <a:xfrm>
            <a:off x="762000" y="971550"/>
            <a:ext cx="10668000" cy="4914900"/>
          </a:xfrm>
          <a:prstGeom prst="roundRect">
            <a:avLst>
              <a:gd name="adj" fmla="val 7718"/>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6726284" y="0"/>
            <a:ext cx="5465717" cy="5016528"/>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952750" y="2102695"/>
            <a:ext cx="6286500" cy="1862048"/>
          </a:xfrm>
          <a:prstGeom prst="rect">
            <a:avLst/>
          </a:prstGeom>
          <a:noFill/>
        </p:spPr>
        <p:txBody>
          <a:bodyPr wrap="square" rtlCol="0">
            <a:spAutoFit/>
          </a:bodyPr>
          <a:lstStyle/>
          <a:p>
            <a:pPr algn="ctr"/>
            <a:r>
              <a:rPr lang="en-ID" sz="11500" b="1" dirty="0" smtClean="0">
                <a:solidFill>
                  <a:schemeClr val="accent1"/>
                </a:solidFill>
                <a:latin typeface="+mj-lt"/>
              </a:rPr>
              <a:t>IM</a:t>
            </a:r>
            <a:r>
              <a:rPr lang="en-ID" sz="11500" b="1" dirty="0" smtClean="0">
                <a:solidFill>
                  <a:schemeClr val="bg1"/>
                </a:solidFill>
                <a:latin typeface="+mj-lt"/>
              </a:rPr>
              <a:t>PROVED</a:t>
            </a:r>
            <a:endParaRPr lang="en-ID" sz="11500" b="1" dirty="0">
              <a:solidFill>
                <a:schemeClr val="bg1"/>
              </a:solidFill>
              <a:latin typeface="+mj-lt"/>
            </a:endParaRPr>
          </a:p>
        </p:txBody>
      </p:sp>
      <p:sp>
        <p:nvSpPr>
          <p:cNvPr id="9" name="TextBox 8"/>
          <p:cNvSpPr txBox="1"/>
          <p:nvPr/>
        </p:nvSpPr>
        <p:spPr>
          <a:xfrm>
            <a:off x="3165566" y="3795466"/>
            <a:ext cx="5860868" cy="616836"/>
          </a:xfrm>
          <a:prstGeom prst="rect">
            <a:avLst/>
          </a:prstGeom>
          <a:noFill/>
        </p:spPr>
        <p:txBody>
          <a:bodyPr wrap="square" rtlCol="0">
            <a:spAutoFit/>
          </a:bodyPr>
          <a:lstStyle/>
          <a:p>
            <a:pPr algn="ctr">
              <a:lnSpc>
                <a:spcPct val="150000"/>
              </a:lnSpc>
            </a:pPr>
            <a:r>
              <a:rPr lang="en-US" sz="1200" dirty="0">
                <a:solidFill>
                  <a:schemeClr val="bg1"/>
                </a:solidFill>
              </a:rPr>
              <a:t>If you just work on stuff that you like and you’re passionate about, you don’t have to have a master plan with how things will play out.</a:t>
            </a:r>
            <a:endParaRPr lang="en-ID" sz="1200" dirty="0">
              <a:solidFill>
                <a:schemeClr val="bg1"/>
              </a:solidFill>
            </a:endParaRPr>
          </a:p>
        </p:txBody>
      </p:sp>
    </p:spTree>
    <p:extLst>
      <p:ext uri="{BB962C8B-B14F-4D97-AF65-F5344CB8AC3E}">
        <p14:creationId xmlns:p14="http://schemas.microsoft.com/office/powerpoint/2010/main" val="21874178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8" name="TextBox 37"/>
          <p:cNvSpPr txBox="1"/>
          <p:nvPr/>
        </p:nvSpPr>
        <p:spPr>
          <a:xfrm>
            <a:off x="5153705" y="815935"/>
            <a:ext cx="5383099" cy="830997"/>
          </a:xfrm>
          <a:prstGeom prst="rect">
            <a:avLst/>
          </a:prstGeom>
          <a:noFill/>
        </p:spPr>
        <p:txBody>
          <a:bodyPr wrap="square" rtlCol="0">
            <a:spAutoFit/>
          </a:bodyPr>
          <a:lstStyle/>
          <a:p>
            <a:r>
              <a:rPr lang="en-ID" sz="4800" b="1" dirty="0" smtClean="0">
                <a:latin typeface="+mj-lt"/>
              </a:rPr>
              <a:t>Company </a:t>
            </a:r>
            <a:r>
              <a:rPr lang="en-ID" sz="4800" b="1" dirty="0" smtClean="0">
                <a:solidFill>
                  <a:schemeClr val="accent1"/>
                </a:solidFill>
                <a:latin typeface="+mj-lt"/>
              </a:rPr>
              <a:t>Service</a:t>
            </a:r>
            <a:endParaRPr lang="en-ID" sz="4800" b="1" dirty="0">
              <a:solidFill>
                <a:schemeClr val="accent1"/>
              </a:solidFill>
              <a:latin typeface="+mj-lt"/>
            </a:endParaRPr>
          </a:p>
        </p:txBody>
      </p:sp>
      <p:sp>
        <p:nvSpPr>
          <p:cNvPr id="4" name="Rounded Rectangle 3"/>
          <p:cNvSpPr/>
          <p:nvPr/>
        </p:nvSpPr>
        <p:spPr>
          <a:xfrm>
            <a:off x="5153705" y="1921288"/>
            <a:ext cx="2904446" cy="1897761"/>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234805" y="2667388"/>
            <a:ext cx="2661992" cy="369332"/>
          </a:xfrm>
          <a:prstGeom prst="rect">
            <a:avLst/>
          </a:prstGeom>
          <a:noFill/>
        </p:spPr>
        <p:txBody>
          <a:bodyPr wrap="square" rtlCol="0">
            <a:spAutoFit/>
          </a:bodyPr>
          <a:lstStyle/>
          <a:p>
            <a:pPr algn="ctr"/>
            <a:r>
              <a:rPr lang="en-US" dirty="0" smtClean="0">
                <a:solidFill>
                  <a:schemeClr val="bg1"/>
                </a:solidFill>
                <a:latin typeface="+mj-lt"/>
              </a:rPr>
              <a:t>About Service One</a:t>
            </a:r>
            <a:endParaRPr lang="en-ID" dirty="0">
              <a:solidFill>
                <a:schemeClr val="bg1"/>
              </a:solidFill>
              <a:latin typeface="+mj-lt"/>
            </a:endParaRPr>
          </a:p>
        </p:txBody>
      </p:sp>
      <p:sp>
        <p:nvSpPr>
          <p:cNvPr id="6" name="TextBox 5"/>
          <p:cNvSpPr txBox="1"/>
          <p:nvPr/>
        </p:nvSpPr>
        <p:spPr>
          <a:xfrm>
            <a:off x="5234805" y="2984522"/>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5" name="Rounded Rectangle 14"/>
          <p:cNvSpPr/>
          <p:nvPr/>
        </p:nvSpPr>
        <p:spPr>
          <a:xfrm>
            <a:off x="8525554" y="1921287"/>
            <a:ext cx="2904446" cy="1897761"/>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8606654" y="2667387"/>
            <a:ext cx="2661992" cy="369332"/>
          </a:xfrm>
          <a:prstGeom prst="rect">
            <a:avLst/>
          </a:prstGeom>
          <a:noFill/>
        </p:spPr>
        <p:txBody>
          <a:bodyPr wrap="square" rtlCol="0">
            <a:spAutoFit/>
          </a:bodyPr>
          <a:lstStyle/>
          <a:p>
            <a:pPr algn="ctr"/>
            <a:r>
              <a:rPr lang="en-US" dirty="0" smtClean="0">
                <a:solidFill>
                  <a:schemeClr val="accent1"/>
                </a:solidFill>
                <a:latin typeface="+mj-lt"/>
              </a:rPr>
              <a:t>About Service Two</a:t>
            </a:r>
            <a:endParaRPr lang="en-ID" dirty="0">
              <a:solidFill>
                <a:schemeClr val="accent1"/>
              </a:solidFill>
              <a:latin typeface="+mj-lt"/>
            </a:endParaRPr>
          </a:p>
        </p:txBody>
      </p:sp>
      <p:sp>
        <p:nvSpPr>
          <p:cNvPr id="17" name="TextBox 16"/>
          <p:cNvSpPr txBox="1"/>
          <p:nvPr/>
        </p:nvSpPr>
        <p:spPr>
          <a:xfrm>
            <a:off x="8606654" y="2984521"/>
            <a:ext cx="2661992" cy="616836"/>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9" name="Rounded Rectangle 18"/>
          <p:cNvSpPr/>
          <p:nvPr/>
        </p:nvSpPr>
        <p:spPr>
          <a:xfrm>
            <a:off x="5153705" y="4144305"/>
            <a:ext cx="2904446" cy="1897761"/>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5234805" y="4890405"/>
            <a:ext cx="2661992" cy="369332"/>
          </a:xfrm>
          <a:prstGeom prst="rect">
            <a:avLst/>
          </a:prstGeom>
          <a:noFill/>
        </p:spPr>
        <p:txBody>
          <a:bodyPr wrap="square" rtlCol="0">
            <a:spAutoFit/>
          </a:bodyPr>
          <a:lstStyle/>
          <a:p>
            <a:pPr algn="ctr"/>
            <a:r>
              <a:rPr lang="en-US" dirty="0" smtClean="0">
                <a:solidFill>
                  <a:schemeClr val="accent1"/>
                </a:solidFill>
                <a:latin typeface="+mj-lt"/>
              </a:rPr>
              <a:t>About Service Three</a:t>
            </a:r>
            <a:endParaRPr lang="en-ID" dirty="0">
              <a:solidFill>
                <a:schemeClr val="accent1"/>
              </a:solidFill>
              <a:latin typeface="+mj-lt"/>
            </a:endParaRPr>
          </a:p>
        </p:txBody>
      </p:sp>
      <p:sp>
        <p:nvSpPr>
          <p:cNvPr id="21" name="TextBox 20"/>
          <p:cNvSpPr txBox="1"/>
          <p:nvPr/>
        </p:nvSpPr>
        <p:spPr>
          <a:xfrm>
            <a:off x="5234805" y="5207539"/>
            <a:ext cx="2661992" cy="616836"/>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grpSp>
        <p:nvGrpSpPr>
          <p:cNvPr id="26" name="Group 25"/>
          <p:cNvGrpSpPr>
            <a:grpSpLocks noChangeAspect="1"/>
          </p:cNvGrpSpPr>
          <p:nvPr/>
        </p:nvGrpSpPr>
        <p:grpSpPr bwMode="auto">
          <a:xfrm>
            <a:off x="6410624" y="4359942"/>
            <a:ext cx="388982" cy="493178"/>
            <a:chOff x="6380" y="2668"/>
            <a:chExt cx="2602" cy="3299"/>
          </a:xfrm>
          <a:solidFill>
            <a:schemeClr val="accent1"/>
          </a:solidFill>
        </p:grpSpPr>
        <p:sp>
          <p:nvSpPr>
            <p:cNvPr id="27" name="Freeform 98"/>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66 h 1454"/>
                <a:gd name="T8" fmla="*/ 12 w 1144"/>
                <a:gd name="T9" fmla="*/ 247 h 1454"/>
                <a:gd name="T10" fmla="*/ 564 w 1144"/>
                <a:gd name="T11" fmla="*/ 3 h 1454"/>
                <a:gd name="T12" fmla="*/ 581 w 1144"/>
                <a:gd name="T13" fmla="*/ 3 h 1454"/>
                <a:gd name="T14" fmla="*/ 1132 w 1144"/>
                <a:gd name="T15" fmla="*/ 247 h 1454"/>
                <a:gd name="T16" fmla="*/ 1144 w 1144"/>
                <a:gd name="T17" fmla="*/ 266 h 1454"/>
                <a:gd name="T18" fmla="*/ 1144 w 1144"/>
                <a:gd name="T19" fmla="*/ 538 h 1454"/>
                <a:gd name="T20" fmla="*/ 1103 w 1144"/>
                <a:gd name="T21" fmla="*/ 538 h 1454"/>
                <a:gd name="T22" fmla="*/ 1103 w 1144"/>
                <a:gd name="T23" fmla="*/ 279 h 1454"/>
                <a:gd name="T24" fmla="*/ 572 w 1144"/>
                <a:gd name="T25" fmla="*/ 44 h 1454"/>
                <a:gd name="T26" fmla="*/ 42 w 1144"/>
                <a:gd name="T27" fmla="*/ 279 h 1454"/>
                <a:gd name="T28" fmla="*/ 42 w 1144"/>
                <a:gd name="T29" fmla="*/ 553 h 1454"/>
                <a:gd name="T30" fmla="*/ 572 w 1144"/>
                <a:gd name="T31" fmla="*/ 1409 h 1454"/>
                <a:gd name="T32" fmla="*/ 944 w 1144"/>
                <a:gd name="T33" fmla="*/ 1072 h 1454"/>
                <a:gd name="T34" fmla="*/ 978 w 1144"/>
                <a:gd name="T35" fmla="*/ 1096 h 1454"/>
                <a:gd name="T36" fmla="*/ 583 w 1144"/>
                <a:gd name="T37" fmla="*/ 1451 h 1454"/>
                <a:gd name="T38" fmla="*/ 572 w 1144"/>
                <a:gd name="T39" fmla="*/ 1454 h 1454"/>
                <a:gd name="T40" fmla="*/ 572 w 1144"/>
                <a:gd name="T41" fmla="*/ 1454 h 1454"/>
                <a:gd name="T42" fmla="*/ 572 w 1144"/>
                <a:gd name="T43"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44" h="1454">
                  <a:moveTo>
                    <a:pt x="572" y="1454"/>
                  </a:moveTo>
                  <a:cubicBezTo>
                    <a:pt x="568" y="1454"/>
                    <a:pt x="565" y="1453"/>
                    <a:pt x="561" y="1451"/>
                  </a:cubicBezTo>
                  <a:cubicBezTo>
                    <a:pt x="189" y="1228"/>
                    <a:pt x="0" y="926"/>
                    <a:pt x="0" y="553"/>
                  </a:cubicBezTo>
                  <a:cubicBezTo>
                    <a:pt x="0" y="266"/>
                    <a:pt x="0" y="266"/>
                    <a:pt x="0" y="266"/>
                  </a:cubicBezTo>
                  <a:cubicBezTo>
                    <a:pt x="0" y="257"/>
                    <a:pt x="5" y="250"/>
                    <a:pt x="12" y="247"/>
                  </a:cubicBezTo>
                  <a:cubicBezTo>
                    <a:pt x="564" y="3"/>
                    <a:pt x="564" y="3"/>
                    <a:pt x="564" y="3"/>
                  </a:cubicBezTo>
                  <a:cubicBezTo>
                    <a:pt x="569" y="0"/>
                    <a:pt x="575" y="0"/>
                    <a:pt x="581" y="3"/>
                  </a:cubicBezTo>
                  <a:cubicBezTo>
                    <a:pt x="1132" y="247"/>
                    <a:pt x="1132" y="247"/>
                    <a:pt x="1132" y="247"/>
                  </a:cubicBezTo>
                  <a:cubicBezTo>
                    <a:pt x="1139" y="250"/>
                    <a:pt x="1144" y="257"/>
                    <a:pt x="1144" y="266"/>
                  </a:cubicBezTo>
                  <a:cubicBezTo>
                    <a:pt x="1144" y="538"/>
                    <a:pt x="1144" y="538"/>
                    <a:pt x="1144" y="538"/>
                  </a:cubicBezTo>
                  <a:cubicBezTo>
                    <a:pt x="1144" y="565"/>
                    <a:pt x="1103" y="565"/>
                    <a:pt x="1103" y="538"/>
                  </a:cubicBezTo>
                  <a:cubicBezTo>
                    <a:pt x="1103" y="279"/>
                    <a:pt x="1103" y="279"/>
                    <a:pt x="1103" y="279"/>
                  </a:cubicBezTo>
                  <a:cubicBezTo>
                    <a:pt x="572" y="44"/>
                    <a:pt x="572" y="44"/>
                    <a:pt x="572" y="44"/>
                  </a:cubicBezTo>
                  <a:cubicBezTo>
                    <a:pt x="42" y="279"/>
                    <a:pt x="42" y="279"/>
                    <a:pt x="42" y="279"/>
                  </a:cubicBezTo>
                  <a:cubicBezTo>
                    <a:pt x="42" y="553"/>
                    <a:pt x="42" y="553"/>
                    <a:pt x="42" y="553"/>
                  </a:cubicBezTo>
                  <a:cubicBezTo>
                    <a:pt x="42" y="907"/>
                    <a:pt x="220" y="1195"/>
                    <a:pt x="572" y="1409"/>
                  </a:cubicBezTo>
                  <a:cubicBezTo>
                    <a:pt x="732" y="1312"/>
                    <a:pt x="857" y="1199"/>
                    <a:pt x="944" y="1072"/>
                  </a:cubicBezTo>
                  <a:cubicBezTo>
                    <a:pt x="960" y="1051"/>
                    <a:pt x="993" y="1074"/>
                    <a:pt x="978" y="1096"/>
                  </a:cubicBezTo>
                  <a:cubicBezTo>
                    <a:pt x="886" y="1230"/>
                    <a:pt x="753" y="1349"/>
                    <a:pt x="583" y="1451"/>
                  </a:cubicBezTo>
                  <a:cubicBezTo>
                    <a:pt x="580"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99"/>
            <p:cNvSpPr>
              <a:spLocks noEditPoints="1"/>
            </p:cNvSpPr>
            <p:nvPr/>
          </p:nvSpPr>
          <p:spPr bwMode="auto">
            <a:xfrm>
              <a:off x="8839" y="4184"/>
              <a:ext cx="127" cy="259"/>
            </a:xfrm>
            <a:custGeom>
              <a:avLst/>
              <a:gdLst>
                <a:gd name="T0" fmla="*/ 21 w 56"/>
                <a:gd name="T1" fmla="*/ 114 h 114"/>
                <a:gd name="T2" fmla="*/ 0 w 56"/>
                <a:gd name="T3" fmla="*/ 93 h 114"/>
                <a:gd name="T4" fmla="*/ 0 w 56"/>
                <a:gd name="T5" fmla="*/ 93 h 114"/>
                <a:gd name="T6" fmla="*/ 1 w 56"/>
                <a:gd name="T7" fmla="*/ 89 h 114"/>
                <a:gd name="T8" fmla="*/ 12 w 56"/>
                <a:gd name="T9" fmla="*/ 26 h 114"/>
                <a:gd name="T10" fmla="*/ 53 w 56"/>
                <a:gd name="T11" fmla="*/ 32 h 114"/>
                <a:gd name="T12" fmla="*/ 41 w 56"/>
                <a:gd name="T13" fmla="*/ 97 h 114"/>
                <a:gd name="T14" fmla="*/ 21 w 56"/>
                <a:gd name="T15" fmla="*/ 114 h 114"/>
                <a:gd name="T16" fmla="*/ 21 w 56"/>
                <a:gd name="T17" fmla="*/ 114 h 114"/>
                <a:gd name="T18" fmla="*/ 21 w 56"/>
                <a:gd name="T1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114">
                  <a:moveTo>
                    <a:pt x="21" y="114"/>
                  </a:moveTo>
                  <a:cubicBezTo>
                    <a:pt x="9" y="114"/>
                    <a:pt x="0" y="105"/>
                    <a:pt x="0" y="93"/>
                  </a:cubicBezTo>
                  <a:cubicBezTo>
                    <a:pt x="0" y="93"/>
                    <a:pt x="0" y="93"/>
                    <a:pt x="0" y="93"/>
                  </a:cubicBezTo>
                  <a:cubicBezTo>
                    <a:pt x="0" y="92"/>
                    <a:pt x="0" y="90"/>
                    <a:pt x="1" y="89"/>
                  </a:cubicBezTo>
                  <a:cubicBezTo>
                    <a:pt x="5" y="70"/>
                    <a:pt x="8" y="50"/>
                    <a:pt x="12" y="26"/>
                  </a:cubicBezTo>
                  <a:cubicBezTo>
                    <a:pt x="17" y="0"/>
                    <a:pt x="56" y="6"/>
                    <a:pt x="53" y="32"/>
                  </a:cubicBezTo>
                  <a:cubicBezTo>
                    <a:pt x="49" y="57"/>
                    <a:pt x="45" y="78"/>
                    <a:pt x="41" y="97"/>
                  </a:cubicBezTo>
                  <a:cubicBezTo>
                    <a:pt x="39" y="107"/>
                    <a:pt x="31" y="114"/>
                    <a:pt x="21" y="114"/>
                  </a:cubicBezTo>
                  <a:close/>
                  <a:moveTo>
                    <a:pt x="21" y="114"/>
                  </a:moveTo>
                  <a:cubicBezTo>
                    <a:pt x="21" y="114"/>
                    <a:pt x="21" y="114"/>
                    <a:pt x="21"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100"/>
            <p:cNvSpPr>
              <a:spLocks noEditPoints="1"/>
            </p:cNvSpPr>
            <p:nvPr/>
          </p:nvSpPr>
          <p:spPr bwMode="auto">
            <a:xfrm>
              <a:off x="8680" y="4642"/>
              <a:ext cx="175" cy="247"/>
            </a:xfrm>
            <a:custGeom>
              <a:avLst/>
              <a:gdLst>
                <a:gd name="T0" fmla="*/ 23 w 77"/>
                <a:gd name="T1" fmla="*/ 109 h 109"/>
                <a:gd name="T2" fmla="*/ 14 w 77"/>
                <a:gd name="T3" fmla="*/ 107 h 109"/>
                <a:gd name="T4" fmla="*/ 5 w 77"/>
                <a:gd name="T5" fmla="*/ 80 h 109"/>
                <a:gd name="T6" fmla="*/ 28 w 77"/>
                <a:gd name="T7" fmla="*/ 26 h 109"/>
                <a:gd name="T8" fmla="*/ 67 w 77"/>
                <a:gd name="T9" fmla="*/ 41 h 109"/>
                <a:gd name="T10" fmla="*/ 42 w 77"/>
                <a:gd name="T11" fmla="*/ 98 h 109"/>
                <a:gd name="T12" fmla="*/ 23 w 77"/>
                <a:gd name="T13" fmla="*/ 109 h 109"/>
                <a:gd name="T14" fmla="*/ 23 w 77"/>
                <a:gd name="T15" fmla="*/ 109 h 109"/>
                <a:gd name="T16" fmla="*/ 23 w 77"/>
                <a:gd name="T17" fmla="*/ 109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 h="109">
                  <a:moveTo>
                    <a:pt x="23" y="109"/>
                  </a:moveTo>
                  <a:cubicBezTo>
                    <a:pt x="20" y="109"/>
                    <a:pt x="17" y="109"/>
                    <a:pt x="14" y="107"/>
                  </a:cubicBezTo>
                  <a:cubicBezTo>
                    <a:pt x="4" y="102"/>
                    <a:pt x="0" y="90"/>
                    <a:pt x="5" y="80"/>
                  </a:cubicBezTo>
                  <a:cubicBezTo>
                    <a:pt x="13" y="62"/>
                    <a:pt x="21" y="44"/>
                    <a:pt x="28" y="26"/>
                  </a:cubicBezTo>
                  <a:cubicBezTo>
                    <a:pt x="39" y="0"/>
                    <a:pt x="77" y="15"/>
                    <a:pt x="67" y="41"/>
                  </a:cubicBezTo>
                  <a:cubicBezTo>
                    <a:pt x="59" y="60"/>
                    <a:pt x="51" y="79"/>
                    <a:pt x="42" y="98"/>
                  </a:cubicBezTo>
                  <a:cubicBezTo>
                    <a:pt x="39" y="105"/>
                    <a:pt x="31" y="109"/>
                    <a:pt x="23" y="109"/>
                  </a:cubicBezTo>
                  <a:close/>
                  <a:moveTo>
                    <a:pt x="23" y="109"/>
                  </a:moveTo>
                  <a:cubicBezTo>
                    <a:pt x="23" y="109"/>
                    <a:pt x="23" y="109"/>
                    <a:pt x="23"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101"/>
            <p:cNvSpPr>
              <a:spLocks noEditPoints="1"/>
            </p:cNvSpPr>
            <p:nvPr/>
          </p:nvSpPr>
          <p:spPr bwMode="auto">
            <a:xfrm>
              <a:off x="6933" y="3385"/>
              <a:ext cx="1442" cy="1436"/>
            </a:xfrm>
            <a:custGeom>
              <a:avLst/>
              <a:gdLst>
                <a:gd name="T0" fmla="*/ 329 w 634"/>
                <a:gd name="T1" fmla="*/ 633 h 633"/>
                <a:gd name="T2" fmla="*/ 47 w 634"/>
                <a:gd name="T3" fmla="*/ 445 h 633"/>
                <a:gd name="T4" fmla="*/ 113 w 634"/>
                <a:gd name="T5" fmla="*/ 113 h 633"/>
                <a:gd name="T6" fmla="*/ 446 w 634"/>
                <a:gd name="T7" fmla="*/ 47 h 633"/>
                <a:gd name="T8" fmla="*/ 634 w 634"/>
                <a:gd name="T9" fmla="*/ 328 h 633"/>
                <a:gd name="T10" fmla="*/ 329 w 634"/>
                <a:gd name="T11" fmla="*/ 633 h 633"/>
                <a:gd name="T12" fmla="*/ 329 w 634"/>
                <a:gd name="T13" fmla="*/ 65 h 633"/>
                <a:gd name="T14" fmla="*/ 86 w 634"/>
                <a:gd name="T15" fmla="*/ 228 h 633"/>
                <a:gd name="T16" fmla="*/ 143 w 634"/>
                <a:gd name="T17" fmla="*/ 515 h 633"/>
                <a:gd name="T18" fmla="*/ 430 w 634"/>
                <a:gd name="T19" fmla="*/ 572 h 633"/>
                <a:gd name="T20" fmla="*/ 592 w 634"/>
                <a:gd name="T21" fmla="*/ 328 h 633"/>
                <a:gd name="T22" fmla="*/ 329 w 634"/>
                <a:gd name="T23" fmla="*/ 65 h 633"/>
                <a:gd name="T24" fmla="*/ 329 w 634"/>
                <a:gd name="T25" fmla="*/ 65 h 633"/>
                <a:gd name="T26" fmla="*/ 329 w 634"/>
                <a:gd name="T27" fmla="*/ 65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4" h="633">
                  <a:moveTo>
                    <a:pt x="329" y="633"/>
                  </a:moveTo>
                  <a:cubicBezTo>
                    <a:pt x="206" y="633"/>
                    <a:pt x="95" y="559"/>
                    <a:pt x="47" y="445"/>
                  </a:cubicBezTo>
                  <a:cubicBezTo>
                    <a:pt x="0" y="331"/>
                    <a:pt x="26" y="200"/>
                    <a:pt x="113" y="113"/>
                  </a:cubicBezTo>
                  <a:cubicBezTo>
                    <a:pt x="201" y="26"/>
                    <a:pt x="332" y="0"/>
                    <a:pt x="446" y="47"/>
                  </a:cubicBezTo>
                  <a:cubicBezTo>
                    <a:pt x="560" y="94"/>
                    <a:pt x="634" y="205"/>
                    <a:pt x="634" y="328"/>
                  </a:cubicBezTo>
                  <a:cubicBezTo>
                    <a:pt x="634" y="497"/>
                    <a:pt x="497" y="633"/>
                    <a:pt x="329" y="633"/>
                  </a:cubicBezTo>
                  <a:close/>
                  <a:moveTo>
                    <a:pt x="329" y="65"/>
                  </a:moveTo>
                  <a:cubicBezTo>
                    <a:pt x="223" y="65"/>
                    <a:pt x="127" y="129"/>
                    <a:pt x="86" y="228"/>
                  </a:cubicBezTo>
                  <a:cubicBezTo>
                    <a:pt x="45" y="326"/>
                    <a:pt x="68" y="439"/>
                    <a:pt x="143" y="515"/>
                  </a:cubicBezTo>
                  <a:cubicBezTo>
                    <a:pt x="218" y="590"/>
                    <a:pt x="331" y="613"/>
                    <a:pt x="430" y="572"/>
                  </a:cubicBezTo>
                  <a:cubicBezTo>
                    <a:pt x="528" y="531"/>
                    <a:pt x="592" y="435"/>
                    <a:pt x="592" y="328"/>
                  </a:cubicBezTo>
                  <a:cubicBezTo>
                    <a:pt x="592" y="183"/>
                    <a:pt x="474" y="65"/>
                    <a:pt x="329" y="65"/>
                  </a:cubicBezTo>
                  <a:close/>
                  <a:moveTo>
                    <a:pt x="329" y="65"/>
                  </a:moveTo>
                  <a:cubicBezTo>
                    <a:pt x="329" y="65"/>
                    <a:pt x="329" y="65"/>
                    <a:pt x="329" y="6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102"/>
            <p:cNvSpPr>
              <a:spLocks noEditPoints="1"/>
            </p:cNvSpPr>
            <p:nvPr/>
          </p:nvSpPr>
          <p:spPr bwMode="auto">
            <a:xfrm>
              <a:off x="7306" y="3839"/>
              <a:ext cx="751" cy="554"/>
            </a:xfrm>
            <a:custGeom>
              <a:avLst/>
              <a:gdLst>
                <a:gd name="T0" fmla="*/ 107 w 330"/>
                <a:gd name="T1" fmla="*/ 244 h 244"/>
                <a:gd name="T2" fmla="*/ 92 w 330"/>
                <a:gd name="T3" fmla="*/ 238 h 244"/>
                <a:gd name="T4" fmla="*/ 19 w 330"/>
                <a:gd name="T5" fmla="*/ 165 h 244"/>
                <a:gd name="T6" fmla="*/ 49 w 330"/>
                <a:gd name="T7" fmla="*/ 135 h 244"/>
                <a:gd name="T8" fmla="*/ 107 w 330"/>
                <a:gd name="T9" fmla="*/ 194 h 244"/>
                <a:gd name="T10" fmla="*/ 281 w 330"/>
                <a:gd name="T11" fmla="*/ 19 h 244"/>
                <a:gd name="T12" fmla="*/ 311 w 330"/>
                <a:gd name="T13" fmla="*/ 49 h 244"/>
                <a:gd name="T14" fmla="*/ 122 w 330"/>
                <a:gd name="T15" fmla="*/ 238 h 244"/>
                <a:gd name="T16" fmla="*/ 107 w 330"/>
                <a:gd name="T17" fmla="*/ 244 h 244"/>
                <a:gd name="T18" fmla="*/ 107 w 330"/>
                <a:gd name="T19" fmla="*/ 244 h 244"/>
                <a:gd name="T20" fmla="*/ 107 w 330"/>
                <a:gd name="T21" fmla="*/ 244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0" h="244">
                  <a:moveTo>
                    <a:pt x="107" y="244"/>
                  </a:moveTo>
                  <a:cubicBezTo>
                    <a:pt x="102" y="244"/>
                    <a:pt x="96" y="242"/>
                    <a:pt x="92" y="238"/>
                  </a:cubicBezTo>
                  <a:cubicBezTo>
                    <a:pt x="19" y="165"/>
                    <a:pt x="19" y="165"/>
                    <a:pt x="19" y="165"/>
                  </a:cubicBezTo>
                  <a:cubicBezTo>
                    <a:pt x="0" y="145"/>
                    <a:pt x="29" y="116"/>
                    <a:pt x="49" y="135"/>
                  </a:cubicBezTo>
                  <a:cubicBezTo>
                    <a:pt x="107" y="194"/>
                    <a:pt x="107" y="194"/>
                    <a:pt x="107" y="194"/>
                  </a:cubicBezTo>
                  <a:cubicBezTo>
                    <a:pt x="281" y="19"/>
                    <a:pt x="281" y="19"/>
                    <a:pt x="281" y="19"/>
                  </a:cubicBezTo>
                  <a:cubicBezTo>
                    <a:pt x="301" y="0"/>
                    <a:pt x="330" y="29"/>
                    <a:pt x="311" y="49"/>
                  </a:cubicBezTo>
                  <a:cubicBezTo>
                    <a:pt x="122" y="238"/>
                    <a:pt x="122" y="238"/>
                    <a:pt x="122" y="238"/>
                  </a:cubicBezTo>
                  <a:cubicBezTo>
                    <a:pt x="118" y="242"/>
                    <a:pt x="113" y="244"/>
                    <a:pt x="107" y="244"/>
                  </a:cubicBezTo>
                  <a:close/>
                  <a:moveTo>
                    <a:pt x="107" y="244"/>
                  </a:moveTo>
                  <a:cubicBezTo>
                    <a:pt x="107" y="244"/>
                    <a:pt x="107" y="244"/>
                    <a:pt x="107" y="2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32" name="Group 254"/>
          <p:cNvGrpSpPr>
            <a:grpSpLocks noChangeAspect="1"/>
          </p:cNvGrpSpPr>
          <p:nvPr/>
        </p:nvGrpSpPr>
        <p:grpSpPr bwMode="auto">
          <a:xfrm>
            <a:off x="6346403" y="2137148"/>
            <a:ext cx="493924" cy="492728"/>
            <a:chOff x="6028" y="2671"/>
            <a:chExt cx="3304" cy="3296"/>
          </a:xfrm>
          <a:solidFill>
            <a:schemeClr val="bg1"/>
          </a:solidFill>
        </p:grpSpPr>
        <p:sp>
          <p:nvSpPr>
            <p:cNvPr id="33"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3" name="Rounded Rectangle 22"/>
          <p:cNvSpPr/>
          <p:nvPr/>
        </p:nvSpPr>
        <p:spPr>
          <a:xfrm>
            <a:off x="8525554" y="4144305"/>
            <a:ext cx="2904446" cy="1897761"/>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8606654" y="4890405"/>
            <a:ext cx="2661992" cy="369332"/>
          </a:xfrm>
          <a:prstGeom prst="rect">
            <a:avLst/>
          </a:prstGeom>
          <a:noFill/>
        </p:spPr>
        <p:txBody>
          <a:bodyPr wrap="square" rtlCol="0">
            <a:spAutoFit/>
          </a:bodyPr>
          <a:lstStyle/>
          <a:p>
            <a:pPr algn="ctr"/>
            <a:r>
              <a:rPr lang="en-US" dirty="0" smtClean="0">
                <a:solidFill>
                  <a:schemeClr val="bg1"/>
                </a:solidFill>
                <a:latin typeface="+mj-lt"/>
              </a:rPr>
              <a:t>About Service Four</a:t>
            </a:r>
            <a:endParaRPr lang="en-ID" dirty="0">
              <a:solidFill>
                <a:schemeClr val="bg1"/>
              </a:solidFill>
              <a:latin typeface="+mj-lt"/>
            </a:endParaRPr>
          </a:p>
        </p:txBody>
      </p:sp>
      <p:sp>
        <p:nvSpPr>
          <p:cNvPr id="25" name="TextBox 24"/>
          <p:cNvSpPr txBox="1"/>
          <p:nvPr/>
        </p:nvSpPr>
        <p:spPr>
          <a:xfrm>
            <a:off x="8606654" y="5207539"/>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grpSp>
        <p:nvGrpSpPr>
          <p:cNvPr id="42" name="Group 320"/>
          <p:cNvGrpSpPr>
            <a:grpSpLocks noChangeAspect="1"/>
          </p:cNvGrpSpPr>
          <p:nvPr/>
        </p:nvGrpSpPr>
        <p:grpSpPr bwMode="auto">
          <a:xfrm>
            <a:off x="9682540" y="4350824"/>
            <a:ext cx="510220" cy="511416"/>
            <a:chOff x="5944" y="2548"/>
            <a:chExt cx="3413" cy="3421"/>
          </a:xfrm>
          <a:solidFill>
            <a:schemeClr val="bg1"/>
          </a:solidFill>
        </p:grpSpPr>
        <p:sp>
          <p:nvSpPr>
            <p:cNvPr id="43" name="Freeform 321"/>
            <p:cNvSpPr>
              <a:spLocks noEditPoints="1"/>
            </p:cNvSpPr>
            <p:nvPr/>
          </p:nvSpPr>
          <p:spPr bwMode="auto">
            <a:xfrm>
              <a:off x="7429" y="3000"/>
              <a:ext cx="266" cy="179"/>
            </a:xfrm>
            <a:custGeom>
              <a:avLst/>
              <a:gdLst>
                <a:gd name="T0" fmla="*/ 89 w 117"/>
                <a:gd name="T1" fmla="*/ 78 h 79"/>
                <a:gd name="T2" fmla="*/ 78 w 117"/>
                <a:gd name="T3" fmla="*/ 75 h 79"/>
                <a:gd name="T4" fmla="*/ 26 w 117"/>
                <a:gd name="T5" fmla="*/ 49 h 79"/>
                <a:gd name="T6" fmla="*/ 42 w 117"/>
                <a:gd name="T7" fmla="*/ 11 h 79"/>
                <a:gd name="T8" fmla="*/ 100 w 117"/>
                <a:gd name="T9" fmla="*/ 40 h 79"/>
                <a:gd name="T10" fmla="*/ 89 w 117"/>
                <a:gd name="T11" fmla="*/ 79 h 79"/>
                <a:gd name="T12" fmla="*/ 89 w 117"/>
                <a:gd name="T13" fmla="*/ 78 h 79"/>
                <a:gd name="T14" fmla="*/ 89 w 117"/>
                <a:gd name="T15" fmla="*/ 78 h 79"/>
                <a:gd name="T16" fmla="*/ 89 w 117"/>
                <a:gd name="T17" fmla="*/ 78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79">
                  <a:moveTo>
                    <a:pt x="89" y="78"/>
                  </a:moveTo>
                  <a:cubicBezTo>
                    <a:pt x="85" y="78"/>
                    <a:pt x="81" y="77"/>
                    <a:pt x="78" y="75"/>
                  </a:cubicBezTo>
                  <a:cubicBezTo>
                    <a:pt x="61" y="65"/>
                    <a:pt x="44" y="56"/>
                    <a:pt x="26" y="49"/>
                  </a:cubicBezTo>
                  <a:cubicBezTo>
                    <a:pt x="0" y="38"/>
                    <a:pt x="17" y="0"/>
                    <a:pt x="42" y="11"/>
                  </a:cubicBezTo>
                  <a:cubicBezTo>
                    <a:pt x="62" y="19"/>
                    <a:pt x="81" y="29"/>
                    <a:pt x="100" y="40"/>
                  </a:cubicBezTo>
                  <a:cubicBezTo>
                    <a:pt x="117" y="51"/>
                    <a:pt x="109" y="79"/>
                    <a:pt x="89" y="79"/>
                  </a:cubicBezTo>
                  <a:lnTo>
                    <a:pt x="89" y="78"/>
                  </a:lnTo>
                  <a:close/>
                  <a:moveTo>
                    <a:pt x="89" y="78"/>
                  </a:moveTo>
                  <a:cubicBezTo>
                    <a:pt x="89" y="78"/>
                    <a:pt x="89" y="78"/>
                    <a:pt x="89" y="7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322"/>
            <p:cNvSpPr>
              <a:spLocks noEditPoints="1"/>
            </p:cNvSpPr>
            <p:nvPr/>
          </p:nvSpPr>
          <p:spPr bwMode="auto">
            <a:xfrm>
              <a:off x="6301" y="2961"/>
              <a:ext cx="1762" cy="1747"/>
            </a:xfrm>
            <a:custGeom>
              <a:avLst/>
              <a:gdLst>
                <a:gd name="T0" fmla="*/ 392 w 775"/>
                <a:gd name="T1" fmla="*/ 769 h 770"/>
                <a:gd name="T2" fmla="*/ 7 w 775"/>
                <a:gd name="T3" fmla="*/ 399 h 770"/>
                <a:gd name="T4" fmla="*/ 364 w 775"/>
                <a:gd name="T5" fmla="*/ 0 h 770"/>
                <a:gd name="T6" fmla="*/ 386 w 775"/>
                <a:gd name="T7" fmla="*/ 20 h 770"/>
                <a:gd name="T8" fmla="*/ 367 w 775"/>
                <a:gd name="T9" fmla="*/ 42 h 770"/>
                <a:gd name="T10" fmla="*/ 72 w 775"/>
                <a:gd name="T11" fmla="*/ 260 h 770"/>
                <a:gd name="T12" fmla="*/ 143 w 775"/>
                <a:gd name="T13" fmla="*/ 621 h 770"/>
                <a:gd name="T14" fmla="*/ 499 w 775"/>
                <a:gd name="T15" fmla="*/ 711 h 770"/>
                <a:gd name="T16" fmla="*/ 733 w 775"/>
                <a:gd name="T17" fmla="*/ 428 h 770"/>
                <a:gd name="T18" fmla="*/ 775 w 775"/>
                <a:gd name="T19" fmla="*/ 430 h 770"/>
                <a:gd name="T20" fmla="*/ 774 w 775"/>
                <a:gd name="T21" fmla="*/ 433 h 770"/>
                <a:gd name="T22" fmla="*/ 392 w 775"/>
                <a:gd name="T23" fmla="*/ 769 h 770"/>
                <a:gd name="T24" fmla="*/ 392 w 775"/>
                <a:gd name="T25" fmla="*/ 769 h 770"/>
                <a:gd name="T26" fmla="*/ 392 w 775"/>
                <a:gd name="T27" fmla="*/ 769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75" h="770">
                  <a:moveTo>
                    <a:pt x="392" y="769"/>
                  </a:moveTo>
                  <a:cubicBezTo>
                    <a:pt x="185" y="770"/>
                    <a:pt x="15" y="606"/>
                    <a:pt x="7" y="399"/>
                  </a:cubicBezTo>
                  <a:cubicBezTo>
                    <a:pt x="0" y="191"/>
                    <a:pt x="157" y="15"/>
                    <a:pt x="364" y="0"/>
                  </a:cubicBezTo>
                  <a:cubicBezTo>
                    <a:pt x="376" y="0"/>
                    <a:pt x="386" y="8"/>
                    <a:pt x="386" y="20"/>
                  </a:cubicBezTo>
                  <a:cubicBezTo>
                    <a:pt x="387" y="31"/>
                    <a:pt x="379" y="41"/>
                    <a:pt x="367" y="42"/>
                  </a:cubicBezTo>
                  <a:cubicBezTo>
                    <a:pt x="235" y="51"/>
                    <a:pt x="120" y="137"/>
                    <a:pt x="72" y="260"/>
                  </a:cubicBezTo>
                  <a:cubicBezTo>
                    <a:pt x="24" y="384"/>
                    <a:pt x="51" y="525"/>
                    <a:pt x="143" y="621"/>
                  </a:cubicBezTo>
                  <a:cubicBezTo>
                    <a:pt x="234" y="718"/>
                    <a:pt x="373" y="753"/>
                    <a:pt x="499" y="711"/>
                  </a:cubicBezTo>
                  <a:cubicBezTo>
                    <a:pt x="625" y="670"/>
                    <a:pt x="716" y="560"/>
                    <a:pt x="733" y="428"/>
                  </a:cubicBezTo>
                  <a:cubicBezTo>
                    <a:pt x="736" y="402"/>
                    <a:pt x="774" y="404"/>
                    <a:pt x="775" y="430"/>
                  </a:cubicBezTo>
                  <a:cubicBezTo>
                    <a:pt x="775" y="431"/>
                    <a:pt x="774" y="432"/>
                    <a:pt x="774" y="433"/>
                  </a:cubicBezTo>
                  <a:cubicBezTo>
                    <a:pt x="750" y="625"/>
                    <a:pt x="586" y="770"/>
                    <a:pt x="392" y="769"/>
                  </a:cubicBezTo>
                  <a:close/>
                  <a:moveTo>
                    <a:pt x="392" y="769"/>
                  </a:moveTo>
                  <a:cubicBezTo>
                    <a:pt x="392" y="769"/>
                    <a:pt x="392" y="769"/>
                    <a:pt x="392" y="76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323"/>
            <p:cNvSpPr>
              <a:spLocks noEditPoints="1"/>
            </p:cNvSpPr>
            <p:nvPr/>
          </p:nvSpPr>
          <p:spPr bwMode="auto">
            <a:xfrm>
              <a:off x="7802" y="3285"/>
              <a:ext cx="202" cy="252"/>
            </a:xfrm>
            <a:custGeom>
              <a:avLst/>
              <a:gdLst>
                <a:gd name="T0" fmla="*/ 64 w 89"/>
                <a:gd name="T1" fmla="*/ 111 h 111"/>
                <a:gd name="T2" fmla="*/ 45 w 89"/>
                <a:gd name="T3" fmla="*/ 98 h 111"/>
                <a:gd name="T4" fmla="*/ 14 w 89"/>
                <a:gd name="T5" fmla="*/ 44 h 111"/>
                <a:gd name="T6" fmla="*/ 48 w 89"/>
                <a:gd name="T7" fmla="*/ 20 h 111"/>
                <a:gd name="T8" fmla="*/ 83 w 89"/>
                <a:gd name="T9" fmla="*/ 81 h 111"/>
                <a:gd name="T10" fmla="*/ 64 w 89"/>
                <a:gd name="T11" fmla="*/ 111 h 111"/>
                <a:gd name="T12" fmla="*/ 64 w 89"/>
                <a:gd name="T13" fmla="*/ 111 h 111"/>
                <a:gd name="T14" fmla="*/ 64 w 89"/>
                <a:gd name="T15" fmla="*/ 111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 h="111">
                  <a:moveTo>
                    <a:pt x="64" y="111"/>
                  </a:moveTo>
                  <a:cubicBezTo>
                    <a:pt x="56" y="111"/>
                    <a:pt x="48" y="106"/>
                    <a:pt x="45" y="98"/>
                  </a:cubicBezTo>
                  <a:cubicBezTo>
                    <a:pt x="36" y="79"/>
                    <a:pt x="26" y="61"/>
                    <a:pt x="14" y="44"/>
                  </a:cubicBezTo>
                  <a:cubicBezTo>
                    <a:pt x="0" y="22"/>
                    <a:pt x="31" y="0"/>
                    <a:pt x="48" y="20"/>
                  </a:cubicBezTo>
                  <a:cubicBezTo>
                    <a:pt x="61" y="39"/>
                    <a:pt x="73" y="60"/>
                    <a:pt x="83" y="81"/>
                  </a:cubicBezTo>
                  <a:cubicBezTo>
                    <a:pt x="89" y="95"/>
                    <a:pt x="79" y="111"/>
                    <a:pt x="64" y="111"/>
                  </a:cubicBezTo>
                  <a:close/>
                  <a:moveTo>
                    <a:pt x="64" y="111"/>
                  </a:moveTo>
                  <a:cubicBezTo>
                    <a:pt x="64" y="111"/>
                    <a:pt x="64" y="111"/>
                    <a:pt x="6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324"/>
            <p:cNvSpPr>
              <a:spLocks noEditPoints="1"/>
            </p:cNvSpPr>
            <p:nvPr/>
          </p:nvSpPr>
          <p:spPr bwMode="auto">
            <a:xfrm>
              <a:off x="5944" y="2548"/>
              <a:ext cx="2526" cy="2464"/>
            </a:xfrm>
            <a:custGeom>
              <a:avLst/>
              <a:gdLst>
                <a:gd name="T0" fmla="*/ 549 w 1111"/>
                <a:gd name="T1" fmla="*/ 1078 h 1086"/>
                <a:gd name="T2" fmla="*/ 47 w 1111"/>
                <a:gd name="T3" fmla="*/ 666 h 1086"/>
                <a:gd name="T4" fmla="*/ 353 w 1111"/>
                <a:gd name="T5" fmla="*/ 94 h 1086"/>
                <a:gd name="T6" fmla="*/ 975 w 1111"/>
                <a:gd name="T7" fmla="*/ 282 h 1086"/>
                <a:gd name="T8" fmla="*/ 911 w 1111"/>
                <a:gd name="T9" fmla="*/ 928 h 1086"/>
                <a:gd name="T10" fmla="*/ 549 w 1111"/>
                <a:gd name="T11" fmla="*/ 1078 h 1086"/>
                <a:gd name="T12" fmla="*/ 549 w 1111"/>
                <a:gd name="T13" fmla="*/ 96 h 1086"/>
                <a:gd name="T14" fmla="*/ 89 w 1111"/>
                <a:gd name="T15" fmla="*/ 475 h 1086"/>
                <a:gd name="T16" fmla="*/ 370 w 1111"/>
                <a:gd name="T17" fmla="*/ 1001 h 1086"/>
                <a:gd name="T18" fmla="*/ 941 w 1111"/>
                <a:gd name="T19" fmla="*/ 827 h 1086"/>
                <a:gd name="T20" fmla="*/ 882 w 1111"/>
                <a:gd name="T21" fmla="*/ 234 h 1086"/>
                <a:gd name="T22" fmla="*/ 549 w 1111"/>
                <a:gd name="T23" fmla="*/ 96 h 1086"/>
                <a:gd name="T24" fmla="*/ 549 w 1111"/>
                <a:gd name="T25" fmla="*/ 96 h 1086"/>
                <a:gd name="T26" fmla="*/ 549 w 1111"/>
                <a:gd name="T27" fmla="*/ 96 h 10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11" h="1086">
                  <a:moveTo>
                    <a:pt x="549" y="1078"/>
                  </a:moveTo>
                  <a:cubicBezTo>
                    <a:pt x="305" y="1078"/>
                    <a:pt x="95" y="906"/>
                    <a:pt x="47" y="666"/>
                  </a:cubicBezTo>
                  <a:cubicBezTo>
                    <a:pt x="0" y="427"/>
                    <a:pt x="128" y="187"/>
                    <a:pt x="353" y="94"/>
                  </a:cubicBezTo>
                  <a:cubicBezTo>
                    <a:pt x="579" y="0"/>
                    <a:pt x="839" y="79"/>
                    <a:pt x="975" y="282"/>
                  </a:cubicBezTo>
                  <a:cubicBezTo>
                    <a:pt x="1111" y="485"/>
                    <a:pt x="1084" y="756"/>
                    <a:pt x="911" y="928"/>
                  </a:cubicBezTo>
                  <a:cubicBezTo>
                    <a:pt x="816" y="1025"/>
                    <a:pt x="685" y="1079"/>
                    <a:pt x="549" y="1078"/>
                  </a:cubicBezTo>
                  <a:close/>
                  <a:moveTo>
                    <a:pt x="549" y="96"/>
                  </a:moveTo>
                  <a:cubicBezTo>
                    <a:pt x="325" y="96"/>
                    <a:pt x="132" y="255"/>
                    <a:pt x="89" y="475"/>
                  </a:cubicBezTo>
                  <a:cubicBezTo>
                    <a:pt x="45" y="695"/>
                    <a:pt x="163" y="915"/>
                    <a:pt x="370" y="1001"/>
                  </a:cubicBezTo>
                  <a:cubicBezTo>
                    <a:pt x="577" y="1086"/>
                    <a:pt x="816" y="1014"/>
                    <a:pt x="941" y="827"/>
                  </a:cubicBezTo>
                  <a:cubicBezTo>
                    <a:pt x="1065" y="641"/>
                    <a:pt x="1041" y="392"/>
                    <a:pt x="882" y="234"/>
                  </a:cubicBezTo>
                  <a:cubicBezTo>
                    <a:pt x="794" y="146"/>
                    <a:pt x="674" y="96"/>
                    <a:pt x="549" y="96"/>
                  </a:cubicBezTo>
                  <a:close/>
                  <a:moveTo>
                    <a:pt x="549" y="96"/>
                  </a:moveTo>
                  <a:cubicBezTo>
                    <a:pt x="549" y="96"/>
                    <a:pt x="549" y="96"/>
                    <a:pt x="549" y="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325"/>
            <p:cNvSpPr>
              <a:spLocks noEditPoints="1"/>
            </p:cNvSpPr>
            <p:nvPr/>
          </p:nvSpPr>
          <p:spPr bwMode="auto">
            <a:xfrm>
              <a:off x="7929" y="4567"/>
              <a:ext cx="1428" cy="1402"/>
            </a:xfrm>
            <a:custGeom>
              <a:avLst/>
              <a:gdLst>
                <a:gd name="T0" fmla="*/ 490 w 628"/>
                <a:gd name="T1" fmla="*/ 617 h 618"/>
                <a:gd name="T2" fmla="*/ 400 w 628"/>
                <a:gd name="T3" fmla="*/ 580 h 618"/>
                <a:gd name="T4" fmla="*/ 8 w 628"/>
                <a:gd name="T5" fmla="*/ 188 h 618"/>
                <a:gd name="T6" fmla="*/ 8 w 628"/>
                <a:gd name="T7" fmla="*/ 159 h 618"/>
                <a:gd name="T8" fmla="*/ 159 w 628"/>
                <a:gd name="T9" fmla="*/ 8 h 618"/>
                <a:gd name="T10" fmla="*/ 188 w 628"/>
                <a:gd name="T11" fmla="*/ 8 h 618"/>
                <a:gd name="T12" fmla="*/ 580 w 628"/>
                <a:gd name="T13" fmla="*/ 400 h 618"/>
                <a:gd name="T14" fmla="*/ 608 w 628"/>
                <a:gd name="T15" fmla="*/ 539 h 618"/>
                <a:gd name="T16" fmla="*/ 490 w 628"/>
                <a:gd name="T17" fmla="*/ 617 h 618"/>
                <a:gd name="T18" fmla="*/ 52 w 628"/>
                <a:gd name="T19" fmla="*/ 174 h 618"/>
                <a:gd name="T20" fmla="*/ 429 w 628"/>
                <a:gd name="T21" fmla="*/ 551 h 618"/>
                <a:gd name="T22" fmla="*/ 551 w 628"/>
                <a:gd name="T23" fmla="*/ 551 h 618"/>
                <a:gd name="T24" fmla="*/ 551 w 628"/>
                <a:gd name="T25" fmla="*/ 429 h 618"/>
                <a:gd name="T26" fmla="*/ 174 w 628"/>
                <a:gd name="T27" fmla="*/ 52 h 618"/>
                <a:gd name="T28" fmla="*/ 52 w 628"/>
                <a:gd name="T29" fmla="*/ 174 h 618"/>
                <a:gd name="T30" fmla="*/ 52 w 628"/>
                <a:gd name="T31" fmla="*/ 174 h 618"/>
                <a:gd name="T32" fmla="*/ 52 w 628"/>
                <a:gd name="T33" fmla="*/ 174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28" h="618">
                  <a:moveTo>
                    <a:pt x="490" y="617"/>
                  </a:moveTo>
                  <a:cubicBezTo>
                    <a:pt x="456" y="617"/>
                    <a:pt x="424" y="604"/>
                    <a:pt x="400" y="580"/>
                  </a:cubicBezTo>
                  <a:cubicBezTo>
                    <a:pt x="8" y="188"/>
                    <a:pt x="8" y="188"/>
                    <a:pt x="8" y="188"/>
                  </a:cubicBezTo>
                  <a:cubicBezTo>
                    <a:pt x="0" y="180"/>
                    <a:pt x="0" y="167"/>
                    <a:pt x="8" y="159"/>
                  </a:cubicBezTo>
                  <a:cubicBezTo>
                    <a:pt x="159" y="8"/>
                    <a:pt x="159" y="8"/>
                    <a:pt x="159" y="8"/>
                  </a:cubicBezTo>
                  <a:cubicBezTo>
                    <a:pt x="167" y="0"/>
                    <a:pt x="180" y="0"/>
                    <a:pt x="188" y="8"/>
                  </a:cubicBezTo>
                  <a:cubicBezTo>
                    <a:pt x="580" y="400"/>
                    <a:pt x="580" y="400"/>
                    <a:pt x="580" y="400"/>
                  </a:cubicBezTo>
                  <a:cubicBezTo>
                    <a:pt x="617" y="436"/>
                    <a:pt x="628" y="491"/>
                    <a:pt x="608" y="539"/>
                  </a:cubicBezTo>
                  <a:cubicBezTo>
                    <a:pt x="588" y="586"/>
                    <a:pt x="542" y="618"/>
                    <a:pt x="490" y="617"/>
                  </a:cubicBezTo>
                  <a:close/>
                  <a:moveTo>
                    <a:pt x="52" y="174"/>
                  </a:moveTo>
                  <a:cubicBezTo>
                    <a:pt x="429" y="551"/>
                    <a:pt x="429" y="551"/>
                    <a:pt x="429" y="551"/>
                  </a:cubicBezTo>
                  <a:cubicBezTo>
                    <a:pt x="463" y="584"/>
                    <a:pt x="517" y="584"/>
                    <a:pt x="551" y="551"/>
                  </a:cubicBezTo>
                  <a:cubicBezTo>
                    <a:pt x="584" y="517"/>
                    <a:pt x="584" y="463"/>
                    <a:pt x="551" y="429"/>
                  </a:cubicBezTo>
                  <a:cubicBezTo>
                    <a:pt x="174" y="52"/>
                    <a:pt x="174" y="52"/>
                    <a:pt x="174" y="52"/>
                  </a:cubicBezTo>
                  <a:lnTo>
                    <a:pt x="52" y="174"/>
                  </a:lnTo>
                  <a:close/>
                  <a:moveTo>
                    <a:pt x="52" y="174"/>
                  </a:moveTo>
                  <a:cubicBezTo>
                    <a:pt x="52" y="174"/>
                    <a:pt x="52" y="174"/>
                    <a:pt x="52" y="1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326"/>
            <p:cNvSpPr>
              <a:spLocks noEditPoints="1"/>
            </p:cNvSpPr>
            <p:nvPr/>
          </p:nvSpPr>
          <p:spPr bwMode="auto">
            <a:xfrm>
              <a:off x="7811" y="4447"/>
              <a:ext cx="486" cy="483"/>
            </a:xfrm>
            <a:custGeom>
              <a:avLst/>
              <a:gdLst>
                <a:gd name="T0" fmla="*/ 110 w 214"/>
                <a:gd name="T1" fmla="*/ 212 h 213"/>
                <a:gd name="T2" fmla="*/ 95 w 214"/>
                <a:gd name="T3" fmla="*/ 206 h 213"/>
                <a:gd name="T4" fmla="*/ 18 w 214"/>
                <a:gd name="T5" fmla="*/ 129 h 213"/>
                <a:gd name="T6" fmla="*/ 48 w 214"/>
                <a:gd name="T7" fmla="*/ 100 h 213"/>
                <a:gd name="T8" fmla="*/ 110 w 214"/>
                <a:gd name="T9" fmla="*/ 162 h 213"/>
                <a:gd name="T10" fmla="*/ 162 w 214"/>
                <a:gd name="T11" fmla="*/ 111 h 213"/>
                <a:gd name="T12" fmla="*/ 99 w 214"/>
                <a:gd name="T13" fmla="*/ 49 h 213"/>
                <a:gd name="T14" fmla="*/ 129 w 214"/>
                <a:gd name="T15" fmla="*/ 19 h 213"/>
                <a:gd name="T16" fmla="*/ 206 w 214"/>
                <a:gd name="T17" fmla="*/ 96 h 213"/>
                <a:gd name="T18" fmla="*/ 206 w 214"/>
                <a:gd name="T19" fmla="*/ 126 h 213"/>
                <a:gd name="T20" fmla="*/ 125 w 214"/>
                <a:gd name="T21" fmla="*/ 206 h 213"/>
                <a:gd name="T22" fmla="*/ 110 w 214"/>
                <a:gd name="T23" fmla="*/ 212 h 213"/>
                <a:gd name="T24" fmla="*/ 110 w 214"/>
                <a:gd name="T25" fmla="*/ 212 h 213"/>
                <a:gd name="T26" fmla="*/ 110 w 214"/>
                <a:gd name="T27" fmla="*/ 212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4" h="213">
                  <a:moveTo>
                    <a:pt x="110" y="212"/>
                  </a:moveTo>
                  <a:cubicBezTo>
                    <a:pt x="104" y="212"/>
                    <a:pt x="99" y="210"/>
                    <a:pt x="95" y="206"/>
                  </a:cubicBezTo>
                  <a:cubicBezTo>
                    <a:pt x="18" y="129"/>
                    <a:pt x="18" y="129"/>
                    <a:pt x="18" y="129"/>
                  </a:cubicBezTo>
                  <a:cubicBezTo>
                    <a:pt x="0" y="110"/>
                    <a:pt x="28" y="81"/>
                    <a:pt x="48" y="100"/>
                  </a:cubicBezTo>
                  <a:cubicBezTo>
                    <a:pt x="110" y="162"/>
                    <a:pt x="110" y="162"/>
                    <a:pt x="110" y="162"/>
                  </a:cubicBezTo>
                  <a:cubicBezTo>
                    <a:pt x="162" y="111"/>
                    <a:pt x="162" y="111"/>
                    <a:pt x="162" y="111"/>
                  </a:cubicBezTo>
                  <a:cubicBezTo>
                    <a:pt x="99" y="49"/>
                    <a:pt x="99" y="49"/>
                    <a:pt x="99" y="49"/>
                  </a:cubicBezTo>
                  <a:cubicBezTo>
                    <a:pt x="80" y="29"/>
                    <a:pt x="109" y="0"/>
                    <a:pt x="129" y="19"/>
                  </a:cubicBezTo>
                  <a:cubicBezTo>
                    <a:pt x="206" y="96"/>
                    <a:pt x="206" y="96"/>
                    <a:pt x="206" y="96"/>
                  </a:cubicBezTo>
                  <a:cubicBezTo>
                    <a:pt x="214" y="104"/>
                    <a:pt x="214" y="117"/>
                    <a:pt x="206" y="126"/>
                  </a:cubicBezTo>
                  <a:cubicBezTo>
                    <a:pt x="125" y="206"/>
                    <a:pt x="125" y="206"/>
                    <a:pt x="125" y="206"/>
                  </a:cubicBezTo>
                  <a:cubicBezTo>
                    <a:pt x="121" y="210"/>
                    <a:pt x="115" y="213"/>
                    <a:pt x="110" y="212"/>
                  </a:cubicBezTo>
                  <a:close/>
                  <a:moveTo>
                    <a:pt x="110" y="212"/>
                  </a:moveTo>
                  <a:cubicBezTo>
                    <a:pt x="110" y="212"/>
                    <a:pt x="110" y="212"/>
                    <a:pt x="110" y="21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49" name="Group 515"/>
          <p:cNvGrpSpPr>
            <a:grpSpLocks noChangeAspect="1"/>
          </p:cNvGrpSpPr>
          <p:nvPr/>
        </p:nvGrpSpPr>
        <p:grpSpPr bwMode="auto">
          <a:xfrm>
            <a:off x="9727750" y="2191638"/>
            <a:ext cx="500054" cy="383748"/>
            <a:chOff x="6013" y="3031"/>
            <a:chExt cx="3345" cy="2567"/>
          </a:xfrm>
          <a:solidFill>
            <a:schemeClr val="accent1"/>
          </a:solidFill>
        </p:grpSpPr>
        <p:sp>
          <p:nvSpPr>
            <p:cNvPr id="50" name="Freeform 516"/>
            <p:cNvSpPr>
              <a:spLocks noEditPoints="1"/>
            </p:cNvSpPr>
            <p:nvPr/>
          </p:nvSpPr>
          <p:spPr bwMode="auto">
            <a:xfrm>
              <a:off x="6013" y="3719"/>
              <a:ext cx="94"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517"/>
            <p:cNvSpPr>
              <a:spLocks noEditPoints="1"/>
            </p:cNvSpPr>
            <p:nvPr/>
          </p:nvSpPr>
          <p:spPr bwMode="auto">
            <a:xfrm>
              <a:off x="6013" y="3042"/>
              <a:ext cx="958" cy="2492"/>
            </a:xfrm>
            <a:custGeom>
              <a:avLst/>
              <a:gdLst>
                <a:gd name="T0" fmla="*/ 369 w 421"/>
                <a:gd name="T1" fmla="*/ 1098 h 1098"/>
                <a:gd name="T2" fmla="*/ 52 w 421"/>
                <a:gd name="T3" fmla="*/ 1098 h 1098"/>
                <a:gd name="T4" fmla="*/ 0 w 421"/>
                <a:gd name="T5" fmla="*/ 1045 h 1098"/>
                <a:gd name="T6" fmla="*/ 0 w 421"/>
                <a:gd name="T7" fmla="*/ 738 h 1098"/>
                <a:gd name="T8" fmla="*/ 41 w 421"/>
                <a:gd name="T9" fmla="*/ 738 h 1098"/>
                <a:gd name="T10" fmla="*/ 41 w 421"/>
                <a:gd name="T11" fmla="*/ 1045 h 1098"/>
                <a:gd name="T12" fmla="*/ 52 w 421"/>
                <a:gd name="T13" fmla="*/ 1056 h 1098"/>
                <a:gd name="T14" fmla="*/ 369 w 421"/>
                <a:gd name="T15" fmla="*/ 1056 h 1098"/>
                <a:gd name="T16" fmla="*/ 380 w 421"/>
                <a:gd name="T17" fmla="*/ 1045 h 1098"/>
                <a:gd name="T18" fmla="*/ 380 w 421"/>
                <a:gd name="T19" fmla="*/ 53 h 1098"/>
                <a:gd name="T20" fmla="*/ 369 w 421"/>
                <a:gd name="T21" fmla="*/ 42 h 1098"/>
                <a:gd name="T22" fmla="*/ 52 w 421"/>
                <a:gd name="T23" fmla="*/ 42 h 1098"/>
                <a:gd name="T24" fmla="*/ 41 w 421"/>
                <a:gd name="T25" fmla="*/ 53 h 1098"/>
                <a:gd name="T26" fmla="*/ 41 w 421"/>
                <a:gd name="T27" fmla="*/ 180 h 1098"/>
                <a:gd name="T28" fmla="*/ 0 w 421"/>
                <a:gd name="T29" fmla="*/ 180 h 1098"/>
                <a:gd name="T30" fmla="*/ 0 w 421"/>
                <a:gd name="T31" fmla="*/ 53 h 1098"/>
                <a:gd name="T32" fmla="*/ 52 w 421"/>
                <a:gd name="T33" fmla="*/ 0 h 1098"/>
                <a:gd name="T34" fmla="*/ 369 w 421"/>
                <a:gd name="T35" fmla="*/ 0 h 1098"/>
                <a:gd name="T36" fmla="*/ 421 w 421"/>
                <a:gd name="T37" fmla="*/ 53 h 1098"/>
                <a:gd name="T38" fmla="*/ 421 w 421"/>
                <a:gd name="T39" fmla="*/ 1045 h 1098"/>
                <a:gd name="T40" fmla="*/ 369 w 421"/>
                <a:gd name="T41" fmla="*/ 1098 h 1098"/>
                <a:gd name="T42" fmla="*/ 369 w 421"/>
                <a:gd name="T43" fmla="*/ 1098 h 1098"/>
                <a:gd name="T44" fmla="*/ 369 w 421"/>
                <a:gd name="T45" fmla="*/ 1098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 h="1098">
                  <a:moveTo>
                    <a:pt x="369" y="1098"/>
                  </a:moveTo>
                  <a:cubicBezTo>
                    <a:pt x="52" y="1098"/>
                    <a:pt x="52" y="1098"/>
                    <a:pt x="52" y="1098"/>
                  </a:cubicBezTo>
                  <a:cubicBezTo>
                    <a:pt x="23" y="1098"/>
                    <a:pt x="0" y="1074"/>
                    <a:pt x="0" y="1045"/>
                  </a:cubicBezTo>
                  <a:cubicBezTo>
                    <a:pt x="0" y="738"/>
                    <a:pt x="0" y="738"/>
                    <a:pt x="0" y="738"/>
                  </a:cubicBezTo>
                  <a:cubicBezTo>
                    <a:pt x="0" y="711"/>
                    <a:pt x="41" y="711"/>
                    <a:pt x="41" y="738"/>
                  </a:cubicBezTo>
                  <a:cubicBezTo>
                    <a:pt x="41" y="1045"/>
                    <a:pt x="41" y="1045"/>
                    <a:pt x="41" y="1045"/>
                  </a:cubicBezTo>
                  <a:cubicBezTo>
                    <a:pt x="41" y="1051"/>
                    <a:pt x="46" y="1056"/>
                    <a:pt x="52" y="1056"/>
                  </a:cubicBezTo>
                  <a:cubicBezTo>
                    <a:pt x="369" y="1056"/>
                    <a:pt x="369" y="1056"/>
                    <a:pt x="369" y="1056"/>
                  </a:cubicBezTo>
                  <a:cubicBezTo>
                    <a:pt x="375" y="1056"/>
                    <a:pt x="380" y="1051"/>
                    <a:pt x="380" y="1045"/>
                  </a:cubicBezTo>
                  <a:cubicBezTo>
                    <a:pt x="380" y="53"/>
                    <a:pt x="380" y="53"/>
                    <a:pt x="380" y="53"/>
                  </a:cubicBezTo>
                  <a:cubicBezTo>
                    <a:pt x="380" y="47"/>
                    <a:pt x="375" y="42"/>
                    <a:pt x="369" y="42"/>
                  </a:cubicBezTo>
                  <a:cubicBezTo>
                    <a:pt x="52" y="42"/>
                    <a:pt x="52" y="42"/>
                    <a:pt x="52" y="42"/>
                  </a:cubicBezTo>
                  <a:cubicBezTo>
                    <a:pt x="46" y="42"/>
                    <a:pt x="41" y="47"/>
                    <a:pt x="41" y="53"/>
                  </a:cubicBezTo>
                  <a:cubicBezTo>
                    <a:pt x="41" y="180"/>
                    <a:pt x="41" y="180"/>
                    <a:pt x="41" y="180"/>
                  </a:cubicBezTo>
                  <a:cubicBezTo>
                    <a:pt x="41" y="208"/>
                    <a:pt x="0" y="208"/>
                    <a:pt x="0" y="180"/>
                  </a:cubicBezTo>
                  <a:cubicBezTo>
                    <a:pt x="0" y="53"/>
                    <a:pt x="0" y="53"/>
                    <a:pt x="0" y="53"/>
                  </a:cubicBezTo>
                  <a:cubicBezTo>
                    <a:pt x="0" y="24"/>
                    <a:pt x="23" y="0"/>
                    <a:pt x="52" y="0"/>
                  </a:cubicBezTo>
                  <a:cubicBezTo>
                    <a:pt x="369" y="0"/>
                    <a:pt x="369" y="0"/>
                    <a:pt x="369" y="0"/>
                  </a:cubicBezTo>
                  <a:cubicBezTo>
                    <a:pt x="398" y="0"/>
                    <a:pt x="421" y="24"/>
                    <a:pt x="421" y="53"/>
                  </a:cubicBezTo>
                  <a:cubicBezTo>
                    <a:pt x="421" y="1045"/>
                    <a:pt x="421" y="1045"/>
                    <a:pt x="421" y="1045"/>
                  </a:cubicBezTo>
                  <a:cubicBezTo>
                    <a:pt x="421" y="1074"/>
                    <a:pt x="398" y="1098"/>
                    <a:pt x="369" y="1098"/>
                  </a:cubicBezTo>
                  <a:close/>
                  <a:moveTo>
                    <a:pt x="369" y="1098"/>
                  </a:moveTo>
                  <a:cubicBezTo>
                    <a:pt x="369" y="1098"/>
                    <a:pt x="369" y="1098"/>
                    <a:pt x="369" y="10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518"/>
            <p:cNvSpPr>
              <a:spLocks noEditPoints="1"/>
            </p:cNvSpPr>
            <p:nvPr/>
          </p:nvSpPr>
          <p:spPr bwMode="auto">
            <a:xfrm>
              <a:off x="6013" y="4188"/>
              <a:ext cx="94" cy="248"/>
            </a:xfrm>
            <a:custGeom>
              <a:avLst/>
              <a:gdLst>
                <a:gd name="T0" fmla="*/ 21 w 41"/>
                <a:gd name="T1" fmla="*/ 109 h 109"/>
                <a:gd name="T2" fmla="*/ 0 w 41"/>
                <a:gd name="T3" fmla="*/ 88 h 109"/>
                <a:gd name="T4" fmla="*/ 0 w 41"/>
                <a:gd name="T5" fmla="*/ 27 h 109"/>
                <a:gd name="T6" fmla="*/ 41 w 41"/>
                <a:gd name="T7" fmla="*/ 27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99"/>
                    <a:pt x="0" y="88"/>
                  </a:cubicBezTo>
                  <a:cubicBezTo>
                    <a:pt x="0" y="27"/>
                    <a:pt x="0" y="27"/>
                    <a:pt x="0" y="27"/>
                  </a:cubicBezTo>
                  <a:cubicBezTo>
                    <a:pt x="0" y="0"/>
                    <a:pt x="41" y="0"/>
                    <a:pt x="41" y="27"/>
                  </a:cubicBezTo>
                  <a:cubicBezTo>
                    <a:pt x="41" y="88"/>
                    <a:pt x="41" y="88"/>
                    <a:pt x="41" y="88"/>
                  </a:cubicBezTo>
                  <a:cubicBezTo>
                    <a:pt x="41" y="99"/>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519"/>
            <p:cNvSpPr>
              <a:spLocks noEditPoints="1"/>
            </p:cNvSpPr>
            <p:nvPr/>
          </p:nvSpPr>
          <p:spPr bwMode="auto">
            <a:xfrm>
              <a:off x="6877" y="3042"/>
              <a:ext cx="1053" cy="2492"/>
            </a:xfrm>
            <a:custGeom>
              <a:avLst/>
              <a:gdLst>
                <a:gd name="T0" fmla="*/ 410 w 463"/>
                <a:gd name="T1" fmla="*/ 1098 h 1098"/>
                <a:gd name="T2" fmla="*/ 52 w 463"/>
                <a:gd name="T3" fmla="*/ 1098 h 1098"/>
                <a:gd name="T4" fmla="*/ 0 w 463"/>
                <a:gd name="T5" fmla="*/ 1045 h 1098"/>
                <a:gd name="T6" fmla="*/ 0 w 463"/>
                <a:gd name="T7" fmla="*/ 53 h 1098"/>
                <a:gd name="T8" fmla="*/ 52 w 463"/>
                <a:gd name="T9" fmla="*/ 0 h 1098"/>
                <a:gd name="T10" fmla="*/ 410 w 463"/>
                <a:gd name="T11" fmla="*/ 0 h 1098"/>
                <a:gd name="T12" fmla="*/ 463 w 463"/>
                <a:gd name="T13" fmla="*/ 53 h 1098"/>
                <a:gd name="T14" fmla="*/ 463 w 463"/>
                <a:gd name="T15" fmla="*/ 1045 h 1098"/>
                <a:gd name="T16" fmla="*/ 410 w 463"/>
                <a:gd name="T17" fmla="*/ 1098 h 1098"/>
                <a:gd name="T18" fmla="*/ 52 w 463"/>
                <a:gd name="T19" fmla="*/ 42 h 1098"/>
                <a:gd name="T20" fmla="*/ 41 w 463"/>
                <a:gd name="T21" fmla="*/ 53 h 1098"/>
                <a:gd name="T22" fmla="*/ 41 w 463"/>
                <a:gd name="T23" fmla="*/ 1045 h 1098"/>
                <a:gd name="T24" fmla="*/ 52 w 463"/>
                <a:gd name="T25" fmla="*/ 1056 h 1098"/>
                <a:gd name="T26" fmla="*/ 410 w 463"/>
                <a:gd name="T27" fmla="*/ 1056 h 1098"/>
                <a:gd name="T28" fmla="*/ 421 w 463"/>
                <a:gd name="T29" fmla="*/ 1045 h 1098"/>
                <a:gd name="T30" fmla="*/ 421 w 463"/>
                <a:gd name="T31" fmla="*/ 53 h 1098"/>
                <a:gd name="T32" fmla="*/ 410 w 463"/>
                <a:gd name="T33" fmla="*/ 42 h 1098"/>
                <a:gd name="T34" fmla="*/ 52 w 463"/>
                <a:gd name="T35" fmla="*/ 42 h 1098"/>
                <a:gd name="T36" fmla="*/ 52 w 463"/>
                <a:gd name="T37" fmla="*/ 42 h 1098"/>
                <a:gd name="T38" fmla="*/ 52 w 463"/>
                <a:gd name="T39" fmla="*/ 42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3" h="1098">
                  <a:moveTo>
                    <a:pt x="410" y="1098"/>
                  </a:moveTo>
                  <a:cubicBezTo>
                    <a:pt x="52" y="1098"/>
                    <a:pt x="52" y="1098"/>
                    <a:pt x="52" y="1098"/>
                  </a:cubicBezTo>
                  <a:cubicBezTo>
                    <a:pt x="23" y="1098"/>
                    <a:pt x="0" y="1074"/>
                    <a:pt x="0" y="1045"/>
                  </a:cubicBezTo>
                  <a:cubicBezTo>
                    <a:pt x="0" y="53"/>
                    <a:pt x="0" y="53"/>
                    <a:pt x="0" y="53"/>
                  </a:cubicBezTo>
                  <a:cubicBezTo>
                    <a:pt x="0" y="24"/>
                    <a:pt x="23" y="1"/>
                    <a:pt x="52" y="0"/>
                  </a:cubicBezTo>
                  <a:cubicBezTo>
                    <a:pt x="410" y="0"/>
                    <a:pt x="410" y="0"/>
                    <a:pt x="410" y="0"/>
                  </a:cubicBezTo>
                  <a:cubicBezTo>
                    <a:pt x="439" y="1"/>
                    <a:pt x="463" y="24"/>
                    <a:pt x="463" y="53"/>
                  </a:cubicBezTo>
                  <a:cubicBezTo>
                    <a:pt x="463" y="1045"/>
                    <a:pt x="463" y="1045"/>
                    <a:pt x="463" y="1045"/>
                  </a:cubicBezTo>
                  <a:cubicBezTo>
                    <a:pt x="463" y="1074"/>
                    <a:pt x="439" y="1098"/>
                    <a:pt x="410" y="1098"/>
                  </a:cubicBezTo>
                  <a:close/>
                  <a:moveTo>
                    <a:pt x="52" y="42"/>
                  </a:moveTo>
                  <a:cubicBezTo>
                    <a:pt x="46" y="42"/>
                    <a:pt x="41" y="47"/>
                    <a:pt x="41" y="53"/>
                  </a:cubicBezTo>
                  <a:cubicBezTo>
                    <a:pt x="41" y="1045"/>
                    <a:pt x="41" y="1045"/>
                    <a:pt x="41" y="1045"/>
                  </a:cubicBezTo>
                  <a:cubicBezTo>
                    <a:pt x="41" y="1051"/>
                    <a:pt x="46" y="1056"/>
                    <a:pt x="52" y="1056"/>
                  </a:cubicBezTo>
                  <a:cubicBezTo>
                    <a:pt x="410" y="1056"/>
                    <a:pt x="410" y="1056"/>
                    <a:pt x="410" y="1056"/>
                  </a:cubicBezTo>
                  <a:cubicBezTo>
                    <a:pt x="416" y="1056"/>
                    <a:pt x="421" y="1051"/>
                    <a:pt x="421" y="1045"/>
                  </a:cubicBezTo>
                  <a:cubicBezTo>
                    <a:pt x="421" y="53"/>
                    <a:pt x="421" y="53"/>
                    <a:pt x="421" y="53"/>
                  </a:cubicBezTo>
                  <a:cubicBezTo>
                    <a:pt x="421" y="47"/>
                    <a:pt x="416" y="42"/>
                    <a:pt x="410" y="42"/>
                  </a:cubicBezTo>
                  <a:lnTo>
                    <a:pt x="52" y="42"/>
                  </a:lnTo>
                  <a:close/>
                  <a:moveTo>
                    <a:pt x="52" y="42"/>
                  </a:moveTo>
                  <a:cubicBezTo>
                    <a:pt x="52" y="42"/>
                    <a:pt x="52" y="42"/>
                    <a:pt x="52"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520"/>
            <p:cNvSpPr>
              <a:spLocks noEditPoints="1"/>
            </p:cNvSpPr>
            <p:nvPr/>
          </p:nvSpPr>
          <p:spPr bwMode="auto">
            <a:xfrm>
              <a:off x="7116" y="3428"/>
              <a:ext cx="555" cy="554"/>
            </a:xfrm>
            <a:custGeom>
              <a:avLst/>
              <a:gdLst>
                <a:gd name="T0" fmla="*/ 126 w 244"/>
                <a:gd name="T1" fmla="*/ 244 h 244"/>
                <a:gd name="T2" fmla="*/ 18 w 244"/>
                <a:gd name="T3" fmla="*/ 171 h 244"/>
                <a:gd name="T4" fmla="*/ 43 w 244"/>
                <a:gd name="T5" fmla="*/ 43 h 244"/>
                <a:gd name="T6" fmla="*/ 171 w 244"/>
                <a:gd name="T7" fmla="*/ 18 h 244"/>
                <a:gd name="T8" fmla="*/ 244 w 244"/>
                <a:gd name="T9" fmla="*/ 126 h 244"/>
                <a:gd name="T10" fmla="*/ 126 w 244"/>
                <a:gd name="T11" fmla="*/ 244 h 244"/>
                <a:gd name="T12" fmla="*/ 126 w 244"/>
                <a:gd name="T13" fmla="*/ 51 h 244"/>
                <a:gd name="T14" fmla="*/ 56 w 244"/>
                <a:gd name="T15" fmla="*/ 97 h 244"/>
                <a:gd name="T16" fmla="*/ 73 w 244"/>
                <a:gd name="T17" fmla="*/ 180 h 244"/>
                <a:gd name="T18" fmla="*/ 156 w 244"/>
                <a:gd name="T19" fmla="*/ 197 h 244"/>
                <a:gd name="T20" fmla="*/ 202 w 244"/>
                <a:gd name="T21" fmla="*/ 126 h 244"/>
                <a:gd name="T22" fmla="*/ 126 w 244"/>
                <a:gd name="T23" fmla="*/ 51 h 244"/>
                <a:gd name="T24" fmla="*/ 126 w 244"/>
                <a:gd name="T25" fmla="*/ 51 h 244"/>
                <a:gd name="T26" fmla="*/ 126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6" y="244"/>
                  </a:moveTo>
                  <a:cubicBezTo>
                    <a:pt x="79" y="244"/>
                    <a:pt x="36" y="215"/>
                    <a:pt x="18" y="171"/>
                  </a:cubicBezTo>
                  <a:cubicBezTo>
                    <a:pt x="0" y="127"/>
                    <a:pt x="10" y="77"/>
                    <a:pt x="43" y="43"/>
                  </a:cubicBezTo>
                  <a:cubicBezTo>
                    <a:pt x="77" y="10"/>
                    <a:pt x="128" y="0"/>
                    <a:pt x="171" y="18"/>
                  </a:cubicBezTo>
                  <a:cubicBezTo>
                    <a:pt x="215" y="36"/>
                    <a:pt x="244" y="79"/>
                    <a:pt x="244" y="126"/>
                  </a:cubicBezTo>
                  <a:cubicBezTo>
                    <a:pt x="244" y="191"/>
                    <a:pt x="191" y="244"/>
                    <a:pt x="126" y="244"/>
                  </a:cubicBezTo>
                  <a:close/>
                  <a:moveTo>
                    <a:pt x="126" y="51"/>
                  </a:moveTo>
                  <a:cubicBezTo>
                    <a:pt x="96" y="51"/>
                    <a:pt x="68" y="69"/>
                    <a:pt x="56" y="97"/>
                  </a:cubicBezTo>
                  <a:cubicBezTo>
                    <a:pt x="45" y="126"/>
                    <a:pt x="51" y="158"/>
                    <a:pt x="73" y="180"/>
                  </a:cubicBezTo>
                  <a:cubicBezTo>
                    <a:pt x="95" y="202"/>
                    <a:pt x="127" y="208"/>
                    <a:pt x="156" y="197"/>
                  </a:cubicBezTo>
                  <a:cubicBezTo>
                    <a:pt x="184" y="185"/>
                    <a:pt x="202" y="157"/>
                    <a:pt x="202" y="126"/>
                  </a:cubicBezTo>
                  <a:cubicBezTo>
                    <a:pt x="202" y="84"/>
                    <a:pt x="168" y="51"/>
                    <a:pt x="126" y="51"/>
                  </a:cubicBezTo>
                  <a:close/>
                  <a:moveTo>
                    <a:pt x="126" y="51"/>
                  </a:moveTo>
                  <a:cubicBezTo>
                    <a:pt x="126" y="51"/>
                    <a:pt x="126" y="51"/>
                    <a:pt x="126"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521"/>
            <p:cNvSpPr>
              <a:spLocks noEditPoints="1"/>
            </p:cNvSpPr>
            <p:nvPr/>
          </p:nvSpPr>
          <p:spPr bwMode="auto">
            <a:xfrm>
              <a:off x="7082" y="4515"/>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522"/>
            <p:cNvSpPr>
              <a:spLocks noEditPoints="1"/>
            </p:cNvSpPr>
            <p:nvPr/>
          </p:nvSpPr>
          <p:spPr bwMode="auto">
            <a:xfrm>
              <a:off x="7082" y="4799"/>
              <a:ext cx="643"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523"/>
            <p:cNvSpPr>
              <a:spLocks noEditPoints="1"/>
            </p:cNvSpPr>
            <p:nvPr/>
          </p:nvSpPr>
          <p:spPr bwMode="auto">
            <a:xfrm>
              <a:off x="7082" y="5080"/>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524"/>
            <p:cNvSpPr>
              <a:spLocks noEditPoints="1"/>
            </p:cNvSpPr>
            <p:nvPr/>
          </p:nvSpPr>
          <p:spPr bwMode="auto">
            <a:xfrm>
              <a:off x="7823" y="3031"/>
              <a:ext cx="1535" cy="2567"/>
            </a:xfrm>
            <a:custGeom>
              <a:avLst/>
              <a:gdLst>
                <a:gd name="T0" fmla="*/ 278 w 675"/>
                <a:gd name="T1" fmla="*/ 1131 h 1131"/>
                <a:gd name="T2" fmla="*/ 228 w 675"/>
                <a:gd name="T3" fmla="*/ 1091 h 1131"/>
                <a:gd name="T4" fmla="*/ 7 w 675"/>
                <a:gd name="T5" fmla="*/ 149 h 1131"/>
                <a:gd name="T6" fmla="*/ 45 w 675"/>
                <a:gd name="T7" fmla="*/ 87 h 1131"/>
                <a:gd name="T8" fmla="*/ 385 w 675"/>
                <a:gd name="T9" fmla="*/ 7 h 1131"/>
                <a:gd name="T10" fmla="*/ 447 w 675"/>
                <a:gd name="T11" fmla="*/ 45 h 1131"/>
                <a:gd name="T12" fmla="*/ 669 w 675"/>
                <a:gd name="T13" fmla="*/ 987 h 1131"/>
                <a:gd name="T14" fmla="*/ 630 w 675"/>
                <a:gd name="T15" fmla="*/ 1049 h 1131"/>
                <a:gd name="T16" fmla="*/ 290 w 675"/>
                <a:gd name="T17" fmla="*/ 1129 h 1131"/>
                <a:gd name="T18" fmla="*/ 278 w 675"/>
                <a:gd name="T19" fmla="*/ 1131 h 1131"/>
                <a:gd name="T20" fmla="*/ 397 w 675"/>
                <a:gd name="T21" fmla="*/ 47 h 1131"/>
                <a:gd name="T22" fmla="*/ 394 w 675"/>
                <a:gd name="T23" fmla="*/ 47 h 1131"/>
                <a:gd name="T24" fmla="*/ 55 w 675"/>
                <a:gd name="T25" fmla="*/ 127 h 1131"/>
                <a:gd name="T26" fmla="*/ 47 w 675"/>
                <a:gd name="T27" fmla="*/ 139 h 1131"/>
                <a:gd name="T28" fmla="*/ 269 w 675"/>
                <a:gd name="T29" fmla="*/ 1081 h 1131"/>
                <a:gd name="T30" fmla="*/ 273 w 675"/>
                <a:gd name="T31" fmla="*/ 1087 h 1131"/>
                <a:gd name="T32" fmla="*/ 281 w 675"/>
                <a:gd name="T33" fmla="*/ 1089 h 1131"/>
                <a:gd name="T34" fmla="*/ 621 w 675"/>
                <a:gd name="T35" fmla="*/ 1009 h 1131"/>
                <a:gd name="T36" fmla="*/ 628 w 675"/>
                <a:gd name="T37" fmla="*/ 997 h 1131"/>
                <a:gd name="T38" fmla="*/ 407 w 675"/>
                <a:gd name="T39" fmla="*/ 55 h 1131"/>
                <a:gd name="T40" fmla="*/ 397 w 675"/>
                <a:gd name="T41" fmla="*/ 47 h 1131"/>
                <a:gd name="T42" fmla="*/ 397 w 675"/>
                <a:gd name="T43" fmla="*/ 47 h 1131"/>
                <a:gd name="T44" fmla="*/ 397 w 675"/>
                <a:gd name="T45" fmla="*/ 47 h 1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75" h="1131">
                  <a:moveTo>
                    <a:pt x="278" y="1131"/>
                  </a:moveTo>
                  <a:cubicBezTo>
                    <a:pt x="255" y="1130"/>
                    <a:pt x="234" y="1114"/>
                    <a:pt x="228" y="1091"/>
                  </a:cubicBezTo>
                  <a:cubicBezTo>
                    <a:pt x="7" y="149"/>
                    <a:pt x="7" y="149"/>
                    <a:pt x="7" y="149"/>
                  </a:cubicBezTo>
                  <a:cubicBezTo>
                    <a:pt x="0" y="121"/>
                    <a:pt x="17" y="93"/>
                    <a:pt x="45" y="87"/>
                  </a:cubicBezTo>
                  <a:cubicBezTo>
                    <a:pt x="385" y="7"/>
                    <a:pt x="385" y="7"/>
                    <a:pt x="385" y="7"/>
                  </a:cubicBezTo>
                  <a:cubicBezTo>
                    <a:pt x="413" y="0"/>
                    <a:pt x="441" y="18"/>
                    <a:pt x="447" y="45"/>
                  </a:cubicBezTo>
                  <a:cubicBezTo>
                    <a:pt x="669" y="987"/>
                    <a:pt x="669" y="987"/>
                    <a:pt x="669" y="987"/>
                  </a:cubicBezTo>
                  <a:cubicBezTo>
                    <a:pt x="675" y="1015"/>
                    <a:pt x="658" y="1043"/>
                    <a:pt x="630" y="1049"/>
                  </a:cubicBezTo>
                  <a:cubicBezTo>
                    <a:pt x="290" y="1129"/>
                    <a:pt x="290" y="1129"/>
                    <a:pt x="290" y="1129"/>
                  </a:cubicBezTo>
                  <a:cubicBezTo>
                    <a:pt x="287" y="1130"/>
                    <a:pt x="283" y="1131"/>
                    <a:pt x="278" y="1131"/>
                  </a:cubicBezTo>
                  <a:close/>
                  <a:moveTo>
                    <a:pt x="397" y="47"/>
                  </a:moveTo>
                  <a:cubicBezTo>
                    <a:pt x="396" y="47"/>
                    <a:pt x="395" y="47"/>
                    <a:pt x="394" y="47"/>
                  </a:cubicBezTo>
                  <a:cubicBezTo>
                    <a:pt x="55" y="127"/>
                    <a:pt x="55" y="127"/>
                    <a:pt x="55" y="127"/>
                  </a:cubicBezTo>
                  <a:cubicBezTo>
                    <a:pt x="49" y="128"/>
                    <a:pt x="46" y="134"/>
                    <a:pt x="47" y="139"/>
                  </a:cubicBezTo>
                  <a:cubicBezTo>
                    <a:pt x="269" y="1081"/>
                    <a:pt x="269" y="1081"/>
                    <a:pt x="269" y="1081"/>
                  </a:cubicBezTo>
                  <a:cubicBezTo>
                    <a:pt x="269" y="1084"/>
                    <a:pt x="271" y="1086"/>
                    <a:pt x="273" y="1087"/>
                  </a:cubicBezTo>
                  <a:cubicBezTo>
                    <a:pt x="276" y="1089"/>
                    <a:pt x="278" y="1089"/>
                    <a:pt x="281" y="1089"/>
                  </a:cubicBezTo>
                  <a:cubicBezTo>
                    <a:pt x="621" y="1009"/>
                    <a:pt x="621" y="1009"/>
                    <a:pt x="621" y="1009"/>
                  </a:cubicBezTo>
                  <a:cubicBezTo>
                    <a:pt x="626" y="1007"/>
                    <a:pt x="630" y="1002"/>
                    <a:pt x="628" y="997"/>
                  </a:cubicBezTo>
                  <a:cubicBezTo>
                    <a:pt x="407" y="55"/>
                    <a:pt x="407" y="55"/>
                    <a:pt x="407" y="55"/>
                  </a:cubicBezTo>
                  <a:cubicBezTo>
                    <a:pt x="406" y="50"/>
                    <a:pt x="402" y="47"/>
                    <a:pt x="397" y="47"/>
                  </a:cubicBezTo>
                  <a:close/>
                  <a:moveTo>
                    <a:pt x="397" y="47"/>
                  </a:moveTo>
                  <a:cubicBezTo>
                    <a:pt x="397" y="47"/>
                    <a:pt x="397" y="47"/>
                    <a:pt x="397" y="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525"/>
            <p:cNvSpPr>
              <a:spLocks noEditPoints="1"/>
            </p:cNvSpPr>
            <p:nvPr/>
          </p:nvSpPr>
          <p:spPr bwMode="auto">
            <a:xfrm>
              <a:off x="8194" y="3498"/>
              <a:ext cx="550" cy="538"/>
            </a:xfrm>
            <a:custGeom>
              <a:avLst/>
              <a:gdLst>
                <a:gd name="T0" fmla="*/ 118 w 242"/>
                <a:gd name="T1" fmla="*/ 237 h 237"/>
                <a:gd name="T2" fmla="*/ 3 w 242"/>
                <a:gd name="T3" fmla="*/ 129 h 237"/>
                <a:gd name="T4" fmla="*/ 105 w 242"/>
                <a:gd name="T5" fmla="*/ 7 h 237"/>
                <a:gd name="T6" fmla="*/ 232 w 242"/>
                <a:gd name="T7" fmla="*/ 102 h 237"/>
                <a:gd name="T8" fmla="*/ 145 w 242"/>
                <a:gd name="T9" fmla="*/ 234 h 237"/>
                <a:gd name="T10" fmla="*/ 118 w 242"/>
                <a:gd name="T11" fmla="*/ 237 h 237"/>
                <a:gd name="T12" fmla="*/ 118 w 242"/>
                <a:gd name="T13" fmla="*/ 49 h 237"/>
                <a:gd name="T14" fmla="*/ 61 w 242"/>
                <a:gd name="T15" fmla="*/ 77 h 237"/>
                <a:gd name="T16" fmla="*/ 47 w 242"/>
                <a:gd name="T17" fmla="*/ 139 h 237"/>
                <a:gd name="T18" fmla="*/ 102 w 242"/>
                <a:gd name="T19" fmla="*/ 194 h 237"/>
                <a:gd name="T20" fmla="*/ 176 w 242"/>
                <a:gd name="T21" fmla="*/ 168 h 237"/>
                <a:gd name="T22" fmla="*/ 184 w 242"/>
                <a:gd name="T23" fmla="*/ 90 h 237"/>
                <a:gd name="T24" fmla="*/ 118 w 242"/>
                <a:gd name="T25" fmla="*/ 49 h 237"/>
                <a:gd name="T26" fmla="*/ 118 w 242"/>
                <a:gd name="T27" fmla="*/ 49 h 237"/>
                <a:gd name="T28" fmla="*/ 118 w 242"/>
                <a:gd name="T29" fmla="*/ 49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2" h="237">
                  <a:moveTo>
                    <a:pt x="118" y="237"/>
                  </a:moveTo>
                  <a:cubicBezTo>
                    <a:pt x="57" y="237"/>
                    <a:pt x="7" y="190"/>
                    <a:pt x="3" y="129"/>
                  </a:cubicBezTo>
                  <a:cubicBezTo>
                    <a:pt x="0" y="68"/>
                    <a:pt x="44" y="15"/>
                    <a:pt x="105" y="7"/>
                  </a:cubicBezTo>
                  <a:cubicBezTo>
                    <a:pt x="165" y="0"/>
                    <a:pt x="221" y="42"/>
                    <a:pt x="232" y="102"/>
                  </a:cubicBezTo>
                  <a:cubicBezTo>
                    <a:pt x="242" y="162"/>
                    <a:pt x="204" y="220"/>
                    <a:pt x="145" y="234"/>
                  </a:cubicBezTo>
                  <a:cubicBezTo>
                    <a:pt x="136" y="236"/>
                    <a:pt x="127" y="237"/>
                    <a:pt x="118" y="237"/>
                  </a:cubicBezTo>
                  <a:close/>
                  <a:moveTo>
                    <a:pt x="118" y="49"/>
                  </a:moveTo>
                  <a:cubicBezTo>
                    <a:pt x="96" y="49"/>
                    <a:pt x="75" y="59"/>
                    <a:pt x="61" y="77"/>
                  </a:cubicBezTo>
                  <a:cubicBezTo>
                    <a:pt x="47" y="94"/>
                    <a:pt x="42" y="117"/>
                    <a:pt x="47" y="139"/>
                  </a:cubicBezTo>
                  <a:cubicBezTo>
                    <a:pt x="53" y="166"/>
                    <a:pt x="75" y="188"/>
                    <a:pt x="102" y="194"/>
                  </a:cubicBezTo>
                  <a:cubicBezTo>
                    <a:pt x="130" y="200"/>
                    <a:pt x="158" y="190"/>
                    <a:pt x="176" y="168"/>
                  </a:cubicBezTo>
                  <a:cubicBezTo>
                    <a:pt x="193" y="146"/>
                    <a:pt x="197" y="116"/>
                    <a:pt x="184" y="90"/>
                  </a:cubicBezTo>
                  <a:cubicBezTo>
                    <a:pt x="172" y="65"/>
                    <a:pt x="147" y="49"/>
                    <a:pt x="118" y="49"/>
                  </a:cubicBezTo>
                  <a:close/>
                  <a:moveTo>
                    <a:pt x="118" y="49"/>
                  </a:moveTo>
                  <a:cubicBezTo>
                    <a:pt x="118" y="49"/>
                    <a:pt x="118" y="49"/>
                    <a:pt x="118"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526"/>
            <p:cNvSpPr>
              <a:spLocks noEditPoints="1"/>
            </p:cNvSpPr>
            <p:nvPr/>
          </p:nvSpPr>
          <p:spPr bwMode="auto">
            <a:xfrm>
              <a:off x="8342" y="4463"/>
              <a:ext cx="629" cy="222"/>
            </a:xfrm>
            <a:custGeom>
              <a:avLst/>
              <a:gdLst>
                <a:gd name="T0" fmla="*/ 28 w 277"/>
                <a:gd name="T1" fmla="*/ 98 h 98"/>
                <a:gd name="T2" fmla="*/ 24 w 277"/>
                <a:gd name="T3" fmla="*/ 57 h 98"/>
                <a:gd name="T4" fmla="*/ 240 w 277"/>
                <a:gd name="T5" fmla="*/ 6 h 98"/>
                <a:gd name="T6" fmla="*/ 250 w 277"/>
                <a:gd name="T7" fmla="*/ 47 h 98"/>
                <a:gd name="T8" fmla="*/ 33 w 277"/>
                <a:gd name="T9" fmla="*/ 98 h 98"/>
                <a:gd name="T10" fmla="*/ 28 w 277"/>
                <a:gd name="T11" fmla="*/ 98 h 98"/>
                <a:gd name="T12" fmla="*/ 28 w 277"/>
                <a:gd name="T13" fmla="*/ 98 h 98"/>
                <a:gd name="T14" fmla="*/ 28 w 277"/>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7" h="98">
                  <a:moveTo>
                    <a:pt x="28" y="98"/>
                  </a:moveTo>
                  <a:cubicBezTo>
                    <a:pt x="4" y="98"/>
                    <a:pt x="0" y="63"/>
                    <a:pt x="24" y="57"/>
                  </a:cubicBezTo>
                  <a:cubicBezTo>
                    <a:pt x="240" y="6"/>
                    <a:pt x="240" y="6"/>
                    <a:pt x="240" y="6"/>
                  </a:cubicBezTo>
                  <a:cubicBezTo>
                    <a:pt x="267" y="0"/>
                    <a:pt x="277" y="40"/>
                    <a:pt x="250" y="47"/>
                  </a:cubicBezTo>
                  <a:cubicBezTo>
                    <a:pt x="33" y="98"/>
                    <a:pt x="33" y="98"/>
                    <a:pt x="33" y="98"/>
                  </a:cubicBezTo>
                  <a:cubicBezTo>
                    <a:pt x="32" y="98"/>
                    <a:pt x="30" y="98"/>
                    <a:pt x="28" y="98"/>
                  </a:cubicBezTo>
                  <a:close/>
                  <a:moveTo>
                    <a:pt x="28" y="98"/>
                  </a:moveTo>
                  <a:cubicBezTo>
                    <a:pt x="28" y="98"/>
                    <a:pt x="28" y="98"/>
                    <a:pt x="28"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527"/>
            <p:cNvSpPr>
              <a:spLocks noEditPoints="1"/>
            </p:cNvSpPr>
            <p:nvPr/>
          </p:nvSpPr>
          <p:spPr bwMode="auto">
            <a:xfrm>
              <a:off x="8403" y="4731"/>
              <a:ext cx="632" cy="222"/>
            </a:xfrm>
            <a:custGeom>
              <a:avLst/>
              <a:gdLst>
                <a:gd name="T0" fmla="*/ 29 w 278"/>
                <a:gd name="T1" fmla="*/ 98 h 98"/>
                <a:gd name="T2" fmla="*/ 24 w 278"/>
                <a:gd name="T3" fmla="*/ 57 h 98"/>
                <a:gd name="T4" fmla="*/ 241 w 278"/>
                <a:gd name="T5" fmla="*/ 6 h 98"/>
                <a:gd name="T6" fmla="*/ 251 w 278"/>
                <a:gd name="T7" fmla="*/ 47 h 98"/>
                <a:gd name="T8" fmla="*/ 34 w 278"/>
                <a:gd name="T9" fmla="*/ 98 h 98"/>
                <a:gd name="T10" fmla="*/ 29 w 278"/>
                <a:gd name="T11" fmla="*/ 98 h 98"/>
                <a:gd name="T12" fmla="*/ 29 w 278"/>
                <a:gd name="T13" fmla="*/ 98 h 98"/>
                <a:gd name="T14" fmla="*/ 29 w 278"/>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8" h="98">
                  <a:moveTo>
                    <a:pt x="29" y="98"/>
                  </a:moveTo>
                  <a:cubicBezTo>
                    <a:pt x="5" y="98"/>
                    <a:pt x="0" y="63"/>
                    <a:pt x="24" y="57"/>
                  </a:cubicBezTo>
                  <a:cubicBezTo>
                    <a:pt x="241" y="6"/>
                    <a:pt x="241" y="6"/>
                    <a:pt x="241" y="6"/>
                  </a:cubicBezTo>
                  <a:cubicBezTo>
                    <a:pt x="268" y="0"/>
                    <a:pt x="278" y="40"/>
                    <a:pt x="251" y="47"/>
                  </a:cubicBezTo>
                  <a:cubicBezTo>
                    <a:pt x="34" y="98"/>
                    <a:pt x="34" y="98"/>
                    <a:pt x="34" y="98"/>
                  </a:cubicBezTo>
                  <a:cubicBezTo>
                    <a:pt x="32" y="98"/>
                    <a:pt x="31" y="98"/>
                    <a:pt x="29" y="98"/>
                  </a:cubicBezTo>
                  <a:close/>
                  <a:moveTo>
                    <a:pt x="29" y="98"/>
                  </a:moveTo>
                  <a:cubicBezTo>
                    <a:pt x="29" y="98"/>
                    <a:pt x="29" y="98"/>
                    <a:pt x="29"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528"/>
            <p:cNvSpPr>
              <a:spLocks noEditPoints="1"/>
            </p:cNvSpPr>
            <p:nvPr/>
          </p:nvSpPr>
          <p:spPr bwMode="auto">
            <a:xfrm>
              <a:off x="8467" y="5008"/>
              <a:ext cx="611" cy="213"/>
            </a:xfrm>
            <a:custGeom>
              <a:avLst/>
              <a:gdLst>
                <a:gd name="T0" fmla="*/ 29 w 269"/>
                <a:gd name="T1" fmla="*/ 94 h 94"/>
                <a:gd name="T2" fmla="*/ 24 w 269"/>
                <a:gd name="T3" fmla="*/ 53 h 94"/>
                <a:gd name="T4" fmla="*/ 241 w 269"/>
                <a:gd name="T5" fmla="*/ 2 h 94"/>
                <a:gd name="T6" fmla="*/ 266 w 269"/>
                <a:gd name="T7" fmla="*/ 18 h 94"/>
                <a:gd name="T8" fmla="*/ 250 w 269"/>
                <a:gd name="T9" fmla="*/ 43 h 94"/>
                <a:gd name="T10" fmla="*/ 34 w 269"/>
                <a:gd name="T11" fmla="*/ 94 h 94"/>
                <a:gd name="T12" fmla="*/ 29 w 269"/>
                <a:gd name="T13" fmla="*/ 94 h 94"/>
                <a:gd name="T14" fmla="*/ 29 w 269"/>
                <a:gd name="T15" fmla="*/ 94 h 94"/>
                <a:gd name="T16" fmla="*/ 29 w 269"/>
                <a:gd name="T17" fmla="*/ 94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94">
                  <a:moveTo>
                    <a:pt x="29" y="94"/>
                  </a:moveTo>
                  <a:cubicBezTo>
                    <a:pt x="4" y="94"/>
                    <a:pt x="0" y="59"/>
                    <a:pt x="24" y="53"/>
                  </a:cubicBezTo>
                  <a:cubicBezTo>
                    <a:pt x="241" y="2"/>
                    <a:pt x="241" y="2"/>
                    <a:pt x="241" y="2"/>
                  </a:cubicBezTo>
                  <a:cubicBezTo>
                    <a:pt x="252" y="0"/>
                    <a:pt x="263" y="7"/>
                    <a:pt x="266" y="18"/>
                  </a:cubicBezTo>
                  <a:cubicBezTo>
                    <a:pt x="269" y="29"/>
                    <a:pt x="262" y="40"/>
                    <a:pt x="250" y="43"/>
                  </a:cubicBezTo>
                  <a:cubicBezTo>
                    <a:pt x="34" y="94"/>
                    <a:pt x="34" y="94"/>
                    <a:pt x="34" y="94"/>
                  </a:cubicBezTo>
                  <a:cubicBezTo>
                    <a:pt x="32" y="94"/>
                    <a:pt x="31" y="94"/>
                    <a:pt x="29" y="94"/>
                  </a:cubicBezTo>
                  <a:close/>
                  <a:moveTo>
                    <a:pt x="29" y="94"/>
                  </a:moveTo>
                  <a:cubicBezTo>
                    <a:pt x="29" y="94"/>
                    <a:pt x="29" y="94"/>
                    <a:pt x="29" y="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529"/>
            <p:cNvSpPr>
              <a:spLocks noEditPoints="1"/>
            </p:cNvSpPr>
            <p:nvPr/>
          </p:nvSpPr>
          <p:spPr bwMode="auto">
            <a:xfrm>
              <a:off x="6204" y="3380"/>
              <a:ext cx="555" cy="554"/>
            </a:xfrm>
            <a:custGeom>
              <a:avLst/>
              <a:gdLst>
                <a:gd name="T0" fmla="*/ 127 w 244"/>
                <a:gd name="T1" fmla="*/ 244 h 244"/>
                <a:gd name="T2" fmla="*/ 18 w 244"/>
                <a:gd name="T3" fmla="*/ 172 h 244"/>
                <a:gd name="T4" fmla="*/ 44 w 244"/>
                <a:gd name="T5" fmla="*/ 44 h 244"/>
                <a:gd name="T6" fmla="*/ 172 w 244"/>
                <a:gd name="T7" fmla="*/ 18 h 244"/>
                <a:gd name="T8" fmla="*/ 244 w 244"/>
                <a:gd name="T9" fmla="*/ 127 h 244"/>
                <a:gd name="T10" fmla="*/ 127 w 244"/>
                <a:gd name="T11" fmla="*/ 244 h 244"/>
                <a:gd name="T12" fmla="*/ 127 w 244"/>
                <a:gd name="T13" fmla="*/ 51 h 244"/>
                <a:gd name="T14" fmla="*/ 57 w 244"/>
                <a:gd name="T15" fmla="*/ 98 h 244"/>
                <a:gd name="T16" fmla="*/ 73 w 244"/>
                <a:gd name="T17" fmla="*/ 180 h 244"/>
                <a:gd name="T18" fmla="*/ 156 w 244"/>
                <a:gd name="T19" fmla="*/ 197 h 244"/>
                <a:gd name="T20" fmla="*/ 203 w 244"/>
                <a:gd name="T21" fmla="*/ 127 h 244"/>
                <a:gd name="T22" fmla="*/ 127 w 244"/>
                <a:gd name="T23" fmla="*/ 51 h 244"/>
                <a:gd name="T24" fmla="*/ 127 w 244"/>
                <a:gd name="T25" fmla="*/ 51 h 244"/>
                <a:gd name="T26" fmla="*/ 127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7" y="244"/>
                  </a:moveTo>
                  <a:cubicBezTo>
                    <a:pt x="79" y="244"/>
                    <a:pt x="36" y="215"/>
                    <a:pt x="18" y="172"/>
                  </a:cubicBezTo>
                  <a:cubicBezTo>
                    <a:pt x="0" y="128"/>
                    <a:pt x="10" y="77"/>
                    <a:pt x="44" y="44"/>
                  </a:cubicBezTo>
                  <a:cubicBezTo>
                    <a:pt x="77" y="10"/>
                    <a:pt x="128" y="0"/>
                    <a:pt x="172" y="18"/>
                  </a:cubicBezTo>
                  <a:cubicBezTo>
                    <a:pt x="215" y="36"/>
                    <a:pt x="244" y="79"/>
                    <a:pt x="244" y="127"/>
                  </a:cubicBezTo>
                  <a:cubicBezTo>
                    <a:pt x="244" y="191"/>
                    <a:pt x="191" y="244"/>
                    <a:pt x="127" y="244"/>
                  </a:cubicBezTo>
                  <a:close/>
                  <a:moveTo>
                    <a:pt x="127" y="51"/>
                  </a:moveTo>
                  <a:cubicBezTo>
                    <a:pt x="96" y="51"/>
                    <a:pt x="68" y="69"/>
                    <a:pt x="57" y="98"/>
                  </a:cubicBezTo>
                  <a:cubicBezTo>
                    <a:pt x="45" y="126"/>
                    <a:pt x="51" y="159"/>
                    <a:pt x="73" y="180"/>
                  </a:cubicBezTo>
                  <a:cubicBezTo>
                    <a:pt x="95" y="202"/>
                    <a:pt x="127" y="209"/>
                    <a:pt x="156" y="197"/>
                  </a:cubicBezTo>
                  <a:cubicBezTo>
                    <a:pt x="184" y="185"/>
                    <a:pt x="203" y="157"/>
                    <a:pt x="203" y="127"/>
                  </a:cubicBezTo>
                  <a:cubicBezTo>
                    <a:pt x="203" y="85"/>
                    <a:pt x="169" y="51"/>
                    <a:pt x="127" y="51"/>
                  </a:cubicBezTo>
                  <a:close/>
                  <a:moveTo>
                    <a:pt x="127" y="51"/>
                  </a:moveTo>
                  <a:cubicBezTo>
                    <a:pt x="127" y="51"/>
                    <a:pt x="127" y="51"/>
                    <a:pt x="127"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530"/>
            <p:cNvSpPr>
              <a:spLocks noEditPoints="1"/>
            </p:cNvSpPr>
            <p:nvPr/>
          </p:nvSpPr>
          <p:spPr bwMode="auto">
            <a:xfrm>
              <a:off x="6170" y="4515"/>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531"/>
            <p:cNvSpPr>
              <a:spLocks noEditPoints="1"/>
            </p:cNvSpPr>
            <p:nvPr/>
          </p:nvSpPr>
          <p:spPr bwMode="auto">
            <a:xfrm>
              <a:off x="6170" y="4799"/>
              <a:ext cx="644"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532"/>
            <p:cNvSpPr>
              <a:spLocks noEditPoints="1"/>
            </p:cNvSpPr>
            <p:nvPr/>
          </p:nvSpPr>
          <p:spPr bwMode="auto">
            <a:xfrm>
              <a:off x="6170" y="5080"/>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72" name="Freeform 71"/>
          <p:cNvSpPr/>
          <p:nvPr/>
        </p:nvSpPr>
        <p:spPr>
          <a:xfrm>
            <a:off x="0" y="3819048"/>
            <a:ext cx="3200400" cy="3038953"/>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420006" y="5065380"/>
            <a:ext cx="2360388"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74" name="TextBox 73"/>
          <p:cNvSpPr txBox="1"/>
          <p:nvPr/>
        </p:nvSpPr>
        <p:spPr>
          <a:xfrm>
            <a:off x="420006" y="4411339"/>
            <a:ext cx="2360388" cy="830997"/>
          </a:xfrm>
          <a:prstGeom prst="rect">
            <a:avLst/>
          </a:prstGeom>
          <a:noFill/>
        </p:spPr>
        <p:txBody>
          <a:bodyPr wrap="square" rtlCol="0">
            <a:spAutoFit/>
          </a:bodyPr>
          <a:lstStyle/>
          <a:p>
            <a:pPr algn="ctr"/>
            <a:r>
              <a:rPr lang="en-US" sz="4800" b="1" dirty="0" smtClean="0">
                <a:solidFill>
                  <a:schemeClr val="bg1"/>
                </a:solidFill>
                <a:latin typeface="+mj-lt"/>
              </a:rPr>
              <a:t>18.231</a:t>
            </a:r>
            <a:endParaRPr lang="en-ID" sz="4800" b="1" dirty="0">
              <a:solidFill>
                <a:schemeClr val="bg1"/>
              </a:solidFill>
              <a:latin typeface="+mj-lt"/>
            </a:endParaRPr>
          </a:p>
        </p:txBody>
      </p:sp>
    </p:spTree>
    <p:extLst>
      <p:ext uri="{BB962C8B-B14F-4D97-AF65-F5344CB8AC3E}">
        <p14:creationId xmlns:p14="http://schemas.microsoft.com/office/powerpoint/2010/main" val="3206515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5" name="Rectangle 4"/>
          <p:cNvSpPr/>
          <p:nvPr/>
        </p:nvSpPr>
        <p:spPr>
          <a:xfrm>
            <a:off x="-1" y="1658147"/>
            <a:ext cx="6502401" cy="3541706"/>
          </a:xfrm>
          <a:prstGeom prst="rect">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61999" y="1997839"/>
            <a:ext cx="4076701" cy="830997"/>
          </a:xfrm>
          <a:prstGeom prst="rect">
            <a:avLst/>
          </a:prstGeom>
          <a:noFill/>
        </p:spPr>
        <p:txBody>
          <a:bodyPr wrap="square" rtlCol="0">
            <a:spAutoFit/>
          </a:bodyPr>
          <a:lstStyle/>
          <a:p>
            <a:r>
              <a:rPr lang="en-ID" sz="4800" b="1" dirty="0" smtClean="0">
                <a:solidFill>
                  <a:schemeClr val="bg1"/>
                </a:solidFill>
                <a:latin typeface="+mj-lt"/>
              </a:rPr>
              <a:t>The Detail </a:t>
            </a:r>
            <a:r>
              <a:rPr lang="en-ID" sz="4800" b="1" dirty="0" smtClean="0">
                <a:solidFill>
                  <a:schemeClr val="accent1"/>
                </a:solidFill>
                <a:latin typeface="+mj-lt"/>
              </a:rPr>
              <a:t>Service</a:t>
            </a:r>
            <a:endParaRPr lang="en-ID" sz="4800" b="1" dirty="0">
              <a:solidFill>
                <a:schemeClr val="accent1"/>
              </a:solidFill>
              <a:latin typeface="+mj-lt"/>
            </a:endParaRPr>
          </a:p>
        </p:txBody>
      </p:sp>
      <p:sp>
        <p:nvSpPr>
          <p:cNvPr id="3" name="TextBox 2"/>
          <p:cNvSpPr txBox="1"/>
          <p:nvPr/>
        </p:nvSpPr>
        <p:spPr>
          <a:xfrm>
            <a:off x="762000" y="2828836"/>
            <a:ext cx="4076700" cy="2031325"/>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a:t>
            </a:r>
            <a:r>
              <a:rPr lang="en-US" sz="1200" dirty="0" smtClean="0">
                <a:solidFill>
                  <a:schemeClr val="bg1"/>
                </a:solidFill>
              </a:rPr>
              <a:t>downward.</a:t>
            </a:r>
          </a:p>
          <a:p>
            <a:pPr algn="just">
              <a:lnSpc>
                <a:spcPct val="150000"/>
              </a:lnSpc>
            </a:pPr>
            <a:endParaRPr lang="en-US" sz="1200" dirty="0">
              <a:solidFill>
                <a:schemeClr val="bg1"/>
              </a:solidFill>
            </a:endParaRPr>
          </a:p>
          <a:p>
            <a:pPr algn="just">
              <a:lnSpc>
                <a:spcPct val="150000"/>
              </a:lnSpc>
            </a:pPr>
            <a:r>
              <a:rPr lang="en-US" sz="1200" dirty="0">
                <a:solidFill>
                  <a:schemeClr val="bg1"/>
                </a:solidFill>
              </a:rPr>
              <a:t>However difficult life may seem, there is always something you can do and succeed at.</a:t>
            </a:r>
            <a:endParaRPr lang="en-ID" sz="1200" dirty="0">
              <a:solidFill>
                <a:schemeClr val="bg1"/>
              </a:solidFill>
            </a:endParaRPr>
          </a:p>
        </p:txBody>
      </p:sp>
      <p:sp>
        <p:nvSpPr>
          <p:cNvPr id="9" name="Picture Placeholder 8"/>
          <p:cNvSpPr>
            <a:spLocks noGrp="1"/>
          </p:cNvSpPr>
          <p:nvPr>
            <p:ph type="pic" sz="quarter" idx="14"/>
          </p:nvPr>
        </p:nvSpPr>
        <p:spPr/>
      </p:sp>
      <p:sp>
        <p:nvSpPr>
          <p:cNvPr id="7" name="Rounded Rectangle 6"/>
          <p:cNvSpPr/>
          <p:nvPr/>
        </p:nvSpPr>
        <p:spPr>
          <a:xfrm>
            <a:off x="5805366" y="3121829"/>
            <a:ext cx="5090162" cy="2659234"/>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346584" y="3343449"/>
            <a:ext cx="4255635" cy="369332"/>
          </a:xfrm>
          <a:prstGeom prst="rect">
            <a:avLst/>
          </a:prstGeom>
          <a:noFill/>
        </p:spPr>
        <p:txBody>
          <a:bodyPr wrap="square" rtlCol="0">
            <a:spAutoFit/>
          </a:bodyPr>
          <a:lstStyle/>
          <a:p>
            <a:pPr algn="just">
              <a:lnSpc>
                <a:spcPct val="150000"/>
              </a:lnSpc>
            </a:pPr>
            <a:r>
              <a:rPr lang="en-US" sz="1200" dirty="0"/>
              <a:t>Today I plant the seeds for the life I long to </a:t>
            </a:r>
            <a:r>
              <a:rPr lang="en-US" sz="1200" dirty="0" smtClean="0"/>
              <a:t>live.</a:t>
            </a:r>
            <a:endParaRPr lang="en-ID" sz="1200" dirty="0"/>
          </a:p>
        </p:txBody>
      </p:sp>
      <p:sp>
        <p:nvSpPr>
          <p:cNvPr id="4" name="Rounded Rectangle 3"/>
          <p:cNvSpPr/>
          <p:nvPr/>
        </p:nvSpPr>
        <p:spPr>
          <a:xfrm>
            <a:off x="6079843" y="3416145"/>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350350" y="3712781"/>
            <a:ext cx="4255635" cy="339837"/>
          </a:xfrm>
          <a:prstGeom prst="rect">
            <a:avLst/>
          </a:prstGeom>
          <a:noFill/>
        </p:spPr>
        <p:txBody>
          <a:bodyPr wrap="square" rtlCol="0">
            <a:spAutoFit/>
          </a:bodyPr>
          <a:lstStyle/>
          <a:p>
            <a:pPr algn="just">
              <a:lnSpc>
                <a:spcPct val="150000"/>
              </a:lnSpc>
            </a:pPr>
            <a:r>
              <a:rPr lang="en-US" sz="1200" dirty="0"/>
              <a:t>Advertising is only evil when it advertises evil things</a:t>
            </a:r>
            <a:endParaRPr lang="en-ID" sz="1200" dirty="0"/>
          </a:p>
        </p:txBody>
      </p:sp>
      <p:sp>
        <p:nvSpPr>
          <p:cNvPr id="15" name="Rounded Rectangle 14"/>
          <p:cNvSpPr/>
          <p:nvPr/>
        </p:nvSpPr>
        <p:spPr>
          <a:xfrm>
            <a:off x="6083609" y="3785477"/>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354116" y="4082113"/>
            <a:ext cx="4255635" cy="369332"/>
          </a:xfrm>
          <a:prstGeom prst="rect">
            <a:avLst/>
          </a:prstGeom>
          <a:noFill/>
        </p:spPr>
        <p:txBody>
          <a:bodyPr wrap="square" rtlCol="0">
            <a:spAutoFit/>
          </a:bodyPr>
          <a:lstStyle/>
          <a:p>
            <a:pPr algn="just">
              <a:lnSpc>
                <a:spcPct val="150000"/>
              </a:lnSpc>
            </a:pPr>
            <a:r>
              <a:rPr lang="en-US" sz="1200" dirty="0"/>
              <a:t>What the mind of man </a:t>
            </a:r>
            <a:r>
              <a:rPr lang="en-US" sz="1200" dirty="0" smtClean="0"/>
              <a:t>can </a:t>
            </a:r>
            <a:r>
              <a:rPr lang="en-US" sz="1200" dirty="0"/>
              <a:t>and believe, it can achieve</a:t>
            </a:r>
            <a:endParaRPr lang="en-ID" sz="1200" dirty="0"/>
          </a:p>
        </p:txBody>
      </p:sp>
      <p:sp>
        <p:nvSpPr>
          <p:cNvPr id="18" name="Rounded Rectangle 17"/>
          <p:cNvSpPr/>
          <p:nvPr/>
        </p:nvSpPr>
        <p:spPr>
          <a:xfrm>
            <a:off x="6087375" y="4154809"/>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6357882" y="4451445"/>
            <a:ext cx="4255635" cy="339837"/>
          </a:xfrm>
          <a:prstGeom prst="rect">
            <a:avLst/>
          </a:prstGeom>
          <a:noFill/>
        </p:spPr>
        <p:txBody>
          <a:bodyPr wrap="square" rtlCol="0">
            <a:spAutoFit/>
          </a:bodyPr>
          <a:lstStyle/>
          <a:p>
            <a:pPr algn="just">
              <a:lnSpc>
                <a:spcPct val="150000"/>
              </a:lnSpc>
            </a:pPr>
            <a:r>
              <a:rPr lang="en-US" sz="1200" dirty="0"/>
              <a:t>Be content to act, and leave the talking to others</a:t>
            </a:r>
            <a:endParaRPr lang="en-ID" sz="1200" dirty="0"/>
          </a:p>
        </p:txBody>
      </p:sp>
      <p:sp>
        <p:nvSpPr>
          <p:cNvPr id="22" name="Rounded Rectangle 21"/>
          <p:cNvSpPr/>
          <p:nvPr/>
        </p:nvSpPr>
        <p:spPr>
          <a:xfrm>
            <a:off x="6091141" y="4524141"/>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6361648" y="4820777"/>
            <a:ext cx="4255635" cy="369332"/>
          </a:xfrm>
          <a:prstGeom prst="rect">
            <a:avLst/>
          </a:prstGeom>
          <a:noFill/>
        </p:spPr>
        <p:txBody>
          <a:bodyPr wrap="square" rtlCol="0">
            <a:spAutoFit/>
          </a:bodyPr>
          <a:lstStyle/>
          <a:p>
            <a:pPr algn="just">
              <a:lnSpc>
                <a:spcPct val="150000"/>
              </a:lnSpc>
            </a:pPr>
            <a:r>
              <a:rPr lang="en-US" sz="1200" dirty="0"/>
              <a:t>Success is liking yourself, liking what </a:t>
            </a:r>
            <a:r>
              <a:rPr lang="en-US" sz="1200" dirty="0" smtClean="0"/>
              <a:t>is </a:t>
            </a:r>
            <a:r>
              <a:rPr lang="en-US" sz="1200" dirty="0"/>
              <a:t>do, and liking </a:t>
            </a:r>
            <a:r>
              <a:rPr lang="en-US" sz="1200" dirty="0" smtClean="0"/>
              <a:t>how</a:t>
            </a:r>
            <a:endParaRPr lang="en-ID" sz="1200" dirty="0"/>
          </a:p>
        </p:txBody>
      </p:sp>
      <p:sp>
        <p:nvSpPr>
          <p:cNvPr id="25" name="Rounded Rectangle 24"/>
          <p:cNvSpPr/>
          <p:nvPr/>
        </p:nvSpPr>
        <p:spPr>
          <a:xfrm>
            <a:off x="6094907" y="4893473"/>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6365414" y="5190109"/>
            <a:ext cx="4255635" cy="369332"/>
          </a:xfrm>
          <a:prstGeom prst="rect">
            <a:avLst/>
          </a:prstGeom>
          <a:noFill/>
        </p:spPr>
        <p:txBody>
          <a:bodyPr wrap="square" rtlCol="0">
            <a:spAutoFit/>
          </a:bodyPr>
          <a:lstStyle/>
          <a:p>
            <a:pPr algn="just">
              <a:lnSpc>
                <a:spcPct val="150000"/>
              </a:lnSpc>
            </a:pPr>
            <a:r>
              <a:rPr lang="en-US" sz="1200" dirty="0"/>
              <a:t>Courage is being </a:t>
            </a:r>
            <a:r>
              <a:rPr lang="en-US" sz="1200" dirty="0" smtClean="0"/>
              <a:t>scared </a:t>
            </a:r>
            <a:r>
              <a:rPr lang="en-US" sz="1200" dirty="0"/>
              <a:t>death, but saddling up anyway</a:t>
            </a:r>
            <a:endParaRPr lang="en-ID" sz="1200" dirty="0"/>
          </a:p>
        </p:txBody>
      </p:sp>
      <p:sp>
        <p:nvSpPr>
          <p:cNvPr id="28" name="Rounded Rectangle 27"/>
          <p:cNvSpPr/>
          <p:nvPr/>
        </p:nvSpPr>
        <p:spPr>
          <a:xfrm>
            <a:off x="6098673" y="5262805"/>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5140324" y="1076937"/>
            <a:ext cx="3048908" cy="1025434"/>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0" name="TextBox 29"/>
          <p:cNvSpPr txBox="1"/>
          <p:nvPr/>
        </p:nvSpPr>
        <p:spPr>
          <a:xfrm>
            <a:off x="6253850" y="1125030"/>
            <a:ext cx="1655622" cy="584775"/>
          </a:xfrm>
          <a:prstGeom prst="rect">
            <a:avLst/>
          </a:prstGeom>
          <a:noFill/>
        </p:spPr>
        <p:txBody>
          <a:bodyPr wrap="square" rtlCol="0">
            <a:spAutoFit/>
          </a:bodyPr>
          <a:lstStyle/>
          <a:p>
            <a:r>
              <a:rPr lang="en-US" sz="3200" b="1" dirty="0" smtClean="0">
                <a:solidFill>
                  <a:schemeClr val="bg1"/>
                </a:solidFill>
                <a:latin typeface="+mj-lt"/>
              </a:rPr>
              <a:t>28.563</a:t>
            </a:r>
            <a:endParaRPr lang="en-ID" sz="3200" b="1" dirty="0">
              <a:solidFill>
                <a:schemeClr val="bg1"/>
              </a:solidFill>
              <a:latin typeface="+mj-lt"/>
            </a:endParaRPr>
          </a:p>
        </p:txBody>
      </p:sp>
      <p:sp>
        <p:nvSpPr>
          <p:cNvPr id="31" name="TextBox 30"/>
          <p:cNvSpPr txBox="1"/>
          <p:nvPr/>
        </p:nvSpPr>
        <p:spPr>
          <a:xfrm>
            <a:off x="6253850" y="1632695"/>
            <a:ext cx="1655622" cy="369332"/>
          </a:xfrm>
          <a:prstGeom prst="rect">
            <a:avLst/>
          </a:prstGeom>
          <a:noFill/>
        </p:spPr>
        <p:txBody>
          <a:bodyPr wrap="square" rtlCol="0">
            <a:spAutoFit/>
          </a:bodyPr>
          <a:lstStyle/>
          <a:p>
            <a:r>
              <a:rPr lang="en-US" dirty="0" smtClean="0">
                <a:solidFill>
                  <a:schemeClr val="bg1"/>
                </a:solidFill>
                <a:latin typeface="+mj-lt"/>
              </a:rPr>
              <a:t>About The Service</a:t>
            </a:r>
            <a:endParaRPr lang="en-ID" dirty="0">
              <a:solidFill>
                <a:schemeClr val="bg1"/>
              </a:solidFill>
              <a:latin typeface="+mj-lt"/>
            </a:endParaRPr>
          </a:p>
        </p:txBody>
      </p:sp>
      <p:grpSp>
        <p:nvGrpSpPr>
          <p:cNvPr id="32" name="Group 254"/>
          <p:cNvGrpSpPr>
            <a:grpSpLocks noChangeAspect="1"/>
          </p:cNvGrpSpPr>
          <p:nvPr/>
        </p:nvGrpSpPr>
        <p:grpSpPr bwMode="auto">
          <a:xfrm>
            <a:off x="5500358" y="1226386"/>
            <a:ext cx="728300" cy="726536"/>
            <a:chOff x="6028" y="2671"/>
            <a:chExt cx="3304" cy="3296"/>
          </a:xfrm>
          <a:solidFill>
            <a:schemeClr val="bg1"/>
          </a:solidFill>
        </p:grpSpPr>
        <p:sp>
          <p:nvSpPr>
            <p:cNvPr id="33"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548452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 name="Rounded Rectangle 2"/>
          <p:cNvSpPr/>
          <p:nvPr/>
        </p:nvSpPr>
        <p:spPr>
          <a:xfrm>
            <a:off x="5515429" y="914400"/>
            <a:ext cx="7126514" cy="5029200"/>
          </a:xfrm>
          <a:prstGeom prst="roundRect">
            <a:avLst>
              <a:gd name="adj" fmla="val 8287"/>
            </a:avLst>
          </a:pr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6212114" y="2228672"/>
            <a:ext cx="5283200" cy="830997"/>
          </a:xfrm>
          <a:prstGeom prst="rect">
            <a:avLst/>
          </a:prstGeom>
          <a:noFill/>
        </p:spPr>
        <p:txBody>
          <a:bodyPr wrap="square" rtlCol="0">
            <a:spAutoFit/>
          </a:bodyPr>
          <a:lstStyle/>
          <a:p>
            <a:pPr algn="ctr"/>
            <a:r>
              <a:rPr lang="en-ID" sz="4800" b="1" dirty="0" smtClean="0">
                <a:solidFill>
                  <a:schemeClr val="bg1"/>
                </a:solidFill>
                <a:latin typeface="+mj-lt"/>
              </a:rPr>
              <a:t>Why Choose Us ?</a:t>
            </a:r>
            <a:endParaRPr lang="en-ID" sz="4800" b="1" dirty="0">
              <a:solidFill>
                <a:schemeClr val="bg1"/>
              </a:solidFill>
              <a:latin typeface="+mj-lt"/>
            </a:endParaRPr>
          </a:p>
        </p:txBody>
      </p:sp>
      <p:sp>
        <p:nvSpPr>
          <p:cNvPr id="4" name="TextBox 3"/>
          <p:cNvSpPr txBox="1"/>
          <p:nvPr/>
        </p:nvSpPr>
        <p:spPr>
          <a:xfrm>
            <a:off x="6632801" y="3059669"/>
            <a:ext cx="4441825" cy="1569660"/>
          </a:xfrm>
          <a:prstGeom prst="rect">
            <a:avLst/>
          </a:prstGeom>
          <a:noFill/>
        </p:spPr>
        <p:txBody>
          <a:bodyPr wrap="square" rtlCol="0">
            <a:spAutoFit/>
          </a:bodyPr>
          <a:lstStyle/>
          <a:p>
            <a:pPr algn="ctr"/>
            <a:r>
              <a:rPr lang="en-US" sz="3200" b="1" dirty="0" smtClean="0">
                <a:solidFill>
                  <a:schemeClr val="bg1"/>
                </a:solidFill>
                <a:latin typeface="+mj-lt"/>
              </a:rPr>
              <a:t>This Day Can Act As A Beacon Of Hope For The Days When I Need Inspiration</a:t>
            </a:r>
            <a:endParaRPr lang="en-ID" sz="3200" b="1" dirty="0">
              <a:solidFill>
                <a:schemeClr val="bg1"/>
              </a:solidFill>
              <a:latin typeface="+mj-lt"/>
            </a:endParaRPr>
          </a:p>
        </p:txBody>
      </p:sp>
      <p:sp>
        <p:nvSpPr>
          <p:cNvPr id="6" name="Rounded Rectangle 5"/>
          <p:cNvSpPr/>
          <p:nvPr/>
        </p:nvSpPr>
        <p:spPr>
          <a:xfrm>
            <a:off x="1132115" y="1364343"/>
            <a:ext cx="4659312" cy="3056880"/>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423421" y="1877121"/>
            <a:ext cx="4076700" cy="2031325"/>
          </a:xfrm>
          <a:prstGeom prst="rect">
            <a:avLst/>
          </a:prstGeom>
          <a:noFill/>
        </p:spPr>
        <p:txBody>
          <a:bodyPr wrap="square" rtlCol="0">
            <a:spAutoFit/>
          </a:bodyPr>
          <a:lstStyle/>
          <a:p>
            <a:pPr algn="ctr">
              <a:lnSpc>
                <a:spcPct val="150000"/>
              </a:lnSpc>
            </a:pPr>
            <a:r>
              <a:rPr lang="en-US" sz="1200" dirty="0"/>
              <a:t>People who succeed have momentum. The more they succeed, the more they want to succeed, and the more they find a way to succeed. Similarly, when someone is failing, the tendency is to get on a </a:t>
            </a:r>
            <a:r>
              <a:rPr lang="en-US" sz="1200" dirty="0" smtClean="0"/>
              <a:t>downward.</a:t>
            </a:r>
          </a:p>
          <a:p>
            <a:pPr algn="ctr">
              <a:lnSpc>
                <a:spcPct val="150000"/>
              </a:lnSpc>
            </a:pPr>
            <a:endParaRPr lang="en-US" sz="1200" dirty="0"/>
          </a:p>
          <a:p>
            <a:pPr algn="ctr">
              <a:lnSpc>
                <a:spcPct val="150000"/>
              </a:lnSpc>
            </a:pPr>
            <a:r>
              <a:rPr lang="en-US" sz="1200" b="1" dirty="0">
                <a:solidFill>
                  <a:schemeClr val="accent1"/>
                </a:solidFill>
              </a:rPr>
              <a:t>However difficult life may seem, there is always something you can do and succeed at.</a:t>
            </a:r>
            <a:endParaRPr lang="en-ID" sz="1200" b="1" dirty="0">
              <a:solidFill>
                <a:schemeClr val="accent1"/>
              </a:solidFill>
            </a:endParaRPr>
          </a:p>
        </p:txBody>
      </p:sp>
    </p:spTree>
    <p:extLst>
      <p:ext uri="{BB962C8B-B14F-4D97-AF65-F5344CB8AC3E}">
        <p14:creationId xmlns:p14="http://schemas.microsoft.com/office/powerpoint/2010/main" val="1727582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p:sp>
      <p:sp>
        <p:nvSpPr>
          <p:cNvPr id="4" name="Rectangle 3"/>
          <p:cNvSpPr/>
          <p:nvPr/>
        </p:nvSpPr>
        <p:spPr>
          <a:xfrm>
            <a:off x="-1" y="0"/>
            <a:ext cx="6502401" cy="3541706"/>
          </a:xfrm>
          <a:prstGeom prst="rect">
            <a:avLst/>
          </a:pr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21653" y="4343121"/>
            <a:ext cx="266199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7" name="TextBox 6"/>
          <p:cNvSpPr txBox="1"/>
          <p:nvPr/>
        </p:nvSpPr>
        <p:spPr>
          <a:xfrm>
            <a:off x="821653" y="4660255"/>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9" name="TextBox 8"/>
          <p:cNvSpPr txBox="1"/>
          <p:nvPr/>
        </p:nvSpPr>
        <p:spPr>
          <a:xfrm>
            <a:off x="4088729" y="4343121"/>
            <a:ext cx="266199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10" name="TextBox 9"/>
          <p:cNvSpPr txBox="1"/>
          <p:nvPr/>
        </p:nvSpPr>
        <p:spPr>
          <a:xfrm>
            <a:off x="4088729" y="4660255"/>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 name="TextBox 2"/>
          <p:cNvSpPr txBox="1"/>
          <p:nvPr/>
        </p:nvSpPr>
        <p:spPr>
          <a:xfrm>
            <a:off x="7498079" y="3475167"/>
            <a:ext cx="3931921" cy="1384995"/>
          </a:xfrm>
          <a:prstGeom prst="rect">
            <a:avLst/>
          </a:prstGeom>
          <a:noFill/>
        </p:spPr>
        <p:txBody>
          <a:bodyPr wrap="square" rtlCol="0">
            <a:spAutoFit/>
          </a:bodyPr>
          <a:lstStyle/>
          <a:p>
            <a:r>
              <a:rPr lang="en-US" sz="2800" b="1" dirty="0" smtClean="0">
                <a:latin typeface="+mj-lt"/>
              </a:rPr>
              <a:t>This </a:t>
            </a:r>
            <a:r>
              <a:rPr lang="en-US" sz="2800" b="1" dirty="0" smtClean="0">
                <a:solidFill>
                  <a:schemeClr val="accent1"/>
                </a:solidFill>
                <a:latin typeface="+mj-lt"/>
              </a:rPr>
              <a:t>Day Can Act As A Beacon </a:t>
            </a:r>
            <a:r>
              <a:rPr lang="en-US" sz="2800" b="1" dirty="0" smtClean="0">
                <a:latin typeface="+mj-lt"/>
              </a:rPr>
              <a:t>Of Hope For The Days When I </a:t>
            </a:r>
            <a:r>
              <a:rPr lang="en-US" sz="2800" b="1" dirty="0" smtClean="0">
                <a:solidFill>
                  <a:schemeClr val="accent1"/>
                </a:solidFill>
                <a:latin typeface="+mj-lt"/>
              </a:rPr>
              <a:t>Need Inspiration</a:t>
            </a:r>
            <a:endParaRPr lang="en-ID" sz="2800" b="1" dirty="0">
              <a:solidFill>
                <a:schemeClr val="accent1"/>
              </a:solidFill>
              <a:latin typeface="+mj-lt"/>
            </a:endParaRPr>
          </a:p>
        </p:txBody>
      </p:sp>
      <p:sp>
        <p:nvSpPr>
          <p:cNvPr id="12" name="TextBox 11"/>
          <p:cNvSpPr txBox="1"/>
          <p:nvPr/>
        </p:nvSpPr>
        <p:spPr>
          <a:xfrm>
            <a:off x="7498080" y="1997839"/>
            <a:ext cx="3931921" cy="1477328"/>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endParaRPr lang="en-ID" sz="1200" dirty="0"/>
          </a:p>
        </p:txBody>
      </p:sp>
      <p:sp>
        <p:nvSpPr>
          <p:cNvPr id="2" name="Picture Placeholder 1"/>
          <p:cNvSpPr>
            <a:spLocks noGrp="1"/>
          </p:cNvSpPr>
          <p:nvPr>
            <p:ph type="pic" sz="quarter" idx="14"/>
          </p:nvPr>
        </p:nvSpPr>
        <p:spPr/>
      </p:sp>
      <p:sp>
        <p:nvSpPr>
          <p:cNvPr id="11" name="Picture Placeholder 10"/>
          <p:cNvSpPr>
            <a:spLocks noGrp="1"/>
          </p:cNvSpPr>
          <p:nvPr>
            <p:ph type="pic" sz="quarter" idx="15"/>
          </p:nvPr>
        </p:nvSpPr>
        <p:spPr/>
      </p:sp>
    </p:spTree>
    <p:extLst>
      <p:ext uri="{BB962C8B-B14F-4D97-AF65-F5344CB8AC3E}">
        <p14:creationId xmlns:p14="http://schemas.microsoft.com/office/powerpoint/2010/main" val="24124049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p:cNvSpPr txBox="1"/>
          <p:nvPr/>
        </p:nvSpPr>
        <p:spPr>
          <a:xfrm>
            <a:off x="1619250" y="698500"/>
            <a:ext cx="8953500" cy="830997"/>
          </a:xfrm>
          <a:prstGeom prst="rect">
            <a:avLst/>
          </a:prstGeom>
          <a:noFill/>
        </p:spPr>
        <p:txBody>
          <a:bodyPr wrap="square" rtlCol="0">
            <a:spAutoFit/>
          </a:bodyPr>
          <a:lstStyle/>
          <a:p>
            <a:pPr algn="ctr"/>
            <a:r>
              <a:rPr lang="en-ID" sz="4800" b="1" dirty="0" smtClean="0">
                <a:latin typeface="+mj-lt"/>
              </a:rPr>
              <a:t>Meet Our </a:t>
            </a:r>
            <a:r>
              <a:rPr lang="en-ID" sz="4800" b="1" dirty="0" smtClean="0">
                <a:solidFill>
                  <a:schemeClr val="accent1"/>
                </a:solidFill>
                <a:latin typeface="+mj-lt"/>
              </a:rPr>
              <a:t>Great Team</a:t>
            </a:r>
            <a:endParaRPr lang="en-ID" sz="4800" b="1" dirty="0">
              <a:solidFill>
                <a:schemeClr val="accent1"/>
              </a:solidFill>
              <a:latin typeface="+mj-lt"/>
            </a:endParaRPr>
          </a:p>
        </p:txBody>
      </p:sp>
      <p:sp>
        <p:nvSpPr>
          <p:cNvPr id="3" name="TextBox 2"/>
          <p:cNvSpPr txBox="1"/>
          <p:nvPr/>
        </p:nvSpPr>
        <p:spPr>
          <a:xfrm>
            <a:off x="1841502" y="1529497"/>
            <a:ext cx="8508998" cy="646331"/>
          </a:xfrm>
          <a:prstGeom prst="rect">
            <a:avLst/>
          </a:prstGeom>
          <a:noFill/>
        </p:spPr>
        <p:txBody>
          <a:bodyPr wrap="square" rtlCol="0">
            <a:spAutoFit/>
          </a:bodyPr>
          <a:lstStyle/>
          <a:p>
            <a:pPr algn="ctr">
              <a:lnSpc>
                <a:spcPct val="150000"/>
              </a:lnSpc>
            </a:pPr>
            <a:r>
              <a:rPr lang="en-US" sz="1200" dirty="0"/>
              <a:t>People who succeed have momentum. The more they succeed, the more they want to succeed, and the more they find a way to succeed. Similarly, when someone is failing, the tendency is to get </a:t>
            </a:r>
            <a:r>
              <a:rPr lang="en-US" sz="1200" dirty="0" smtClean="0"/>
              <a:t>on</a:t>
            </a:r>
            <a:endParaRPr lang="en-ID" sz="1200" dirty="0"/>
          </a:p>
        </p:txBody>
      </p:sp>
      <p:sp>
        <p:nvSpPr>
          <p:cNvPr id="2" name="Picture Placeholder 1"/>
          <p:cNvSpPr>
            <a:spLocks noGrp="1"/>
          </p:cNvSpPr>
          <p:nvPr>
            <p:ph type="pic" sz="quarter" idx="13"/>
          </p:nvPr>
        </p:nvSpPr>
        <p:spPr/>
      </p:sp>
      <p:sp>
        <p:nvSpPr>
          <p:cNvPr id="4" name="Picture Placeholder 3"/>
          <p:cNvSpPr>
            <a:spLocks noGrp="1"/>
          </p:cNvSpPr>
          <p:nvPr>
            <p:ph type="pic" sz="quarter" idx="14"/>
          </p:nvPr>
        </p:nvSpPr>
        <p:spPr/>
      </p:sp>
      <p:sp>
        <p:nvSpPr>
          <p:cNvPr id="9" name="Picture Placeholder 8"/>
          <p:cNvSpPr>
            <a:spLocks noGrp="1"/>
          </p:cNvSpPr>
          <p:nvPr>
            <p:ph type="pic" sz="quarter" idx="15"/>
          </p:nvPr>
        </p:nvSpPr>
        <p:spPr/>
      </p:sp>
      <p:sp>
        <p:nvSpPr>
          <p:cNvPr id="6" name="Rounded Rectangle 5"/>
          <p:cNvSpPr/>
          <p:nvPr/>
        </p:nvSpPr>
        <p:spPr>
          <a:xfrm>
            <a:off x="4852985" y="4791076"/>
            <a:ext cx="2486028" cy="88380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075873" y="4921123"/>
            <a:ext cx="2040252" cy="369332"/>
          </a:xfrm>
          <a:prstGeom prst="rect">
            <a:avLst/>
          </a:prstGeom>
          <a:noFill/>
        </p:spPr>
        <p:txBody>
          <a:bodyPr wrap="square" rtlCol="0">
            <a:spAutoFit/>
          </a:bodyPr>
          <a:lstStyle/>
          <a:p>
            <a:pPr algn="ctr"/>
            <a:r>
              <a:rPr lang="en-US" dirty="0" smtClean="0">
                <a:solidFill>
                  <a:schemeClr val="bg1"/>
                </a:solidFill>
                <a:latin typeface="+mj-lt"/>
              </a:rPr>
              <a:t>Name Your Team</a:t>
            </a:r>
            <a:endParaRPr lang="en-ID" dirty="0">
              <a:solidFill>
                <a:schemeClr val="bg1"/>
              </a:solidFill>
              <a:latin typeface="+mj-lt"/>
            </a:endParaRPr>
          </a:p>
        </p:txBody>
      </p:sp>
      <p:sp>
        <p:nvSpPr>
          <p:cNvPr id="8" name="TextBox 7"/>
          <p:cNvSpPr txBox="1"/>
          <p:nvPr/>
        </p:nvSpPr>
        <p:spPr>
          <a:xfrm>
            <a:off x="5229223"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solidFill>
              </a:rPr>
              <a:t>Your Job Description</a:t>
            </a:r>
            <a:endParaRPr lang="en-ID" sz="1200" i="1" dirty="0">
              <a:solidFill>
                <a:schemeClr val="bg1"/>
              </a:solidFill>
            </a:endParaRPr>
          </a:p>
        </p:txBody>
      </p:sp>
      <p:sp>
        <p:nvSpPr>
          <p:cNvPr id="13" name="Rounded Rectangle 12"/>
          <p:cNvSpPr/>
          <p:nvPr/>
        </p:nvSpPr>
        <p:spPr>
          <a:xfrm>
            <a:off x="8262936" y="4791076"/>
            <a:ext cx="2486028" cy="88380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485824" y="4921123"/>
            <a:ext cx="204025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15" name="TextBox 14"/>
          <p:cNvSpPr txBox="1"/>
          <p:nvPr/>
        </p:nvSpPr>
        <p:spPr>
          <a:xfrm>
            <a:off x="8639174"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Your Job Description</a:t>
            </a:r>
            <a:endParaRPr lang="en-ID" sz="1200" i="1" dirty="0">
              <a:solidFill>
                <a:schemeClr val="bg1">
                  <a:lumMod val="50000"/>
                </a:schemeClr>
              </a:solidFill>
            </a:endParaRPr>
          </a:p>
        </p:txBody>
      </p:sp>
      <p:sp>
        <p:nvSpPr>
          <p:cNvPr id="18" name="Rounded Rectangle 17"/>
          <p:cNvSpPr/>
          <p:nvPr/>
        </p:nvSpPr>
        <p:spPr>
          <a:xfrm>
            <a:off x="1443036" y="4791076"/>
            <a:ext cx="2486028" cy="88380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665924" y="4921123"/>
            <a:ext cx="204025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20" name="TextBox 19"/>
          <p:cNvSpPr txBox="1"/>
          <p:nvPr/>
        </p:nvSpPr>
        <p:spPr>
          <a:xfrm>
            <a:off x="1819274"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Your Job Description</a:t>
            </a:r>
            <a:endParaRPr lang="en-ID" sz="1200" i="1" dirty="0">
              <a:solidFill>
                <a:schemeClr val="bg1">
                  <a:lumMod val="50000"/>
                </a:schemeClr>
              </a:solidFill>
            </a:endParaRPr>
          </a:p>
        </p:txBody>
      </p:sp>
    </p:spTree>
    <p:extLst>
      <p:ext uri="{BB962C8B-B14F-4D97-AF65-F5344CB8AC3E}">
        <p14:creationId xmlns:p14="http://schemas.microsoft.com/office/powerpoint/2010/main" val="5970611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0" y="246744"/>
            <a:ext cx="5646058" cy="6611257"/>
          </a:xfrm>
          <a:custGeom>
            <a:avLst/>
            <a:gdLst>
              <a:gd name="connsiteX0" fmla="*/ 0 w 5646058"/>
              <a:gd name="connsiteY0" fmla="*/ 0 h 6611257"/>
              <a:gd name="connsiteX1" fmla="*/ 5307478 w 5646058"/>
              <a:gd name="connsiteY1" fmla="*/ 0 h 6611257"/>
              <a:gd name="connsiteX2" fmla="*/ 5646058 w 5646058"/>
              <a:gd name="connsiteY2" fmla="*/ 338580 h 6611257"/>
              <a:gd name="connsiteX3" fmla="*/ 5646058 w 5646058"/>
              <a:gd name="connsiteY3" fmla="*/ 6611257 h 6611257"/>
              <a:gd name="connsiteX4" fmla="*/ 0 w 5646058"/>
              <a:gd name="connsiteY4" fmla="*/ 6611257 h 66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6058" h="6611257">
                <a:moveTo>
                  <a:pt x="0" y="0"/>
                </a:moveTo>
                <a:lnTo>
                  <a:pt x="5307478" y="0"/>
                </a:lnTo>
                <a:cubicBezTo>
                  <a:pt x="5494471" y="0"/>
                  <a:pt x="5646058" y="151587"/>
                  <a:pt x="5646058" y="338580"/>
                </a:cubicBezTo>
                <a:lnTo>
                  <a:pt x="5646058" y="6611257"/>
                </a:lnTo>
                <a:lnTo>
                  <a:pt x="0" y="6611257"/>
                </a:lnTo>
                <a:close/>
              </a:path>
            </a:pathLst>
          </a:cu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518365" y="1327708"/>
            <a:ext cx="4911635" cy="830997"/>
          </a:xfrm>
          <a:prstGeom prst="rect">
            <a:avLst/>
          </a:prstGeom>
          <a:noFill/>
        </p:spPr>
        <p:txBody>
          <a:bodyPr wrap="square" rtlCol="0">
            <a:spAutoFit/>
          </a:bodyPr>
          <a:lstStyle/>
          <a:p>
            <a:r>
              <a:rPr lang="en-US" sz="2400" b="1" dirty="0" smtClean="0">
                <a:latin typeface="+mj-lt"/>
              </a:rPr>
              <a:t>This Day Can Act </a:t>
            </a:r>
            <a:r>
              <a:rPr lang="en-US" sz="2400" b="1" dirty="0" smtClean="0">
                <a:solidFill>
                  <a:schemeClr val="accent1"/>
                </a:solidFill>
                <a:latin typeface="+mj-lt"/>
              </a:rPr>
              <a:t>As A Beacon Of Hope </a:t>
            </a:r>
            <a:r>
              <a:rPr lang="en-US" sz="2400" b="1" dirty="0" smtClean="0">
                <a:latin typeface="+mj-lt"/>
              </a:rPr>
              <a:t>For The Days When I Need </a:t>
            </a:r>
            <a:r>
              <a:rPr lang="en-US" sz="2400" b="1" dirty="0" smtClean="0">
                <a:solidFill>
                  <a:schemeClr val="accent1"/>
                </a:solidFill>
                <a:latin typeface="+mj-lt"/>
              </a:rPr>
              <a:t>Inspiration</a:t>
            </a:r>
            <a:endParaRPr lang="en-ID" sz="2400" b="1" dirty="0">
              <a:solidFill>
                <a:schemeClr val="accent1"/>
              </a:solidFill>
              <a:latin typeface="+mj-lt"/>
            </a:endParaRPr>
          </a:p>
        </p:txBody>
      </p:sp>
      <p:sp>
        <p:nvSpPr>
          <p:cNvPr id="7" name="TextBox 6"/>
          <p:cNvSpPr txBox="1"/>
          <p:nvPr/>
        </p:nvSpPr>
        <p:spPr>
          <a:xfrm>
            <a:off x="6518366" y="2158705"/>
            <a:ext cx="4911635" cy="1200329"/>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endParaRPr lang="en-ID" sz="1200" dirty="0"/>
          </a:p>
        </p:txBody>
      </p:sp>
      <p:sp>
        <p:nvSpPr>
          <p:cNvPr id="8" name="TextBox 7"/>
          <p:cNvSpPr txBox="1"/>
          <p:nvPr/>
        </p:nvSpPr>
        <p:spPr>
          <a:xfrm>
            <a:off x="6896100" y="3359034"/>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One</a:t>
            </a:r>
            <a:endParaRPr lang="en-ID" sz="1400" dirty="0">
              <a:latin typeface="+mj-lt"/>
            </a:endParaRPr>
          </a:p>
        </p:txBody>
      </p:sp>
      <p:sp>
        <p:nvSpPr>
          <p:cNvPr id="9" name="Rounded Rectangle 8"/>
          <p:cNvSpPr/>
          <p:nvPr/>
        </p:nvSpPr>
        <p:spPr>
          <a:xfrm>
            <a:off x="6676907" y="3525958"/>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9245627" y="3359034"/>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Two</a:t>
            </a:r>
            <a:endParaRPr lang="en-ID" sz="1400" dirty="0">
              <a:latin typeface="+mj-lt"/>
            </a:endParaRPr>
          </a:p>
        </p:txBody>
      </p:sp>
      <p:sp>
        <p:nvSpPr>
          <p:cNvPr id="11" name="Rounded Rectangle 10"/>
          <p:cNvSpPr/>
          <p:nvPr/>
        </p:nvSpPr>
        <p:spPr>
          <a:xfrm>
            <a:off x="9026434" y="3525958"/>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896100" y="3774532"/>
            <a:ext cx="1752600" cy="379271"/>
          </a:xfrm>
          <a:prstGeom prst="rect">
            <a:avLst/>
          </a:prstGeom>
          <a:noFill/>
        </p:spPr>
        <p:txBody>
          <a:bodyPr wrap="square" rtlCol="0">
            <a:spAutoFit/>
          </a:bodyPr>
          <a:lstStyle/>
          <a:p>
            <a:pPr algn="just">
              <a:lnSpc>
                <a:spcPct val="150000"/>
              </a:lnSpc>
            </a:pPr>
            <a:r>
              <a:rPr lang="en-US" sz="1400" dirty="0" smtClean="0">
                <a:latin typeface="+mj-lt"/>
              </a:rPr>
              <a:t>About Description Three</a:t>
            </a:r>
            <a:endParaRPr lang="en-ID" sz="1400" dirty="0">
              <a:latin typeface="+mj-lt"/>
            </a:endParaRPr>
          </a:p>
        </p:txBody>
      </p:sp>
      <p:sp>
        <p:nvSpPr>
          <p:cNvPr id="14" name="TextBox 13"/>
          <p:cNvSpPr txBox="1"/>
          <p:nvPr/>
        </p:nvSpPr>
        <p:spPr>
          <a:xfrm>
            <a:off x="9245627" y="3774532"/>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Four</a:t>
            </a:r>
            <a:endParaRPr lang="en-ID" sz="1400" dirty="0">
              <a:latin typeface="+mj-lt"/>
            </a:endParaRPr>
          </a:p>
        </p:txBody>
      </p:sp>
      <p:sp>
        <p:nvSpPr>
          <p:cNvPr id="15" name="Rounded Rectangle 14"/>
          <p:cNvSpPr/>
          <p:nvPr/>
        </p:nvSpPr>
        <p:spPr>
          <a:xfrm>
            <a:off x="9026434" y="3941456"/>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8189107" y="4488162"/>
            <a:ext cx="1655622" cy="584775"/>
          </a:xfrm>
          <a:prstGeom prst="rect">
            <a:avLst/>
          </a:prstGeom>
          <a:noFill/>
        </p:spPr>
        <p:txBody>
          <a:bodyPr wrap="square" rtlCol="0">
            <a:spAutoFit/>
          </a:bodyPr>
          <a:lstStyle/>
          <a:p>
            <a:r>
              <a:rPr lang="en-US" sz="3200" b="1" dirty="0" smtClean="0">
                <a:solidFill>
                  <a:schemeClr val="accent1"/>
                </a:solidFill>
                <a:latin typeface="+mj-lt"/>
              </a:rPr>
              <a:t>28.563</a:t>
            </a:r>
            <a:endParaRPr lang="en-ID" sz="3200" b="1" dirty="0">
              <a:solidFill>
                <a:schemeClr val="accent1"/>
              </a:solidFill>
              <a:latin typeface="+mj-lt"/>
            </a:endParaRPr>
          </a:p>
        </p:txBody>
      </p:sp>
      <p:sp>
        <p:nvSpPr>
          <p:cNvPr id="22" name="TextBox 21"/>
          <p:cNvSpPr txBox="1"/>
          <p:nvPr/>
        </p:nvSpPr>
        <p:spPr>
          <a:xfrm>
            <a:off x="8189107" y="4995827"/>
            <a:ext cx="1655622" cy="369332"/>
          </a:xfrm>
          <a:prstGeom prst="rect">
            <a:avLst/>
          </a:prstGeom>
          <a:noFill/>
        </p:spPr>
        <p:txBody>
          <a:bodyPr wrap="square" rtlCol="0">
            <a:spAutoFit/>
          </a:bodyPr>
          <a:lstStyle/>
          <a:p>
            <a:r>
              <a:rPr lang="en-US" dirty="0" smtClean="0">
                <a:solidFill>
                  <a:schemeClr val="accent1"/>
                </a:solidFill>
                <a:latin typeface="+mj-lt"/>
              </a:rPr>
              <a:t>About The Service</a:t>
            </a:r>
            <a:endParaRPr lang="en-ID" dirty="0">
              <a:solidFill>
                <a:schemeClr val="accent1"/>
              </a:solidFill>
              <a:latin typeface="+mj-lt"/>
            </a:endParaRPr>
          </a:p>
        </p:txBody>
      </p:sp>
      <p:grpSp>
        <p:nvGrpSpPr>
          <p:cNvPr id="23" name="Group 254"/>
          <p:cNvGrpSpPr>
            <a:grpSpLocks noChangeAspect="1"/>
          </p:cNvGrpSpPr>
          <p:nvPr/>
        </p:nvGrpSpPr>
        <p:grpSpPr bwMode="auto">
          <a:xfrm>
            <a:off x="7435615" y="4589518"/>
            <a:ext cx="728300" cy="726536"/>
            <a:chOff x="6028" y="2671"/>
            <a:chExt cx="3304" cy="3296"/>
          </a:xfrm>
          <a:solidFill>
            <a:schemeClr val="accent1"/>
          </a:solidFill>
        </p:grpSpPr>
        <p:sp>
          <p:nvSpPr>
            <p:cNvPr id="24"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3" name="Rounded Rectangle 12"/>
          <p:cNvSpPr/>
          <p:nvPr/>
        </p:nvSpPr>
        <p:spPr>
          <a:xfrm>
            <a:off x="6676907" y="3941456"/>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3"/>
          </p:nvPr>
        </p:nvSpPr>
        <p:spPr/>
      </p:sp>
      <p:sp>
        <p:nvSpPr>
          <p:cNvPr id="17" name="Rounded Rectangle 16"/>
          <p:cNvSpPr/>
          <p:nvPr/>
        </p:nvSpPr>
        <p:spPr>
          <a:xfrm>
            <a:off x="3873542" y="4429625"/>
            <a:ext cx="3274380"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4114842" y="4508810"/>
            <a:ext cx="2791780" cy="646331"/>
          </a:xfrm>
          <a:prstGeom prst="rect">
            <a:avLst/>
          </a:prstGeom>
          <a:noFill/>
        </p:spPr>
        <p:txBody>
          <a:bodyPr wrap="square" rtlCol="0">
            <a:spAutoFit/>
          </a:bodyPr>
          <a:lstStyle/>
          <a:p>
            <a:pPr algn="ctr"/>
            <a:r>
              <a:rPr lang="en-US" sz="3600" dirty="0" smtClean="0">
                <a:solidFill>
                  <a:schemeClr val="accent1"/>
                </a:solidFill>
                <a:latin typeface="+mj-lt"/>
              </a:rPr>
              <a:t>Michael </a:t>
            </a:r>
            <a:r>
              <a:rPr lang="en-US" sz="3600" dirty="0" err="1" smtClean="0">
                <a:solidFill>
                  <a:schemeClr val="accent1"/>
                </a:solidFill>
                <a:latin typeface="+mj-lt"/>
              </a:rPr>
              <a:t>Vanko</a:t>
            </a:r>
            <a:endParaRPr lang="en-ID" sz="3600" dirty="0">
              <a:solidFill>
                <a:schemeClr val="accent1"/>
              </a:solidFill>
              <a:latin typeface="+mj-lt"/>
            </a:endParaRPr>
          </a:p>
        </p:txBody>
      </p:sp>
      <p:sp>
        <p:nvSpPr>
          <p:cNvPr id="19" name="TextBox 18"/>
          <p:cNvSpPr txBox="1"/>
          <p:nvPr/>
        </p:nvSpPr>
        <p:spPr>
          <a:xfrm>
            <a:off x="4418214" y="5085894"/>
            <a:ext cx="2185036" cy="276999"/>
          </a:xfrm>
          <a:prstGeom prst="rect">
            <a:avLst/>
          </a:prstGeom>
          <a:noFill/>
        </p:spPr>
        <p:txBody>
          <a:bodyPr wrap="square" rtlCol="0">
            <a:spAutoFit/>
          </a:bodyPr>
          <a:lstStyle/>
          <a:p>
            <a:pPr algn="ctr"/>
            <a:r>
              <a:rPr lang="en-US" sz="1200" i="1" dirty="0" smtClean="0">
                <a:solidFill>
                  <a:schemeClr val="bg1">
                    <a:lumMod val="50000"/>
                  </a:schemeClr>
                </a:solidFill>
              </a:rPr>
              <a:t>Improved Company Leader</a:t>
            </a:r>
            <a:endParaRPr lang="en-ID" sz="1200" i="1" dirty="0">
              <a:solidFill>
                <a:schemeClr val="bg1">
                  <a:lumMod val="50000"/>
                </a:schemeClr>
              </a:solidFill>
            </a:endParaRPr>
          </a:p>
        </p:txBody>
      </p:sp>
    </p:spTree>
    <p:extLst>
      <p:ext uri="{BB962C8B-B14F-4D97-AF65-F5344CB8AC3E}">
        <p14:creationId xmlns:p14="http://schemas.microsoft.com/office/powerpoint/2010/main" val="22567158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9" name="TextBox 8"/>
          <p:cNvSpPr txBox="1"/>
          <p:nvPr/>
        </p:nvSpPr>
        <p:spPr>
          <a:xfrm>
            <a:off x="761999" y="2677544"/>
            <a:ext cx="8778875" cy="1323439"/>
          </a:xfrm>
          <a:prstGeom prst="rect">
            <a:avLst/>
          </a:prstGeom>
          <a:noFill/>
        </p:spPr>
        <p:txBody>
          <a:bodyPr wrap="square" rtlCol="0">
            <a:spAutoFit/>
          </a:bodyPr>
          <a:lstStyle/>
          <a:p>
            <a:r>
              <a:rPr lang="en-ID" sz="8000" b="1" dirty="0" smtClean="0">
                <a:solidFill>
                  <a:schemeClr val="accent1"/>
                </a:solidFill>
                <a:latin typeface="+mj-lt"/>
              </a:rPr>
              <a:t>Section Break</a:t>
            </a:r>
            <a:endParaRPr lang="en-ID" sz="8000" b="1" dirty="0">
              <a:solidFill>
                <a:schemeClr val="accent1"/>
              </a:solidFill>
              <a:latin typeface="+mj-lt"/>
            </a:endParaRPr>
          </a:p>
        </p:txBody>
      </p:sp>
      <p:sp>
        <p:nvSpPr>
          <p:cNvPr id="4" name="Rounded Rectangle 3"/>
          <p:cNvSpPr/>
          <p:nvPr/>
        </p:nvSpPr>
        <p:spPr>
          <a:xfrm>
            <a:off x="2863124" y="2042937"/>
            <a:ext cx="2844256" cy="71492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053444" y="2108011"/>
            <a:ext cx="2463616" cy="584775"/>
          </a:xfrm>
          <a:prstGeom prst="rect">
            <a:avLst/>
          </a:prstGeom>
          <a:noFill/>
        </p:spPr>
        <p:txBody>
          <a:bodyPr wrap="square" rtlCol="0">
            <a:spAutoFit/>
          </a:bodyPr>
          <a:lstStyle/>
          <a:p>
            <a:pPr algn="ctr"/>
            <a:r>
              <a:rPr lang="en-US" sz="3200" b="1" dirty="0" smtClean="0">
                <a:solidFill>
                  <a:schemeClr val="bg1"/>
                </a:solidFill>
                <a:latin typeface="+mj-lt"/>
              </a:rPr>
              <a:t>30 Minutes</a:t>
            </a:r>
            <a:endParaRPr lang="en-ID" sz="3200" b="1" dirty="0">
              <a:solidFill>
                <a:schemeClr val="bg1"/>
              </a:solidFill>
              <a:latin typeface="+mj-lt"/>
            </a:endParaRPr>
          </a:p>
        </p:txBody>
      </p:sp>
      <p:sp>
        <p:nvSpPr>
          <p:cNvPr id="6" name="TextBox 5"/>
          <p:cNvSpPr txBox="1"/>
          <p:nvPr/>
        </p:nvSpPr>
        <p:spPr>
          <a:xfrm>
            <a:off x="761999" y="3891734"/>
            <a:ext cx="3339738" cy="923330"/>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a:t>
            </a:r>
            <a:r>
              <a:rPr lang="en-US" sz="1200" dirty="0" smtClean="0"/>
              <a:t>they</a:t>
            </a:r>
            <a:endParaRPr lang="en-ID" sz="1200" dirty="0"/>
          </a:p>
        </p:txBody>
      </p:sp>
    </p:spTree>
    <p:extLst>
      <p:ext uri="{BB962C8B-B14F-4D97-AF65-F5344CB8AC3E}">
        <p14:creationId xmlns:p14="http://schemas.microsoft.com/office/powerpoint/2010/main" val="42516133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p:sp>
      <p:sp>
        <p:nvSpPr>
          <p:cNvPr id="11" name="Freeform 10"/>
          <p:cNvSpPr/>
          <p:nvPr/>
        </p:nvSpPr>
        <p:spPr>
          <a:xfrm>
            <a:off x="762000" y="0"/>
            <a:ext cx="4767943" cy="5562600"/>
          </a:xfrm>
          <a:custGeom>
            <a:avLst/>
            <a:gdLst>
              <a:gd name="connsiteX0" fmla="*/ 0 w 4767943"/>
              <a:gd name="connsiteY0" fmla="*/ 0 h 5314950"/>
              <a:gd name="connsiteX1" fmla="*/ 4767943 w 4767943"/>
              <a:gd name="connsiteY1" fmla="*/ 0 h 5314950"/>
              <a:gd name="connsiteX2" fmla="*/ 4767943 w 4767943"/>
              <a:gd name="connsiteY2" fmla="*/ 4928413 h 5314950"/>
              <a:gd name="connsiteX3" fmla="*/ 4381406 w 4767943"/>
              <a:gd name="connsiteY3" fmla="*/ 5314950 h 5314950"/>
              <a:gd name="connsiteX4" fmla="*/ 386537 w 4767943"/>
              <a:gd name="connsiteY4" fmla="*/ 5314950 h 5314950"/>
              <a:gd name="connsiteX5" fmla="*/ 0 w 4767943"/>
              <a:gd name="connsiteY5" fmla="*/ 4928413 h 5314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67943" h="5314950">
                <a:moveTo>
                  <a:pt x="0" y="0"/>
                </a:moveTo>
                <a:lnTo>
                  <a:pt x="4767943" y="0"/>
                </a:lnTo>
                <a:lnTo>
                  <a:pt x="4767943" y="4928413"/>
                </a:lnTo>
                <a:cubicBezTo>
                  <a:pt x="4767943" y="5141891"/>
                  <a:pt x="4594884" y="5314950"/>
                  <a:pt x="4381406" y="5314950"/>
                </a:cubicBezTo>
                <a:lnTo>
                  <a:pt x="386537" y="5314950"/>
                </a:lnTo>
                <a:cubicBezTo>
                  <a:pt x="173059" y="5314950"/>
                  <a:pt x="0" y="5141891"/>
                  <a:pt x="0" y="4928413"/>
                </a:cubicBezTo>
                <a:close/>
              </a:path>
            </a:pathLst>
          </a:cu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642100" y="3871356"/>
            <a:ext cx="4787900" cy="830997"/>
          </a:xfrm>
          <a:prstGeom prst="rect">
            <a:avLst/>
          </a:prstGeom>
          <a:noFill/>
        </p:spPr>
        <p:txBody>
          <a:bodyPr wrap="square" rtlCol="0">
            <a:spAutoFit/>
          </a:bodyPr>
          <a:lstStyle/>
          <a:p>
            <a:r>
              <a:rPr lang="en-ID" sz="4800" b="1" dirty="0" smtClean="0">
                <a:latin typeface="+mj-lt"/>
              </a:rPr>
              <a:t>Improved </a:t>
            </a:r>
            <a:r>
              <a:rPr lang="en-ID" sz="4800" b="1" dirty="0" smtClean="0">
                <a:solidFill>
                  <a:schemeClr val="accent1"/>
                </a:solidFill>
                <a:latin typeface="+mj-lt"/>
              </a:rPr>
              <a:t>Portfolio</a:t>
            </a:r>
            <a:endParaRPr lang="en-ID" sz="4800" b="1" dirty="0">
              <a:solidFill>
                <a:schemeClr val="accent1"/>
              </a:solidFill>
              <a:latin typeface="+mj-lt"/>
            </a:endParaRPr>
          </a:p>
        </p:txBody>
      </p:sp>
      <p:sp>
        <p:nvSpPr>
          <p:cNvPr id="4" name="TextBox 3"/>
          <p:cNvSpPr txBox="1"/>
          <p:nvPr/>
        </p:nvSpPr>
        <p:spPr>
          <a:xfrm>
            <a:off x="6642101" y="4702353"/>
            <a:ext cx="4787900" cy="1200329"/>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a:t>
            </a:r>
            <a:r>
              <a:rPr lang="en-US" sz="1200" dirty="0" smtClean="0"/>
              <a:t>self.</a:t>
            </a:r>
            <a:endParaRPr lang="en-ID" sz="1200" dirty="0"/>
          </a:p>
        </p:txBody>
      </p:sp>
      <p:sp>
        <p:nvSpPr>
          <p:cNvPr id="6" name="TextBox 5"/>
          <p:cNvSpPr txBox="1"/>
          <p:nvPr/>
        </p:nvSpPr>
        <p:spPr>
          <a:xfrm>
            <a:off x="1131570" y="1977940"/>
            <a:ext cx="2289810" cy="369332"/>
          </a:xfrm>
          <a:prstGeom prst="rect">
            <a:avLst/>
          </a:prstGeom>
          <a:noFill/>
        </p:spPr>
        <p:txBody>
          <a:bodyPr wrap="square" rtlCol="0">
            <a:spAutoFit/>
          </a:bodyPr>
          <a:lstStyle/>
          <a:p>
            <a:pPr algn="ctr"/>
            <a:r>
              <a:rPr lang="en-US" dirty="0" smtClean="0">
                <a:solidFill>
                  <a:schemeClr val="bg1"/>
                </a:solidFill>
                <a:latin typeface="+mj-lt"/>
              </a:rPr>
              <a:t>Description Portfolio</a:t>
            </a:r>
            <a:endParaRPr lang="en-ID" dirty="0">
              <a:solidFill>
                <a:schemeClr val="bg1"/>
              </a:solidFill>
              <a:latin typeface="+mj-lt"/>
            </a:endParaRPr>
          </a:p>
        </p:txBody>
      </p:sp>
      <p:sp>
        <p:nvSpPr>
          <p:cNvPr id="7" name="TextBox 6"/>
          <p:cNvSpPr txBox="1"/>
          <p:nvPr/>
        </p:nvSpPr>
        <p:spPr>
          <a:xfrm>
            <a:off x="1131570" y="2295074"/>
            <a:ext cx="2289810"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8" name="TextBox 7"/>
          <p:cNvSpPr txBox="1"/>
          <p:nvPr/>
        </p:nvSpPr>
        <p:spPr>
          <a:xfrm>
            <a:off x="1131570" y="1193814"/>
            <a:ext cx="2289810" cy="830997"/>
          </a:xfrm>
          <a:prstGeom prst="rect">
            <a:avLst/>
          </a:prstGeom>
          <a:noFill/>
        </p:spPr>
        <p:txBody>
          <a:bodyPr wrap="square" rtlCol="0">
            <a:spAutoFit/>
          </a:bodyPr>
          <a:lstStyle/>
          <a:p>
            <a:pPr algn="ctr"/>
            <a:r>
              <a:rPr lang="en-US" sz="4800" b="1" dirty="0" smtClean="0">
                <a:solidFill>
                  <a:schemeClr val="bg1"/>
                </a:solidFill>
                <a:latin typeface="+mj-lt"/>
              </a:rPr>
              <a:t>18.321</a:t>
            </a:r>
            <a:endParaRPr lang="en-ID" sz="4800" b="1" dirty="0">
              <a:solidFill>
                <a:schemeClr val="bg1"/>
              </a:solidFill>
              <a:latin typeface="+mj-lt"/>
            </a:endParaRPr>
          </a:p>
        </p:txBody>
      </p:sp>
      <p:sp>
        <p:nvSpPr>
          <p:cNvPr id="12" name="Rounded Rectangle 11"/>
          <p:cNvSpPr/>
          <p:nvPr/>
        </p:nvSpPr>
        <p:spPr>
          <a:xfrm>
            <a:off x="2010163" y="3871356"/>
            <a:ext cx="4238898" cy="1429308"/>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447508" y="4032012"/>
            <a:ext cx="3623418" cy="369332"/>
          </a:xfrm>
          <a:prstGeom prst="rect">
            <a:avLst/>
          </a:prstGeom>
          <a:noFill/>
        </p:spPr>
        <p:txBody>
          <a:bodyPr wrap="square" rtlCol="0">
            <a:spAutoFit/>
          </a:bodyPr>
          <a:lstStyle/>
          <a:p>
            <a:pPr algn="just">
              <a:lnSpc>
                <a:spcPct val="150000"/>
              </a:lnSpc>
            </a:pPr>
            <a:r>
              <a:rPr lang="en-US" sz="1200" dirty="0"/>
              <a:t>Today I plant the </a:t>
            </a:r>
            <a:r>
              <a:rPr lang="en-US" sz="1200" dirty="0" smtClean="0"/>
              <a:t>for </a:t>
            </a:r>
            <a:r>
              <a:rPr lang="en-US" sz="1200" dirty="0"/>
              <a:t>the life I long to </a:t>
            </a:r>
            <a:r>
              <a:rPr lang="en-US" sz="1200" dirty="0" smtClean="0"/>
              <a:t>live.</a:t>
            </a:r>
            <a:endParaRPr lang="en-ID" sz="1200" dirty="0"/>
          </a:p>
        </p:txBody>
      </p:sp>
      <p:sp>
        <p:nvSpPr>
          <p:cNvPr id="14" name="Rounded Rectangle 13"/>
          <p:cNvSpPr/>
          <p:nvPr/>
        </p:nvSpPr>
        <p:spPr>
          <a:xfrm>
            <a:off x="2180766" y="4104708"/>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451274" y="4401344"/>
            <a:ext cx="3623418" cy="369332"/>
          </a:xfrm>
          <a:prstGeom prst="rect">
            <a:avLst/>
          </a:prstGeom>
          <a:noFill/>
        </p:spPr>
        <p:txBody>
          <a:bodyPr wrap="square" rtlCol="0">
            <a:spAutoFit/>
          </a:bodyPr>
          <a:lstStyle/>
          <a:p>
            <a:pPr algn="just">
              <a:lnSpc>
                <a:spcPct val="150000"/>
              </a:lnSpc>
            </a:pPr>
            <a:r>
              <a:rPr lang="en-US" sz="1200" dirty="0"/>
              <a:t>Advertising is only evil </a:t>
            </a:r>
            <a:r>
              <a:rPr lang="en-US" sz="1200" dirty="0" smtClean="0"/>
              <a:t>it </a:t>
            </a:r>
            <a:r>
              <a:rPr lang="en-US" sz="1200" dirty="0"/>
              <a:t>advertises evil things</a:t>
            </a:r>
            <a:endParaRPr lang="en-ID" sz="1200" dirty="0"/>
          </a:p>
        </p:txBody>
      </p:sp>
      <p:sp>
        <p:nvSpPr>
          <p:cNvPr id="16" name="Rounded Rectangle 15"/>
          <p:cNvSpPr/>
          <p:nvPr/>
        </p:nvSpPr>
        <p:spPr>
          <a:xfrm>
            <a:off x="2184532" y="4474040"/>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455040" y="4770676"/>
            <a:ext cx="3623418" cy="369332"/>
          </a:xfrm>
          <a:prstGeom prst="rect">
            <a:avLst/>
          </a:prstGeom>
          <a:noFill/>
        </p:spPr>
        <p:txBody>
          <a:bodyPr wrap="square" rtlCol="0">
            <a:spAutoFit/>
          </a:bodyPr>
          <a:lstStyle/>
          <a:p>
            <a:pPr algn="just">
              <a:lnSpc>
                <a:spcPct val="150000"/>
              </a:lnSpc>
            </a:pPr>
            <a:r>
              <a:rPr lang="en-US" sz="1200" dirty="0"/>
              <a:t>What the mind </a:t>
            </a:r>
            <a:r>
              <a:rPr lang="en-US" sz="1200" dirty="0" smtClean="0"/>
              <a:t>of can </a:t>
            </a:r>
            <a:r>
              <a:rPr lang="en-US" sz="1200" dirty="0"/>
              <a:t>and believe, it can achieve</a:t>
            </a:r>
            <a:endParaRPr lang="en-ID" sz="1200" dirty="0"/>
          </a:p>
        </p:txBody>
      </p:sp>
      <p:sp>
        <p:nvSpPr>
          <p:cNvPr id="18" name="Rounded Rectangle 17"/>
          <p:cNvSpPr/>
          <p:nvPr/>
        </p:nvSpPr>
        <p:spPr>
          <a:xfrm>
            <a:off x="2188298" y="4843372"/>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14"/>
          </p:nvPr>
        </p:nvSpPr>
        <p:spPr/>
      </p:sp>
      <p:sp>
        <p:nvSpPr>
          <p:cNvPr id="5" name="Picture Placeholder 4"/>
          <p:cNvSpPr>
            <a:spLocks noGrp="1"/>
          </p:cNvSpPr>
          <p:nvPr>
            <p:ph type="pic" sz="quarter" idx="15"/>
          </p:nvPr>
        </p:nvSpPr>
        <p:spPr/>
      </p:sp>
    </p:spTree>
    <p:extLst>
      <p:ext uri="{BB962C8B-B14F-4D97-AF65-F5344CB8AC3E}">
        <p14:creationId xmlns:p14="http://schemas.microsoft.com/office/powerpoint/2010/main" val="4859867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Picture Placeholder 26"/>
          <p:cNvSpPr>
            <a:spLocks noGrp="1"/>
          </p:cNvSpPr>
          <p:nvPr>
            <p:ph type="pic" sz="quarter" idx="15"/>
          </p:nvPr>
        </p:nvSpPr>
        <p:spPr/>
      </p:sp>
      <p:sp>
        <p:nvSpPr>
          <p:cNvPr id="4" name="Rounded Rectangle 3"/>
          <p:cNvSpPr/>
          <p:nvPr/>
        </p:nvSpPr>
        <p:spPr>
          <a:xfrm>
            <a:off x="762000" y="3528169"/>
            <a:ext cx="5247503" cy="2643016"/>
          </a:xfrm>
          <a:prstGeom prst="roundRect">
            <a:avLst>
              <a:gd name="adj" fmla="val 10036"/>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p:sp>
      <p:sp>
        <p:nvSpPr>
          <p:cNvPr id="9" name="Picture Placeholder 8"/>
          <p:cNvSpPr>
            <a:spLocks noGrp="1"/>
          </p:cNvSpPr>
          <p:nvPr>
            <p:ph type="pic" sz="quarter" idx="14"/>
          </p:nvPr>
        </p:nvSpPr>
        <p:spPr/>
      </p:sp>
      <p:sp>
        <p:nvSpPr>
          <p:cNvPr id="10" name="Picture Placeholder 9"/>
          <p:cNvSpPr>
            <a:spLocks noGrp="1"/>
          </p:cNvSpPr>
          <p:nvPr>
            <p:ph type="pic" sz="quarter" idx="16"/>
          </p:nvPr>
        </p:nvSpPr>
        <p:spPr/>
      </p:sp>
      <p:sp>
        <p:nvSpPr>
          <p:cNvPr id="18" name="TextBox 17"/>
          <p:cNvSpPr txBox="1"/>
          <p:nvPr/>
        </p:nvSpPr>
        <p:spPr>
          <a:xfrm>
            <a:off x="1233100" y="3550930"/>
            <a:ext cx="3987802" cy="1569660"/>
          </a:xfrm>
          <a:prstGeom prst="rect">
            <a:avLst/>
          </a:prstGeom>
          <a:noFill/>
        </p:spPr>
        <p:txBody>
          <a:bodyPr wrap="square" rtlCol="0">
            <a:spAutoFit/>
          </a:bodyPr>
          <a:lstStyle/>
          <a:p>
            <a:r>
              <a:rPr lang="en-ID" sz="4800" b="1" dirty="0" smtClean="0">
                <a:solidFill>
                  <a:schemeClr val="bg1"/>
                </a:solidFill>
                <a:latin typeface="+mj-lt"/>
              </a:rPr>
              <a:t>Improved Best </a:t>
            </a:r>
            <a:r>
              <a:rPr lang="en-ID" sz="4800" b="1" dirty="0" smtClean="0">
                <a:solidFill>
                  <a:schemeClr val="accent1"/>
                </a:solidFill>
                <a:latin typeface="+mj-lt"/>
              </a:rPr>
              <a:t>Portfolio</a:t>
            </a:r>
            <a:endParaRPr lang="en-ID" sz="4800" b="1" dirty="0">
              <a:solidFill>
                <a:schemeClr val="accent1"/>
              </a:solidFill>
              <a:latin typeface="+mj-lt"/>
            </a:endParaRPr>
          </a:p>
        </p:txBody>
      </p:sp>
      <p:sp>
        <p:nvSpPr>
          <p:cNvPr id="3" name="TextBox 2"/>
          <p:cNvSpPr txBox="1"/>
          <p:nvPr/>
        </p:nvSpPr>
        <p:spPr>
          <a:xfrm>
            <a:off x="1203034" y="5120590"/>
            <a:ext cx="4365434" cy="923330"/>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a:t>
            </a:r>
            <a:endParaRPr lang="en-ID" sz="1200" dirty="0">
              <a:solidFill>
                <a:schemeClr val="bg1"/>
              </a:solidFill>
            </a:endParaRPr>
          </a:p>
        </p:txBody>
      </p:sp>
      <p:sp>
        <p:nvSpPr>
          <p:cNvPr id="11" name="Freeform 10"/>
          <p:cNvSpPr/>
          <p:nvPr/>
        </p:nvSpPr>
        <p:spPr>
          <a:xfrm rot="16200000" flipV="1">
            <a:off x="9321436" y="123010"/>
            <a:ext cx="2993574" cy="2747553"/>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9704797" y="758122"/>
            <a:ext cx="2226854"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will to create is </a:t>
            </a:r>
            <a:r>
              <a:rPr lang="en-US" sz="1200" dirty="0" smtClean="0">
                <a:solidFill>
                  <a:schemeClr val="bg1"/>
                </a:solidFill>
              </a:rPr>
              <a:t>encoded.</a:t>
            </a:r>
            <a:endParaRPr lang="en-ID" sz="1200" dirty="0">
              <a:solidFill>
                <a:schemeClr val="bg1"/>
              </a:solidFill>
            </a:endParaRPr>
          </a:p>
        </p:txBody>
      </p:sp>
      <p:sp>
        <p:nvSpPr>
          <p:cNvPr id="13" name="Rounded Rectangle 12"/>
          <p:cNvSpPr/>
          <p:nvPr/>
        </p:nvSpPr>
        <p:spPr>
          <a:xfrm>
            <a:off x="5121947" y="3809915"/>
            <a:ext cx="2850236"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096000" y="3868452"/>
            <a:ext cx="1655622" cy="584775"/>
          </a:xfrm>
          <a:prstGeom prst="rect">
            <a:avLst/>
          </a:prstGeom>
          <a:noFill/>
        </p:spPr>
        <p:txBody>
          <a:bodyPr wrap="square" rtlCol="0">
            <a:spAutoFit/>
          </a:bodyPr>
          <a:lstStyle/>
          <a:p>
            <a:r>
              <a:rPr lang="en-US" sz="3200" b="1" dirty="0" smtClean="0">
                <a:solidFill>
                  <a:schemeClr val="accent1"/>
                </a:solidFill>
                <a:latin typeface="+mj-lt"/>
              </a:rPr>
              <a:t>28.563</a:t>
            </a:r>
            <a:endParaRPr lang="en-ID" sz="3200" b="1" dirty="0">
              <a:solidFill>
                <a:schemeClr val="accent1"/>
              </a:solidFill>
              <a:latin typeface="+mj-lt"/>
            </a:endParaRPr>
          </a:p>
        </p:txBody>
      </p:sp>
      <p:sp>
        <p:nvSpPr>
          <p:cNvPr id="15" name="TextBox 14"/>
          <p:cNvSpPr txBox="1"/>
          <p:nvPr/>
        </p:nvSpPr>
        <p:spPr>
          <a:xfrm>
            <a:off x="6096000" y="4376117"/>
            <a:ext cx="1655622" cy="369332"/>
          </a:xfrm>
          <a:prstGeom prst="rect">
            <a:avLst/>
          </a:prstGeom>
          <a:noFill/>
        </p:spPr>
        <p:txBody>
          <a:bodyPr wrap="square" rtlCol="0">
            <a:spAutoFit/>
          </a:bodyPr>
          <a:lstStyle/>
          <a:p>
            <a:r>
              <a:rPr lang="en-US" dirty="0" smtClean="0">
                <a:solidFill>
                  <a:schemeClr val="accent1"/>
                </a:solidFill>
                <a:latin typeface="+mj-lt"/>
              </a:rPr>
              <a:t>About The Service</a:t>
            </a:r>
            <a:endParaRPr lang="en-ID" dirty="0">
              <a:solidFill>
                <a:schemeClr val="accent1"/>
              </a:solidFill>
              <a:latin typeface="+mj-lt"/>
            </a:endParaRPr>
          </a:p>
        </p:txBody>
      </p:sp>
      <p:grpSp>
        <p:nvGrpSpPr>
          <p:cNvPr id="16" name="Group 254"/>
          <p:cNvGrpSpPr>
            <a:grpSpLocks noChangeAspect="1"/>
          </p:cNvGrpSpPr>
          <p:nvPr/>
        </p:nvGrpSpPr>
        <p:grpSpPr bwMode="auto">
          <a:xfrm>
            <a:off x="5342508" y="3969808"/>
            <a:ext cx="728300" cy="726536"/>
            <a:chOff x="6028" y="2671"/>
            <a:chExt cx="3304" cy="3296"/>
          </a:xfrm>
          <a:solidFill>
            <a:schemeClr val="accent1"/>
          </a:solidFill>
        </p:grpSpPr>
        <p:sp>
          <p:nvSpPr>
            <p:cNvPr id="17"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0552775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533400" y="0"/>
            <a:ext cx="11430000" cy="3771900"/>
          </a:xfrm>
          <a:custGeom>
            <a:avLst/>
            <a:gdLst>
              <a:gd name="connsiteX0" fmla="*/ 0 w 11430000"/>
              <a:gd name="connsiteY0" fmla="*/ 0 h 3771900"/>
              <a:gd name="connsiteX1" fmla="*/ 11430000 w 11430000"/>
              <a:gd name="connsiteY1" fmla="*/ 0 h 3771900"/>
              <a:gd name="connsiteX2" fmla="*/ 11430000 w 11430000"/>
              <a:gd name="connsiteY2" fmla="*/ 3771900 h 3771900"/>
              <a:gd name="connsiteX3" fmla="*/ 800116 w 11430000"/>
              <a:gd name="connsiteY3" fmla="*/ 3771900 h 3771900"/>
              <a:gd name="connsiteX4" fmla="*/ 0 w 11430000"/>
              <a:gd name="connsiteY4" fmla="*/ 2971784 h 377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00" h="3771900">
                <a:moveTo>
                  <a:pt x="0" y="0"/>
                </a:moveTo>
                <a:lnTo>
                  <a:pt x="11430000" y="0"/>
                </a:lnTo>
                <a:lnTo>
                  <a:pt x="11430000" y="3771900"/>
                </a:lnTo>
                <a:lnTo>
                  <a:pt x="800116" y="3771900"/>
                </a:lnTo>
                <a:cubicBezTo>
                  <a:pt x="358224" y="3771900"/>
                  <a:pt x="0" y="3413676"/>
                  <a:pt x="0" y="2971784"/>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5"/>
          </p:nvPr>
        </p:nvSpPr>
        <p:spPr/>
      </p:sp>
      <p:sp>
        <p:nvSpPr>
          <p:cNvPr id="17" name="TextBox 16"/>
          <p:cNvSpPr txBox="1"/>
          <p:nvPr/>
        </p:nvSpPr>
        <p:spPr>
          <a:xfrm>
            <a:off x="1257300" y="907405"/>
            <a:ext cx="6953250" cy="830997"/>
          </a:xfrm>
          <a:prstGeom prst="rect">
            <a:avLst/>
          </a:prstGeom>
          <a:noFill/>
        </p:spPr>
        <p:txBody>
          <a:bodyPr wrap="square" rtlCol="0">
            <a:spAutoFit/>
          </a:bodyPr>
          <a:lstStyle/>
          <a:p>
            <a:r>
              <a:rPr lang="en-ID" sz="4800" b="1" dirty="0" smtClean="0">
                <a:solidFill>
                  <a:schemeClr val="bg1"/>
                </a:solidFill>
                <a:latin typeface="+mj-lt"/>
              </a:rPr>
              <a:t>Project Documentation</a:t>
            </a:r>
            <a:endParaRPr lang="en-ID" sz="4800" b="1" dirty="0">
              <a:solidFill>
                <a:schemeClr val="bg1"/>
              </a:solidFill>
              <a:latin typeface="+mj-lt"/>
            </a:endParaRPr>
          </a:p>
        </p:txBody>
      </p:sp>
      <p:sp>
        <p:nvSpPr>
          <p:cNvPr id="6" name="TextBox 5"/>
          <p:cNvSpPr txBox="1"/>
          <p:nvPr/>
        </p:nvSpPr>
        <p:spPr>
          <a:xfrm>
            <a:off x="1257298" y="1738402"/>
            <a:ext cx="6953251" cy="923330"/>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downward spiral that can even become a </a:t>
            </a:r>
            <a:r>
              <a:rPr lang="en-US" sz="1200" dirty="0" smtClean="0">
                <a:solidFill>
                  <a:schemeClr val="bg1"/>
                </a:solidFill>
              </a:rPr>
              <a:t>self.</a:t>
            </a:r>
            <a:endParaRPr lang="en-ID" sz="1200" dirty="0">
              <a:solidFill>
                <a:schemeClr val="bg1"/>
              </a:solidFill>
            </a:endParaRPr>
          </a:p>
        </p:txBody>
      </p:sp>
      <p:sp>
        <p:nvSpPr>
          <p:cNvPr id="9" name="Rounded Rectangle 8"/>
          <p:cNvSpPr/>
          <p:nvPr/>
        </p:nvSpPr>
        <p:spPr>
          <a:xfrm>
            <a:off x="7696198" y="2959745"/>
            <a:ext cx="2990850" cy="2990850"/>
          </a:xfrm>
          <a:prstGeom prst="roundRect">
            <a:avLst>
              <a:gd name="adj" fmla="val 1157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860627" y="4036850"/>
            <a:ext cx="2661992" cy="369332"/>
          </a:xfrm>
          <a:prstGeom prst="rect">
            <a:avLst/>
          </a:prstGeom>
          <a:noFill/>
        </p:spPr>
        <p:txBody>
          <a:bodyPr wrap="square" rtlCol="0">
            <a:spAutoFit/>
          </a:bodyPr>
          <a:lstStyle/>
          <a:p>
            <a:pPr algn="ctr"/>
            <a:r>
              <a:rPr lang="en-US" dirty="0" smtClean="0">
                <a:solidFill>
                  <a:schemeClr val="accent1"/>
                </a:solidFill>
                <a:latin typeface="+mj-lt"/>
              </a:rPr>
              <a:t>About Description</a:t>
            </a:r>
            <a:endParaRPr lang="en-ID" dirty="0">
              <a:solidFill>
                <a:schemeClr val="accent1"/>
              </a:solidFill>
              <a:latin typeface="+mj-lt"/>
            </a:endParaRPr>
          </a:p>
        </p:txBody>
      </p:sp>
      <p:sp>
        <p:nvSpPr>
          <p:cNvPr id="11" name="TextBox 10"/>
          <p:cNvSpPr txBox="1"/>
          <p:nvPr/>
        </p:nvSpPr>
        <p:spPr>
          <a:xfrm>
            <a:off x="7860627" y="4353984"/>
            <a:ext cx="2661992" cy="1200329"/>
          </a:xfrm>
          <a:prstGeom prst="rect">
            <a:avLst/>
          </a:prstGeom>
          <a:noFill/>
        </p:spPr>
        <p:txBody>
          <a:bodyPr wrap="square" rtlCol="0">
            <a:spAutoFit/>
          </a:bodyPr>
          <a:lstStyle/>
          <a:p>
            <a:pPr algn="ctr">
              <a:lnSpc>
                <a:spcPct val="150000"/>
              </a:lnSpc>
            </a:pPr>
            <a:r>
              <a:rPr lang="en-US" sz="1200" dirty="0"/>
              <a:t>Character cannot be developed in ease and quiet. Only through experience of trial and suffering can the </a:t>
            </a:r>
            <a:r>
              <a:rPr lang="en-US" sz="1200" dirty="0" smtClean="0"/>
              <a:t>soul </a:t>
            </a:r>
            <a:r>
              <a:rPr lang="en-US" sz="1200" dirty="0"/>
              <a:t>strengthened, </a:t>
            </a:r>
            <a:endParaRPr lang="en-ID" sz="1200" dirty="0"/>
          </a:p>
        </p:txBody>
      </p:sp>
      <p:grpSp>
        <p:nvGrpSpPr>
          <p:cNvPr id="12" name="Group 515"/>
          <p:cNvGrpSpPr>
            <a:grpSpLocks noChangeAspect="1"/>
          </p:cNvGrpSpPr>
          <p:nvPr/>
        </p:nvGrpSpPr>
        <p:grpSpPr bwMode="auto">
          <a:xfrm>
            <a:off x="8786808" y="3385523"/>
            <a:ext cx="809630" cy="621320"/>
            <a:chOff x="6013" y="3031"/>
            <a:chExt cx="3345" cy="2567"/>
          </a:xfrm>
          <a:solidFill>
            <a:schemeClr val="accent1"/>
          </a:solidFill>
        </p:grpSpPr>
        <p:sp>
          <p:nvSpPr>
            <p:cNvPr id="13" name="Freeform 516"/>
            <p:cNvSpPr>
              <a:spLocks noEditPoints="1"/>
            </p:cNvSpPr>
            <p:nvPr/>
          </p:nvSpPr>
          <p:spPr bwMode="auto">
            <a:xfrm>
              <a:off x="6013" y="3719"/>
              <a:ext cx="94"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517"/>
            <p:cNvSpPr>
              <a:spLocks noEditPoints="1"/>
            </p:cNvSpPr>
            <p:nvPr/>
          </p:nvSpPr>
          <p:spPr bwMode="auto">
            <a:xfrm>
              <a:off x="6013" y="3042"/>
              <a:ext cx="958" cy="2492"/>
            </a:xfrm>
            <a:custGeom>
              <a:avLst/>
              <a:gdLst>
                <a:gd name="T0" fmla="*/ 369 w 421"/>
                <a:gd name="T1" fmla="*/ 1098 h 1098"/>
                <a:gd name="T2" fmla="*/ 52 w 421"/>
                <a:gd name="T3" fmla="*/ 1098 h 1098"/>
                <a:gd name="T4" fmla="*/ 0 w 421"/>
                <a:gd name="T5" fmla="*/ 1045 h 1098"/>
                <a:gd name="T6" fmla="*/ 0 w 421"/>
                <a:gd name="T7" fmla="*/ 738 h 1098"/>
                <a:gd name="T8" fmla="*/ 41 w 421"/>
                <a:gd name="T9" fmla="*/ 738 h 1098"/>
                <a:gd name="T10" fmla="*/ 41 w 421"/>
                <a:gd name="T11" fmla="*/ 1045 h 1098"/>
                <a:gd name="T12" fmla="*/ 52 w 421"/>
                <a:gd name="T13" fmla="*/ 1056 h 1098"/>
                <a:gd name="T14" fmla="*/ 369 w 421"/>
                <a:gd name="T15" fmla="*/ 1056 h 1098"/>
                <a:gd name="T16" fmla="*/ 380 w 421"/>
                <a:gd name="T17" fmla="*/ 1045 h 1098"/>
                <a:gd name="T18" fmla="*/ 380 w 421"/>
                <a:gd name="T19" fmla="*/ 53 h 1098"/>
                <a:gd name="T20" fmla="*/ 369 w 421"/>
                <a:gd name="T21" fmla="*/ 42 h 1098"/>
                <a:gd name="T22" fmla="*/ 52 w 421"/>
                <a:gd name="T23" fmla="*/ 42 h 1098"/>
                <a:gd name="T24" fmla="*/ 41 w 421"/>
                <a:gd name="T25" fmla="*/ 53 h 1098"/>
                <a:gd name="T26" fmla="*/ 41 w 421"/>
                <a:gd name="T27" fmla="*/ 180 h 1098"/>
                <a:gd name="T28" fmla="*/ 0 w 421"/>
                <a:gd name="T29" fmla="*/ 180 h 1098"/>
                <a:gd name="T30" fmla="*/ 0 w 421"/>
                <a:gd name="T31" fmla="*/ 53 h 1098"/>
                <a:gd name="T32" fmla="*/ 52 w 421"/>
                <a:gd name="T33" fmla="*/ 0 h 1098"/>
                <a:gd name="T34" fmla="*/ 369 w 421"/>
                <a:gd name="T35" fmla="*/ 0 h 1098"/>
                <a:gd name="T36" fmla="*/ 421 w 421"/>
                <a:gd name="T37" fmla="*/ 53 h 1098"/>
                <a:gd name="T38" fmla="*/ 421 w 421"/>
                <a:gd name="T39" fmla="*/ 1045 h 1098"/>
                <a:gd name="T40" fmla="*/ 369 w 421"/>
                <a:gd name="T41" fmla="*/ 1098 h 1098"/>
                <a:gd name="T42" fmla="*/ 369 w 421"/>
                <a:gd name="T43" fmla="*/ 1098 h 1098"/>
                <a:gd name="T44" fmla="*/ 369 w 421"/>
                <a:gd name="T45" fmla="*/ 1098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 h="1098">
                  <a:moveTo>
                    <a:pt x="369" y="1098"/>
                  </a:moveTo>
                  <a:cubicBezTo>
                    <a:pt x="52" y="1098"/>
                    <a:pt x="52" y="1098"/>
                    <a:pt x="52" y="1098"/>
                  </a:cubicBezTo>
                  <a:cubicBezTo>
                    <a:pt x="23" y="1098"/>
                    <a:pt x="0" y="1074"/>
                    <a:pt x="0" y="1045"/>
                  </a:cubicBezTo>
                  <a:cubicBezTo>
                    <a:pt x="0" y="738"/>
                    <a:pt x="0" y="738"/>
                    <a:pt x="0" y="738"/>
                  </a:cubicBezTo>
                  <a:cubicBezTo>
                    <a:pt x="0" y="711"/>
                    <a:pt x="41" y="711"/>
                    <a:pt x="41" y="738"/>
                  </a:cubicBezTo>
                  <a:cubicBezTo>
                    <a:pt x="41" y="1045"/>
                    <a:pt x="41" y="1045"/>
                    <a:pt x="41" y="1045"/>
                  </a:cubicBezTo>
                  <a:cubicBezTo>
                    <a:pt x="41" y="1051"/>
                    <a:pt x="46" y="1056"/>
                    <a:pt x="52" y="1056"/>
                  </a:cubicBezTo>
                  <a:cubicBezTo>
                    <a:pt x="369" y="1056"/>
                    <a:pt x="369" y="1056"/>
                    <a:pt x="369" y="1056"/>
                  </a:cubicBezTo>
                  <a:cubicBezTo>
                    <a:pt x="375" y="1056"/>
                    <a:pt x="380" y="1051"/>
                    <a:pt x="380" y="1045"/>
                  </a:cubicBezTo>
                  <a:cubicBezTo>
                    <a:pt x="380" y="53"/>
                    <a:pt x="380" y="53"/>
                    <a:pt x="380" y="53"/>
                  </a:cubicBezTo>
                  <a:cubicBezTo>
                    <a:pt x="380" y="47"/>
                    <a:pt x="375" y="42"/>
                    <a:pt x="369" y="42"/>
                  </a:cubicBezTo>
                  <a:cubicBezTo>
                    <a:pt x="52" y="42"/>
                    <a:pt x="52" y="42"/>
                    <a:pt x="52" y="42"/>
                  </a:cubicBezTo>
                  <a:cubicBezTo>
                    <a:pt x="46" y="42"/>
                    <a:pt x="41" y="47"/>
                    <a:pt x="41" y="53"/>
                  </a:cubicBezTo>
                  <a:cubicBezTo>
                    <a:pt x="41" y="180"/>
                    <a:pt x="41" y="180"/>
                    <a:pt x="41" y="180"/>
                  </a:cubicBezTo>
                  <a:cubicBezTo>
                    <a:pt x="41" y="208"/>
                    <a:pt x="0" y="208"/>
                    <a:pt x="0" y="180"/>
                  </a:cubicBezTo>
                  <a:cubicBezTo>
                    <a:pt x="0" y="53"/>
                    <a:pt x="0" y="53"/>
                    <a:pt x="0" y="53"/>
                  </a:cubicBezTo>
                  <a:cubicBezTo>
                    <a:pt x="0" y="24"/>
                    <a:pt x="23" y="0"/>
                    <a:pt x="52" y="0"/>
                  </a:cubicBezTo>
                  <a:cubicBezTo>
                    <a:pt x="369" y="0"/>
                    <a:pt x="369" y="0"/>
                    <a:pt x="369" y="0"/>
                  </a:cubicBezTo>
                  <a:cubicBezTo>
                    <a:pt x="398" y="0"/>
                    <a:pt x="421" y="24"/>
                    <a:pt x="421" y="53"/>
                  </a:cubicBezTo>
                  <a:cubicBezTo>
                    <a:pt x="421" y="1045"/>
                    <a:pt x="421" y="1045"/>
                    <a:pt x="421" y="1045"/>
                  </a:cubicBezTo>
                  <a:cubicBezTo>
                    <a:pt x="421" y="1074"/>
                    <a:pt x="398" y="1098"/>
                    <a:pt x="369" y="1098"/>
                  </a:cubicBezTo>
                  <a:close/>
                  <a:moveTo>
                    <a:pt x="369" y="1098"/>
                  </a:moveTo>
                  <a:cubicBezTo>
                    <a:pt x="369" y="1098"/>
                    <a:pt x="369" y="1098"/>
                    <a:pt x="369" y="10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518"/>
            <p:cNvSpPr>
              <a:spLocks noEditPoints="1"/>
            </p:cNvSpPr>
            <p:nvPr/>
          </p:nvSpPr>
          <p:spPr bwMode="auto">
            <a:xfrm>
              <a:off x="6013" y="4188"/>
              <a:ext cx="94" cy="248"/>
            </a:xfrm>
            <a:custGeom>
              <a:avLst/>
              <a:gdLst>
                <a:gd name="T0" fmla="*/ 21 w 41"/>
                <a:gd name="T1" fmla="*/ 109 h 109"/>
                <a:gd name="T2" fmla="*/ 0 w 41"/>
                <a:gd name="T3" fmla="*/ 88 h 109"/>
                <a:gd name="T4" fmla="*/ 0 w 41"/>
                <a:gd name="T5" fmla="*/ 27 h 109"/>
                <a:gd name="T6" fmla="*/ 41 w 41"/>
                <a:gd name="T7" fmla="*/ 27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99"/>
                    <a:pt x="0" y="88"/>
                  </a:cubicBezTo>
                  <a:cubicBezTo>
                    <a:pt x="0" y="27"/>
                    <a:pt x="0" y="27"/>
                    <a:pt x="0" y="27"/>
                  </a:cubicBezTo>
                  <a:cubicBezTo>
                    <a:pt x="0" y="0"/>
                    <a:pt x="41" y="0"/>
                    <a:pt x="41" y="27"/>
                  </a:cubicBezTo>
                  <a:cubicBezTo>
                    <a:pt x="41" y="88"/>
                    <a:pt x="41" y="88"/>
                    <a:pt x="41" y="88"/>
                  </a:cubicBezTo>
                  <a:cubicBezTo>
                    <a:pt x="41" y="99"/>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519"/>
            <p:cNvSpPr>
              <a:spLocks noEditPoints="1"/>
            </p:cNvSpPr>
            <p:nvPr/>
          </p:nvSpPr>
          <p:spPr bwMode="auto">
            <a:xfrm>
              <a:off x="6877" y="3042"/>
              <a:ext cx="1053" cy="2492"/>
            </a:xfrm>
            <a:custGeom>
              <a:avLst/>
              <a:gdLst>
                <a:gd name="T0" fmla="*/ 410 w 463"/>
                <a:gd name="T1" fmla="*/ 1098 h 1098"/>
                <a:gd name="T2" fmla="*/ 52 w 463"/>
                <a:gd name="T3" fmla="*/ 1098 h 1098"/>
                <a:gd name="T4" fmla="*/ 0 w 463"/>
                <a:gd name="T5" fmla="*/ 1045 h 1098"/>
                <a:gd name="T6" fmla="*/ 0 w 463"/>
                <a:gd name="T7" fmla="*/ 53 h 1098"/>
                <a:gd name="T8" fmla="*/ 52 w 463"/>
                <a:gd name="T9" fmla="*/ 0 h 1098"/>
                <a:gd name="T10" fmla="*/ 410 w 463"/>
                <a:gd name="T11" fmla="*/ 0 h 1098"/>
                <a:gd name="T12" fmla="*/ 463 w 463"/>
                <a:gd name="T13" fmla="*/ 53 h 1098"/>
                <a:gd name="T14" fmla="*/ 463 w 463"/>
                <a:gd name="T15" fmla="*/ 1045 h 1098"/>
                <a:gd name="T16" fmla="*/ 410 w 463"/>
                <a:gd name="T17" fmla="*/ 1098 h 1098"/>
                <a:gd name="T18" fmla="*/ 52 w 463"/>
                <a:gd name="T19" fmla="*/ 42 h 1098"/>
                <a:gd name="T20" fmla="*/ 41 w 463"/>
                <a:gd name="T21" fmla="*/ 53 h 1098"/>
                <a:gd name="T22" fmla="*/ 41 w 463"/>
                <a:gd name="T23" fmla="*/ 1045 h 1098"/>
                <a:gd name="T24" fmla="*/ 52 w 463"/>
                <a:gd name="T25" fmla="*/ 1056 h 1098"/>
                <a:gd name="T26" fmla="*/ 410 w 463"/>
                <a:gd name="T27" fmla="*/ 1056 h 1098"/>
                <a:gd name="T28" fmla="*/ 421 w 463"/>
                <a:gd name="T29" fmla="*/ 1045 h 1098"/>
                <a:gd name="T30" fmla="*/ 421 w 463"/>
                <a:gd name="T31" fmla="*/ 53 h 1098"/>
                <a:gd name="T32" fmla="*/ 410 w 463"/>
                <a:gd name="T33" fmla="*/ 42 h 1098"/>
                <a:gd name="T34" fmla="*/ 52 w 463"/>
                <a:gd name="T35" fmla="*/ 42 h 1098"/>
                <a:gd name="T36" fmla="*/ 52 w 463"/>
                <a:gd name="T37" fmla="*/ 42 h 1098"/>
                <a:gd name="T38" fmla="*/ 52 w 463"/>
                <a:gd name="T39" fmla="*/ 42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3" h="1098">
                  <a:moveTo>
                    <a:pt x="410" y="1098"/>
                  </a:moveTo>
                  <a:cubicBezTo>
                    <a:pt x="52" y="1098"/>
                    <a:pt x="52" y="1098"/>
                    <a:pt x="52" y="1098"/>
                  </a:cubicBezTo>
                  <a:cubicBezTo>
                    <a:pt x="23" y="1098"/>
                    <a:pt x="0" y="1074"/>
                    <a:pt x="0" y="1045"/>
                  </a:cubicBezTo>
                  <a:cubicBezTo>
                    <a:pt x="0" y="53"/>
                    <a:pt x="0" y="53"/>
                    <a:pt x="0" y="53"/>
                  </a:cubicBezTo>
                  <a:cubicBezTo>
                    <a:pt x="0" y="24"/>
                    <a:pt x="23" y="1"/>
                    <a:pt x="52" y="0"/>
                  </a:cubicBezTo>
                  <a:cubicBezTo>
                    <a:pt x="410" y="0"/>
                    <a:pt x="410" y="0"/>
                    <a:pt x="410" y="0"/>
                  </a:cubicBezTo>
                  <a:cubicBezTo>
                    <a:pt x="439" y="1"/>
                    <a:pt x="463" y="24"/>
                    <a:pt x="463" y="53"/>
                  </a:cubicBezTo>
                  <a:cubicBezTo>
                    <a:pt x="463" y="1045"/>
                    <a:pt x="463" y="1045"/>
                    <a:pt x="463" y="1045"/>
                  </a:cubicBezTo>
                  <a:cubicBezTo>
                    <a:pt x="463" y="1074"/>
                    <a:pt x="439" y="1098"/>
                    <a:pt x="410" y="1098"/>
                  </a:cubicBezTo>
                  <a:close/>
                  <a:moveTo>
                    <a:pt x="52" y="42"/>
                  </a:moveTo>
                  <a:cubicBezTo>
                    <a:pt x="46" y="42"/>
                    <a:pt x="41" y="47"/>
                    <a:pt x="41" y="53"/>
                  </a:cubicBezTo>
                  <a:cubicBezTo>
                    <a:pt x="41" y="1045"/>
                    <a:pt x="41" y="1045"/>
                    <a:pt x="41" y="1045"/>
                  </a:cubicBezTo>
                  <a:cubicBezTo>
                    <a:pt x="41" y="1051"/>
                    <a:pt x="46" y="1056"/>
                    <a:pt x="52" y="1056"/>
                  </a:cubicBezTo>
                  <a:cubicBezTo>
                    <a:pt x="410" y="1056"/>
                    <a:pt x="410" y="1056"/>
                    <a:pt x="410" y="1056"/>
                  </a:cubicBezTo>
                  <a:cubicBezTo>
                    <a:pt x="416" y="1056"/>
                    <a:pt x="421" y="1051"/>
                    <a:pt x="421" y="1045"/>
                  </a:cubicBezTo>
                  <a:cubicBezTo>
                    <a:pt x="421" y="53"/>
                    <a:pt x="421" y="53"/>
                    <a:pt x="421" y="53"/>
                  </a:cubicBezTo>
                  <a:cubicBezTo>
                    <a:pt x="421" y="47"/>
                    <a:pt x="416" y="42"/>
                    <a:pt x="410" y="42"/>
                  </a:cubicBezTo>
                  <a:lnTo>
                    <a:pt x="52" y="42"/>
                  </a:lnTo>
                  <a:close/>
                  <a:moveTo>
                    <a:pt x="52" y="42"/>
                  </a:moveTo>
                  <a:cubicBezTo>
                    <a:pt x="52" y="42"/>
                    <a:pt x="52" y="42"/>
                    <a:pt x="52"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520"/>
            <p:cNvSpPr>
              <a:spLocks noEditPoints="1"/>
            </p:cNvSpPr>
            <p:nvPr/>
          </p:nvSpPr>
          <p:spPr bwMode="auto">
            <a:xfrm>
              <a:off x="7116" y="3428"/>
              <a:ext cx="555" cy="554"/>
            </a:xfrm>
            <a:custGeom>
              <a:avLst/>
              <a:gdLst>
                <a:gd name="T0" fmla="*/ 126 w 244"/>
                <a:gd name="T1" fmla="*/ 244 h 244"/>
                <a:gd name="T2" fmla="*/ 18 w 244"/>
                <a:gd name="T3" fmla="*/ 171 h 244"/>
                <a:gd name="T4" fmla="*/ 43 w 244"/>
                <a:gd name="T5" fmla="*/ 43 h 244"/>
                <a:gd name="T6" fmla="*/ 171 w 244"/>
                <a:gd name="T7" fmla="*/ 18 h 244"/>
                <a:gd name="T8" fmla="*/ 244 w 244"/>
                <a:gd name="T9" fmla="*/ 126 h 244"/>
                <a:gd name="T10" fmla="*/ 126 w 244"/>
                <a:gd name="T11" fmla="*/ 244 h 244"/>
                <a:gd name="T12" fmla="*/ 126 w 244"/>
                <a:gd name="T13" fmla="*/ 51 h 244"/>
                <a:gd name="T14" fmla="*/ 56 w 244"/>
                <a:gd name="T15" fmla="*/ 97 h 244"/>
                <a:gd name="T16" fmla="*/ 73 w 244"/>
                <a:gd name="T17" fmla="*/ 180 h 244"/>
                <a:gd name="T18" fmla="*/ 156 w 244"/>
                <a:gd name="T19" fmla="*/ 197 h 244"/>
                <a:gd name="T20" fmla="*/ 202 w 244"/>
                <a:gd name="T21" fmla="*/ 126 h 244"/>
                <a:gd name="T22" fmla="*/ 126 w 244"/>
                <a:gd name="T23" fmla="*/ 51 h 244"/>
                <a:gd name="T24" fmla="*/ 126 w 244"/>
                <a:gd name="T25" fmla="*/ 51 h 244"/>
                <a:gd name="T26" fmla="*/ 126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6" y="244"/>
                  </a:moveTo>
                  <a:cubicBezTo>
                    <a:pt x="79" y="244"/>
                    <a:pt x="36" y="215"/>
                    <a:pt x="18" y="171"/>
                  </a:cubicBezTo>
                  <a:cubicBezTo>
                    <a:pt x="0" y="127"/>
                    <a:pt x="10" y="77"/>
                    <a:pt x="43" y="43"/>
                  </a:cubicBezTo>
                  <a:cubicBezTo>
                    <a:pt x="77" y="10"/>
                    <a:pt x="128" y="0"/>
                    <a:pt x="171" y="18"/>
                  </a:cubicBezTo>
                  <a:cubicBezTo>
                    <a:pt x="215" y="36"/>
                    <a:pt x="244" y="79"/>
                    <a:pt x="244" y="126"/>
                  </a:cubicBezTo>
                  <a:cubicBezTo>
                    <a:pt x="244" y="191"/>
                    <a:pt x="191" y="244"/>
                    <a:pt x="126" y="244"/>
                  </a:cubicBezTo>
                  <a:close/>
                  <a:moveTo>
                    <a:pt x="126" y="51"/>
                  </a:moveTo>
                  <a:cubicBezTo>
                    <a:pt x="96" y="51"/>
                    <a:pt x="68" y="69"/>
                    <a:pt x="56" y="97"/>
                  </a:cubicBezTo>
                  <a:cubicBezTo>
                    <a:pt x="45" y="126"/>
                    <a:pt x="51" y="158"/>
                    <a:pt x="73" y="180"/>
                  </a:cubicBezTo>
                  <a:cubicBezTo>
                    <a:pt x="95" y="202"/>
                    <a:pt x="127" y="208"/>
                    <a:pt x="156" y="197"/>
                  </a:cubicBezTo>
                  <a:cubicBezTo>
                    <a:pt x="184" y="185"/>
                    <a:pt x="202" y="157"/>
                    <a:pt x="202" y="126"/>
                  </a:cubicBezTo>
                  <a:cubicBezTo>
                    <a:pt x="202" y="84"/>
                    <a:pt x="168" y="51"/>
                    <a:pt x="126" y="51"/>
                  </a:cubicBezTo>
                  <a:close/>
                  <a:moveTo>
                    <a:pt x="126" y="51"/>
                  </a:moveTo>
                  <a:cubicBezTo>
                    <a:pt x="126" y="51"/>
                    <a:pt x="126" y="51"/>
                    <a:pt x="126"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521"/>
            <p:cNvSpPr>
              <a:spLocks noEditPoints="1"/>
            </p:cNvSpPr>
            <p:nvPr/>
          </p:nvSpPr>
          <p:spPr bwMode="auto">
            <a:xfrm>
              <a:off x="7082" y="4515"/>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522"/>
            <p:cNvSpPr>
              <a:spLocks noEditPoints="1"/>
            </p:cNvSpPr>
            <p:nvPr/>
          </p:nvSpPr>
          <p:spPr bwMode="auto">
            <a:xfrm>
              <a:off x="7082" y="4799"/>
              <a:ext cx="643"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523"/>
            <p:cNvSpPr>
              <a:spLocks noEditPoints="1"/>
            </p:cNvSpPr>
            <p:nvPr/>
          </p:nvSpPr>
          <p:spPr bwMode="auto">
            <a:xfrm>
              <a:off x="7082" y="5080"/>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524"/>
            <p:cNvSpPr>
              <a:spLocks noEditPoints="1"/>
            </p:cNvSpPr>
            <p:nvPr/>
          </p:nvSpPr>
          <p:spPr bwMode="auto">
            <a:xfrm>
              <a:off x="7823" y="3031"/>
              <a:ext cx="1535" cy="2567"/>
            </a:xfrm>
            <a:custGeom>
              <a:avLst/>
              <a:gdLst>
                <a:gd name="T0" fmla="*/ 278 w 675"/>
                <a:gd name="T1" fmla="*/ 1131 h 1131"/>
                <a:gd name="T2" fmla="*/ 228 w 675"/>
                <a:gd name="T3" fmla="*/ 1091 h 1131"/>
                <a:gd name="T4" fmla="*/ 7 w 675"/>
                <a:gd name="T5" fmla="*/ 149 h 1131"/>
                <a:gd name="T6" fmla="*/ 45 w 675"/>
                <a:gd name="T7" fmla="*/ 87 h 1131"/>
                <a:gd name="T8" fmla="*/ 385 w 675"/>
                <a:gd name="T9" fmla="*/ 7 h 1131"/>
                <a:gd name="T10" fmla="*/ 447 w 675"/>
                <a:gd name="T11" fmla="*/ 45 h 1131"/>
                <a:gd name="T12" fmla="*/ 669 w 675"/>
                <a:gd name="T13" fmla="*/ 987 h 1131"/>
                <a:gd name="T14" fmla="*/ 630 w 675"/>
                <a:gd name="T15" fmla="*/ 1049 h 1131"/>
                <a:gd name="T16" fmla="*/ 290 w 675"/>
                <a:gd name="T17" fmla="*/ 1129 h 1131"/>
                <a:gd name="T18" fmla="*/ 278 w 675"/>
                <a:gd name="T19" fmla="*/ 1131 h 1131"/>
                <a:gd name="T20" fmla="*/ 397 w 675"/>
                <a:gd name="T21" fmla="*/ 47 h 1131"/>
                <a:gd name="T22" fmla="*/ 394 w 675"/>
                <a:gd name="T23" fmla="*/ 47 h 1131"/>
                <a:gd name="T24" fmla="*/ 55 w 675"/>
                <a:gd name="T25" fmla="*/ 127 h 1131"/>
                <a:gd name="T26" fmla="*/ 47 w 675"/>
                <a:gd name="T27" fmla="*/ 139 h 1131"/>
                <a:gd name="T28" fmla="*/ 269 w 675"/>
                <a:gd name="T29" fmla="*/ 1081 h 1131"/>
                <a:gd name="T30" fmla="*/ 273 w 675"/>
                <a:gd name="T31" fmla="*/ 1087 h 1131"/>
                <a:gd name="T32" fmla="*/ 281 w 675"/>
                <a:gd name="T33" fmla="*/ 1089 h 1131"/>
                <a:gd name="T34" fmla="*/ 621 w 675"/>
                <a:gd name="T35" fmla="*/ 1009 h 1131"/>
                <a:gd name="T36" fmla="*/ 628 w 675"/>
                <a:gd name="T37" fmla="*/ 997 h 1131"/>
                <a:gd name="T38" fmla="*/ 407 w 675"/>
                <a:gd name="T39" fmla="*/ 55 h 1131"/>
                <a:gd name="T40" fmla="*/ 397 w 675"/>
                <a:gd name="T41" fmla="*/ 47 h 1131"/>
                <a:gd name="T42" fmla="*/ 397 w 675"/>
                <a:gd name="T43" fmla="*/ 47 h 1131"/>
                <a:gd name="T44" fmla="*/ 397 w 675"/>
                <a:gd name="T45" fmla="*/ 47 h 1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75" h="1131">
                  <a:moveTo>
                    <a:pt x="278" y="1131"/>
                  </a:moveTo>
                  <a:cubicBezTo>
                    <a:pt x="255" y="1130"/>
                    <a:pt x="234" y="1114"/>
                    <a:pt x="228" y="1091"/>
                  </a:cubicBezTo>
                  <a:cubicBezTo>
                    <a:pt x="7" y="149"/>
                    <a:pt x="7" y="149"/>
                    <a:pt x="7" y="149"/>
                  </a:cubicBezTo>
                  <a:cubicBezTo>
                    <a:pt x="0" y="121"/>
                    <a:pt x="17" y="93"/>
                    <a:pt x="45" y="87"/>
                  </a:cubicBezTo>
                  <a:cubicBezTo>
                    <a:pt x="385" y="7"/>
                    <a:pt x="385" y="7"/>
                    <a:pt x="385" y="7"/>
                  </a:cubicBezTo>
                  <a:cubicBezTo>
                    <a:pt x="413" y="0"/>
                    <a:pt x="441" y="18"/>
                    <a:pt x="447" y="45"/>
                  </a:cubicBezTo>
                  <a:cubicBezTo>
                    <a:pt x="669" y="987"/>
                    <a:pt x="669" y="987"/>
                    <a:pt x="669" y="987"/>
                  </a:cubicBezTo>
                  <a:cubicBezTo>
                    <a:pt x="675" y="1015"/>
                    <a:pt x="658" y="1043"/>
                    <a:pt x="630" y="1049"/>
                  </a:cubicBezTo>
                  <a:cubicBezTo>
                    <a:pt x="290" y="1129"/>
                    <a:pt x="290" y="1129"/>
                    <a:pt x="290" y="1129"/>
                  </a:cubicBezTo>
                  <a:cubicBezTo>
                    <a:pt x="287" y="1130"/>
                    <a:pt x="283" y="1131"/>
                    <a:pt x="278" y="1131"/>
                  </a:cubicBezTo>
                  <a:close/>
                  <a:moveTo>
                    <a:pt x="397" y="47"/>
                  </a:moveTo>
                  <a:cubicBezTo>
                    <a:pt x="396" y="47"/>
                    <a:pt x="395" y="47"/>
                    <a:pt x="394" y="47"/>
                  </a:cubicBezTo>
                  <a:cubicBezTo>
                    <a:pt x="55" y="127"/>
                    <a:pt x="55" y="127"/>
                    <a:pt x="55" y="127"/>
                  </a:cubicBezTo>
                  <a:cubicBezTo>
                    <a:pt x="49" y="128"/>
                    <a:pt x="46" y="134"/>
                    <a:pt x="47" y="139"/>
                  </a:cubicBezTo>
                  <a:cubicBezTo>
                    <a:pt x="269" y="1081"/>
                    <a:pt x="269" y="1081"/>
                    <a:pt x="269" y="1081"/>
                  </a:cubicBezTo>
                  <a:cubicBezTo>
                    <a:pt x="269" y="1084"/>
                    <a:pt x="271" y="1086"/>
                    <a:pt x="273" y="1087"/>
                  </a:cubicBezTo>
                  <a:cubicBezTo>
                    <a:pt x="276" y="1089"/>
                    <a:pt x="278" y="1089"/>
                    <a:pt x="281" y="1089"/>
                  </a:cubicBezTo>
                  <a:cubicBezTo>
                    <a:pt x="621" y="1009"/>
                    <a:pt x="621" y="1009"/>
                    <a:pt x="621" y="1009"/>
                  </a:cubicBezTo>
                  <a:cubicBezTo>
                    <a:pt x="626" y="1007"/>
                    <a:pt x="630" y="1002"/>
                    <a:pt x="628" y="997"/>
                  </a:cubicBezTo>
                  <a:cubicBezTo>
                    <a:pt x="407" y="55"/>
                    <a:pt x="407" y="55"/>
                    <a:pt x="407" y="55"/>
                  </a:cubicBezTo>
                  <a:cubicBezTo>
                    <a:pt x="406" y="50"/>
                    <a:pt x="402" y="47"/>
                    <a:pt x="397" y="47"/>
                  </a:cubicBezTo>
                  <a:close/>
                  <a:moveTo>
                    <a:pt x="397" y="47"/>
                  </a:moveTo>
                  <a:cubicBezTo>
                    <a:pt x="397" y="47"/>
                    <a:pt x="397" y="47"/>
                    <a:pt x="397" y="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525"/>
            <p:cNvSpPr>
              <a:spLocks noEditPoints="1"/>
            </p:cNvSpPr>
            <p:nvPr/>
          </p:nvSpPr>
          <p:spPr bwMode="auto">
            <a:xfrm>
              <a:off x="8194" y="3498"/>
              <a:ext cx="550" cy="538"/>
            </a:xfrm>
            <a:custGeom>
              <a:avLst/>
              <a:gdLst>
                <a:gd name="T0" fmla="*/ 118 w 242"/>
                <a:gd name="T1" fmla="*/ 237 h 237"/>
                <a:gd name="T2" fmla="*/ 3 w 242"/>
                <a:gd name="T3" fmla="*/ 129 h 237"/>
                <a:gd name="T4" fmla="*/ 105 w 242"/>
                <a:gd name="T5" fmla="*/ 7 h 237"/>
                <a:gd name="T6" fmla="*/ 232 w 242"/>
                <a:gd name="T7" fmla="*/ 102 h 237"/>
                <a:gd name="T8" fmla="*/ 145 w 242"/>
                <a:gd name="T9" fmla="*/ 234 h 237"/>
                <a:gd name="T10" fmla="*/ 118 w 242"/>
                <a:gd name="T11" fmla="*/ 237 h 237"/>
                <a:gd name="T12" fmla="*/ 118 w 242"/>
                <a:gd name="T13" fmla="*/ 49 h 237"/>
                <a:gd name="T14" fmla="*/ 61 w 242"/>
                <a:gd name="T15" fmla="*/ 77 h 237"/>
                <a:gd name="T16" fmla="*/ 47 w 242"/>
                <a:gd name="T17" fmla="*/ 139 h 237"/>
                <a:gd name="T18" fmla="*/ 102 w 242"/>
                <a:gd name="T19" fmla="*/ 194 h 237"/>
                <a:gd name="T20" fmla="*/ 176 w 242"/>
                <a:gd name="T21" fmla="*/ 168 h 237"/>
                <a:gd name="T22" fmla="*/ 184 w 242"/>
                <a:gd name="T23" fmla="*/ 90 h 237"/>
                <a:gd name="T24" fmla="*/ 118 w 242"/>
                <a:gd name="T25" fmla="*/ 49 h 237"/>
                <a:gd name="T26" fmla="*/ 118 w 242"/>
                <a:gd name="T27" fmla="*/ 49 h 237"/>
                <a:gd name="T28" fmla="*/ 118 w 242"/>
                <a:gd name="T29" fmla="*/ 49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2" h="237">
                  <a:moveTo>
                    <a:pt x="118" y="237"/>
                  </a:moveTo>
                  <a:cubicBezTo>
                    <a:pt x="57" y="237"/>
                    <a:pt x="7" y="190"/>
                    <a:pt x="3" y="129"/>
                  </a:cubicBezTo>
                  <a:cubicBezTo>
                    <a:pt x="0" y="68"/>
                    <a:pt x="44" y="15"/>
                    <a:pt x="105" y="7"/>
                  </a:cubicBezTo>
                  <a:cubicBezTo>
                    <a:pt x="165" y="0"/>
                    <a:pt x="221" y="42"/>
                    <a:pt x="232" y="102"/>
                  </a:cubicBezTo>
                  <a:cubicBezTo>
                    <a:pt x="242" y="162"/>
                    <a:pt x="204" y="220"/>
                    <a:pt x="145" y="234"/>
                  </a:cubicBezTo>
                  <a:cubicBezTo>
                    <a:pt x="136" y="236"/>
                    <a:pt x="127" y="237"/>
                    <a:pt x="118" y="237"/>
                  </a:cubicBezTo>
                  <a:close/>
                  <a:moveTo>
                    <a:pt x="118" y="49"/>
                  </a:moveTo>
                  <a:cubicBezTo>
                    <a:pt x="96" y="49"/>
                    <a:pt x="75" y="59"/>
                    <a:pt x="61" y="77"/>
                  </a:cubicBezTo>
                  <a:cubicBezTo>
                    <a:pt x="47" y="94"/>
                    <a:pt x="42" y="117"/>
                    <a:pt x="47" y="139"/>
                  </a:cubicBezTo>
                  <a:cubicBezTo>
                    <a:pt x="53" y="166"/>
                    <a:pt x="75" y="188"/>
                    <a:pt x="102" y="194"/>
                  </a:cubicBezTo>
                  <a:cubicBezTo>
                    <a:pt x="130" y="200"/>
                    <a:pt x="158" y="190"/>
                    <a:pt x="176" y="168"/>
                  </a:cubicBezTo>
                  <a:cubicBezTo>
                    <a:pt x="193" y="146"/>
                    <a:pt x="197" y="116"/>
                    <a:pt x="184" y="90"/>
                  </a:cubicBezTo>
                  <a:cubicBezTo>
                    <a:pt x="172" y="65"/>
                    <a:pt x="147" y="49"/>
                    <a:pt x="118" y="49"/>
                  </a:cubicBezTo>
                  <a:close/>
                  <a:moveTo>
                    <a:pt x="118" y="49"/>
                  </a:moveTo>
                  <a:cubicBezTo>
                    <a:pt x="118" y="49"/>
                    <a:pt x="118" y="49"/>
                    <a:pt x="118"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526"/>
            <p:cNvSpPr>
              <a:spLocks noEditPoints="1"/>
            </p:cNvSpPr>
            <p:nvPr/>
          </p:nvSpPr>
          <p:spPr bwMode="auto">
            <a:xfrm>
              <a:off x="8342" y="4463"/>
              <a:ext cx="629" cy="222"/>
            </a:xfrm>
            <a:custGeom>
              <a:avLst/>
              <a:gdLst>
                <a:gd name="T0" fmla="*/ 28 w 277"/>
                <a:gd name="T1" fmla="*/ 98 h 98"/>
                <a:gd name="T2" fmla="*/ 24 w 277"/>
                <a:gd name="T3" fmla="*/ 57 h 98"/>
                <a:gd name="T4" fmla="*/ 240 w 277"/>
                <a:gd name="T5" fmla="*/ 6 h 98"/>
                <a:gd name="T6" fmla="*/ 250 w 277"/>
                <a:gd name="T7" fmla="*/ 47 h 98"/>
                <a:gd name="T8" fmla="*/ 33 w 277"/>
                <a:gd name="T9" fmla="*/ 98 h 98"/>
                <a:gd name="T10" fmla="*/ 28 w 277"/>
                <a:gd name="T11" fmla="*/ 98 h 98"/>
                <a:gd name="T12" fmla="*/ 28 w 277"/>
                <a:gd name="T13" fmla="*/ 98 h 98"/>
                <a:gd name="T14" fmla="*/ 28 w 277"/>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7" h="98">
                  <a:moveTo>
                    <a:pt x="28" y="98"/>
                  </a:moveTo>
                  <a:cubicBezTo>
                    <a:pt x="4" y="98"/>
                    <a:pt x="0" y="63"/>
                    <a:pt x="24" y="57"/>
                  </a:cubicBezTo>
                  <a:cubicBezTo>
                    <a:pt x="240" y="6"/>
                    <a:pt x="240" y="6"/>
                    <a:pt x="240" y="6"/>
                  </a:cubicBezTo>
                  <a:cubicBezTo>
                    <a:pt x="267" y="0"/>
                    <a:pt x="277" y="40"/>
                    <a:pt x="250" y="47"/>
                  </a:cubicBezTo>
                  <a:cubicBezTo>
                    <a:pt x="33" y="98"/>
                    <a:pt x="33" y="98"/>
                    <a:pt x="33" y="98"/>
                  </a:cubicBezTo>
                  <a:cubicBezTo>
                    <a:pt x="32" y="98"/>
                    <a:pt x="30" y="98"/>
                    <a:pt x="28" y="98"/>
                  </a:cubicBezTo>
                  <a:close/>
                  <a:moveTo>
                    <a:pt x="28" y="98"/>
                  </a:moveTo>
                  <a:cubicBezTo>
                    <a:pt x="28" y="98"/>
                    <a:pt x="28" y="98"/>
                    <a:pt x="28"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527"/>
            <p:cNvSpPr>
              <a:spLocks noEditPoints="1"/>
            </p:cNvSpPr>
            <p:nvPr/>
          </p:nvSpPr>
          <p:spPr bwMode="auto">
            <a:xfrm>
              <a:off x="8403" y="4731"/>
              <a:ext cx="632" cy="222"/>
            </a:xfrm>
            <a:custGeom>
              <a:avLst/>
              <a:gdLst>
                <a:gd name="T0" fmla="*/ 29 w 278"/>
                <a:gd name="T1" fmla="*/ 98 h 98"/>
                <a:gd name="T2" fmla="*/ 24 w 278"/>
                <a:gd name="T3" fmla="*/ 57 h 98"/>
                <a:gd name="T4" fmla="*/ 241 w 278"/>
                <a:gd name="T5" fmla="*/ 6 h 98"/>
                <a:gd name="T6" fmla="*/ 251 w 278"/>
                <a:gd name="T7" fmla="*/ 47 h 98"/>
                <a:gd name="T8" fmla="*/ 34 w 278"/>
                <a:gd name="T9" fmla="*/ 98 h 98"/>
                <a:gd name="T10" fmla="*/ 29 w 278"/>
                <a:gd name="T11" fmla="*/ 98 h 98"/>
                <a:gd name="T12" fmla="*/ 29 w 278"/>
                <a:gd name="T13" fmla="*/ 98 h 98"/>
                <a:gd name="T14" fmla="*/ 29 w 278"/>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8" h="98">
                  <a:moveTo>
                    <a:pt x="29" y="98"/>
                  </a:moveTo>
                  <a:cubicBezTo>
                    <a:pt x="5" y="98"/>
                    <a:pt x="0" y="63"/>
                    <a:pt x="24" y="57"/>
                  </a:cubicBezTo>
                  <a:cubicBezTo>
                    <a:pt x="241" y="6"/>
                    <a:pt x="241" y="6"/>
                    <a:pt x="241" y="6"/>
                  </a:cubicBezTo>
                  <a:cubicBezTo>
                    <a:pt x="268" y="0"/>
                    <a:pt x="278" y="40"/>
                    <a:pt x="251" y="47"/>
                  </a:cubicBezTo>
                  <a:cubicBezTo>
                    <a:pt x="34" y="98"/>
                    <a:pt x="34" y="98"/>
                    <a:pt x="34" y="98"/>
                  </a:cubicBezTo>
                  <a:cubicBezTo>
                    <a:pt x="32" y="98"/>
                    <a:pt x="31" y="98"/>
                    <a:pt x="29" y="98"/>
                  </a:cubicBezTo>
                  <a:close/>
                  <a:moveTo>
                    <a:pt x="29" y="98"/>
                  </a:moveTo>
                  <a:cubicBezTo>
                    <a:pt x="29" y="98"/>
                    <a:pt x="29" y="98"/>
                    <a:pt x="29"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528"/>
            <p:cNvSpPr>
              <a:spLocks noEditPoints="1"/>
            </p:cNvSpPr>
            <p:nvPr/>
          </p:nvSpPr>
          <p:spPr bwMode="auto">
            <a:xfrm>
              <a:off x="8467" y="5008"/>
              <a:ext cx="611" cy="213"/>
            </a:xfrm>
            <a:custGeom>
              <a:avLst/>
              <a:gdLst>
                <a:gd name="T0" fmla="*/ 29 w 269"/>
                <a:gd name="T1" fmla="*/ 94 h 94"/>
                <a:gd name="T2" fmla="*/ 24 w 269"/>
                <a:gd name="T3" fmla="*/ 53 h 94"/>
                <a:gd name="T4" fmla="*/ 241 w 269"/>
                <a:gd name="T5" fmla="*/ 2 h 94"/>
                <a:gd name="T6" fmla="*/ 266 w 269"/>
                <a:gd name="T7" fmla="*/ 18 h 94"/>
                <a:gd name="T8" fmla="*/ 250 w 269"/>
                <a:gd name="T9" fmla="*/ 43 h 94"/>
                <a:gd name="T10" fmla="*/ 34 w 269"/>
                <a:gd name="T11" fmla="*/ 94 h 94"/>
                <a:gd name="T12" fmla="*/ 29 w 269"/>
                <a:gd name="T13" fmla="*/ 94 h 94"/>
                <a:gd name="T14" fmla="*/ 29 w 269"/>
                <a:gd name="T15" fmla="*/ 94 h 94"/>
                <a:gd name="T16" fmla="*/ 29 w 269"/>
                <a:gd name="T17" fmla="*/ 94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94">
                  <a:moveTo>
                    <a:pt x="29" y="94"/>
                  </a:moveTo>
                  <a:cubicBezTo>
                    <a:pt x="4" y="94"/>
                    <a:pt x="0" y="59"/>
                    <a:pt x="24" y="53"/>
                  </a:cubicBezTo>
                  <a:cubicBezTo>
                    <a:pt x="241" y="2"/>
                    <a:pt x="241" y="2"/>
                    <a:pt x="241" y="2"/>
                  </a:cubicBezTo>
                  <a:cubicBezTo>
                    <a:pt x="252" y="0"/>
                    <a:pt x="263" y="7"/>
                    <a:pt x="266" y="18"/>
                  </a:cubicBezTo>
                  <a:cubicBezTo>
                    <a:pt x="269" y="29"/>
                    <a:pt x="262" y="40"/>
                    <a:pt x="250" y="43"/>
                  </a:cubicBezTo>
                  <a:cubicBezTo>
                    <a:pt x="34" y="94"/>
                    <a:pt x="34" y="94"/>
                    <a:pt x="34" y="94"/>
                  </a:cubicBezTo>
                  <a:cubicBezTo>
                    <a:pt x="32" y="94"/>
                    <a:pt x="31" y="94"/>
                    <a:pt x="29" y="94"/>
                  </a:cubicBezTo>
                  <a:close/>
                  <a:moveTo>
                    <a:pt x="29" y="94"/>
                  </a:moveTo>
                  <a:cubicBezTo>
                    <a:pt x="29" y="94"/>
                    <a:pt x="29" y="94"/>
                    <a:pt x="29" y="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529"/>
            <p:cNvSpPr>
              <a:spLocks noEditPoints="1"/>
            </p:cNvSpPr>
            <p:nvPr/>
          </p:nvSpPr>
          <p:spPr bwMode="auto">
            <a:xfrm>
              <a:off x="6204" y="3380"/>
              <a:ext cx="555" cy="554"/>
            </a:xfrm>
            <a:custGeom>
              <a:avLst/>
              <a:gdLst>
                <a:gd name="T0" fmla="*/ 127 w 244"/>
                <a:gd name="T1" fmla="*/ 244 h 244"/>
                <a:gd name="T2" fmla="*/ 18 w 244"/>
                <a:gd name="T3" fmla="*/ 172 h 244"/>
                <a:gd name="T4" fmla="*/ 44 w 244"/>
                <a:gd name="T5" fmla="*/ 44 h 244"/>
                <a:gd name="T6" fmla="*/ 172 w 244"/>
                <a:gd name="T7" fmla="*/ 18 h 244"/>
                <a:gd name="T8" fmla="*/ 244 w 244"/>
                <a:gd name="T9" fmla="*/ 127 h 244"/>
                <a:gd name="T10" fmla="*/ 127 w 244"/>
                <a:gd name="T11" fmla="*/ 244 h 244"/>
                <a:gd name="T12" fmla="*/ 127 w 244"/>
                <a:gd name="T13" fmla="*/ 51 h 244"/>
                <a:gd name="T14" fmla="*/ 57 w 244"/>
                <a:gd name="T15" fmla="*/ 98 h 244"/>
                <a:gd name="T16" fmla="*/ 73 w 244"/>
                <a:gd name="T17" fmla="*/ 180 h 244"/>
                <a:gd name="T18" fmla="*/ 156 w 244"/>
                <a:gd name="T19" fmla="*/ 197 h 244"/>
                <a:gd name="T20" fmla="*/ 203 w 244"/>
                <a:gd name="T21" fmla="*/ 127 h 244"/>
                <a:gd name="T22" fmla="*/ 127 w 244"/>
                <a:gd name="T23" fmla="*/ 51 h 244"/>
                <a:gd name="T24" fmla="*/ 127 w 244"/>
                <a:gd name="T25" fmla="*/ 51 h 244"/>
                <a:gd name="T26" fmla="*/ 127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7" y="244"/>
                  </a:moveTo>
                  <a:cubicBezTo>
                    <a:pt x="79" y="244"/>
                    <a:pt x="36" y="215"/>
                    <a:pt x="18" y="172"/>
                  </a:cubicBezTo>
                  <a:cubicBezTo>
                    <a:pt x="0" y="128"/>
                    <a:pt x="10" y="77"/>
                    <a:pt x="44" y="44"/>
                  </a:cubicBezTo>
                  <a:cubicBezTo>
                    <a:pt x="77" y="10"/>
                    <a:pt x="128" y="0"/>
                    <a:pt x="172" y="18"/>
                  </a:cubicBezTo>
                  <a:cubicBezTo>
                    <a:pt x="215" y="36"/>
                    <a:pt x="244" y="79"/>
                    <a:pt x="244" y="127"/>
                  </a:cubicBezTo>
                  <a:cubicBezTo>
                    <a:pt x="244" y="191"/>
                    <a:pt x="191" y="244"/>
                    <a:pt x="127" y="244"/>
                  </a:cubicBezTo>
                  <a:close/>
                  <a:moveTo>
                    <a:pt x="127" y="51"/>
                  </a:moveTo>
                  <a:cubicBezTo>
                    <a:pt x="96" y="51"/>
                    <a:pt x="68" y="69"/>
                    <a:pt x="57" y="98"/>
                  </a:cubicBezTo>
                  <a:cubicBezTo>
                    <a:pt x="45" y="126"/>
                    <a:pt x="51" y="159"/>
                    <a:pt x="73" y="180"/>
                  </a:cubicBezTo>
                  <a:cubicBezTo>
                    <a:pt x="95" y="202"/>
                    <a:pt x="127" y="209"/>
                    <a:pt x="156" y="197"/>
                  </a:cubicBezTo>
                  <a:cubicBezTo>
                    <a:pt x="184" y="185"/>
                    <a:pt x="203" y="157"/>
                    <a:pt x="203" y="127"/>
                  </a:cubicBezTo>
                  <a:cubicBezTo>
                    <a:pt x="203" y="85"/>
                    <a:pt x="169" y="51"/>
                    <a:pt x="127" y="51"/>
                  </a:cubicBezTo>
                  <a:close/>
                  <a:moveTo>
                    <a:pt x="127" y="51"/>
                  </a:moveTo>
                  <a:cubicBezTo>
                    <a:pt x="127" y="51"/>
                    <a:pt x="127" y="51"/>
                    <a:pt x="127"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530"/>
            <p:cNvSpPr>
              <a:spLocks noEditPoints="1"/>
            </p:cNvSpPr>
            <p:nvPr/>
          </p:nvSpPr>
          <p:spPr bwMode="auto">
            <a:xfrm>
              <a:off x="6170" y="4515"/>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531"/>
            <p:cNvSpPr>
              <a:spLocks noEditPoints="1"/>
            </p:cNvSpPr>
            <p:nvPr/>
          </p:nvSpPr>
          <p:spPr bwMode="auto">
            <a:xfrm>
              <a:off x="6170" y="4799"/>
              <a:ext cx="644"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532"/>
            <p:cNvSpPr>
              <a:spLocks noEditPoints="1"/>
            </p:cNvSpPr>
            <p:nvPr/>
          </p:nvSpPr>
          <p:spPr bwMode="auto">
            <a:xfrm>
              <a:off x="6170" y="5080"/>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Picture Placeholder 2"/>
          <p:cNvSpPr>
            <a:spLocks noGrp="1"/>
          </p:cNvSpPr>
          <p:nvPr>
            <p:ph type="pic" sz="quarter" idx="14"/>
          </p:nvPr>
        </p:nvSpPr>
        <p:spPr/>
      </p:sp>
      <p:sp>
        <p:nvSpPr>
          <p:cNvPr id="7" name="Picture Placeholder 6"/>
          <p:cNvSpPr>
            <a:spLocks noGrp="1"/>
          </p:cNvSpPr>
          <p:nvPr>
            <p:ph type="pic" sz="quarter" idx="13"/>
          </p:nvPr>
        </p:nvSpPr>
        <p:spPr/>
      </p:sp>
    </p:spTree>
    <p:extLst>
      <p:ext uri="{BB962C8B-B14F-4D97-AF65-F5344CB8AC3E}">
        <p14:creationId xmlns:p14="http://schemas.microsoft.com/office/powerpoint/2010/main" val="3457569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1"/>
          <p:cNvSpPr/>
          <p:nvPr/>
        </p:nvSpPr>
        <p:spPr>
          <a:xfrm rot="5400000">
            <a:off x="9365790" y="4031790"/>
            <a:ext cx="2947320" cy="2705100"/>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762000" y="903286"/>
            <a:ext cx="8107680" cy="4300538"/>
          </a:xfrm>
          <a:prstGeom prst="roundRect">
            <a:avLst>
              <a:gd name="adj" fmla="val 670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156471" y="1253063"/>
            <a:ext cx="5011784" cy="1569660"/>
          </a:xfrm>
          <a:prstGeom prst="rect">
            <a:avLst/>
          </a:prstGeom>
          <a:noFill/>
        </p:spPr>
        <p:txBody>
          <a:bodyPr wrap="square" rtlCol="0">
            <a:spAutoFit/>
          </a:bodyPr>
          <a:lstStyle/>
          <a:p>
            <a:r>
              <a:rPr lang="en-US" sz="3200" b="1" dirty="0" smtClean="0">
                <a:solidFill>
                  <a:schemeClr val="bg1"/>
                </a:solidFill>
                <a:latin typeface="+mj-lt"/>
              </a:rPr>
              <a:t>However Difficult Life May Seem, There Is Always Something You Can Do And Succeed At.</a:t>
            </a:r>
            <a:endParaRPr lang="en-ID" sz="3200" b="1" dirty="0">
              <a:solidFill>
                <a:schemeClr val="bg1"/>
              </a:solidFill>
              <a:latin typeface="+mj-lt"/>
            </a:endParaRPr>
          </a:p>
        </p:txBody>
      </p:sp>
      <p:sp>
        <p:nvSpPr>
          <p:cNvPr id="2" name="Rectangle 1"/>
          <p:cNvSpPr/>
          <p:nvPr/>
        </p:nvSpPr>
        <p:spPr>
          <a:xfrm>
            <a:off x="1156471" y="2822723"/>
            <a:ext cx="5011784" cy="2031325"/>
          </a:xfrm>
          <a:prstGeom prst="rect">
            <a:avLst/>
          </a:prstGeom>
        </p:spPr>
        <p:txBody>
          <a:bodyPr wrap="square">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downward spiral that can </a:t>
            </a:r>
            <a:r>
              <a:rPr lang="en-US" sz="1200" dirty="0" smtClean="0">
                <a:solidFill>
                  <a:schemeClr val="bg1"/>
                </a:solidFill>
              </a:rPr>
              <a:t>even a </a:t>
            </a:r>
            <a:r>
              <a:rPr lang="en-US" sz="1200" dirty="0">
                <a:solidFill>
                  <a:schemeClr val="bg1"/>
                </a:solidFill>
              </a:rPr>
              <a:t>self-fulfilling prophecy</a:t>
            </a:r>
            <a:r>
              <a:rPr lang="en-US" sz="1200" dirty="0" smtClean="0">
                <a:solidFill>
                  <a:schemeClr val="bg1"/>
                </a:solidFill>
              </a:rPr>
              <a:t>.</a:t>
            </a:r>
          </a:p>
          <a:p>
            <a:pPr algn="just">
              <a:lnSpc>
                <a:spcPct val="150000"/>
              </a:lnSpc>
            </a:pPr>
            <a:endParaRPr lang="en-US" sz="1200" dirty="0">
              <a:solidFill>
                <a:schemeClr val="bg1"/>
              </a:solidFill>
            </a:endParaRPr>
          </a:p>
          <a:p>
            <a:pPr algn="just">
              <a:lnSpc>
                <a:spcPct val="150000"/>
              </a:lnSpc>
            </a:pPr>
            <a:r>
              <a:rPr lang="en-US" sz="1200" dirty="0">
                <a:solidFill>
                  <a:schemeClr val="bg1"/>
                </a:solidFill>
              </a:rPr>
              <a:t>Don’t play games that you don’t understand, even if you see lots of other people making money from them.</a:t>
            </a:r>
          </a:p>
        </p:txBody>
      </p:sp>
      <p:sp>
        <p:nvSpPr>
          <p:cNvPr id="4" name="Picture Placeholder 3"/>
          <p:cNvSpPr>
            <a:spLocks noGrp="1"/>
          </p:cNvSpPr>
          <p:nvPr>
            <p:ph type="pic" sz="quarter" idx="13"/>
          </p:nvPr>
        </p:nvSpPr>
        <p:spPr/>
      </p:sp>
      <p:sp>
        <p:nvSpPr>
          <p:cNvPr id="8" name="Rounded Rectangle 7"/>
          <p:cNvSpPr/>
          <p:nvPr/>
        </p:nvSpPr>
        <p:spPr>
          <a:xfrm>
            <a:off x="4710111" y="4854048"/>
            <a:ext cx="2552702"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893944" y="4936095"/>
            <a:ext cx="2185036" cy="369332"/>
          </a:xfrm>
          <a:prstGeom prst="rect">
            <a:avLst/>
          </a:prstGeom>
          <a:noFill/>
        </p:spPr>
        <p:txBody>
          <a:bodyPr wrap="square" rtlCol="0">
            <a:spAutoFit/>
          </a:bodyPr>
          <a:lstStyle/>
          <a:p>
            <a:pPr algn="ctr"/>
            <a:r>
              <a:rPr lang="en-US" dirty="0" smtClean="0">
                <a:solidFill>
                  <a:schemeClr val="accent1"/>
                </a:solidFill>
                <a:latin typeface="+mj-lt"/>
              </a:rPr>
              <a:t>Jason Miguel</a:t>
            </a:r>
            <a:endParaRPr lang="en-ID" dirty="0">
              <a:solidFill>
                <a:schemeClr val="accent1"/>
              </a:solidFill>
              <a:latin typeface="+mj-lt"/>
            </a:endParaRPr>
          </a:p>
        </p:txBody>
      </p:sp>
      <p:sp>
        <p:nvSpPr>
          <p:cNvPr id="10" name="TextBox 9"/>
          <p:cNvSpPr txBox="1"/>
          <p:nvPr/>
        </p:nvSpPr>
        <p:spPr>
          <a:xfrm>
            <a:off x="4893944" y="5253229"/>
            <a:ext cx="2185036" cy="276999"/>
          </a:xfrm>
          <a:prstGeom prst="rect">
            <a:avLst/>
          </a:prstGeom>
          <a:noFill/>
        </p:spPr>
        <p:txBody>
          <a:bodyPr wrap="square" rtlCol="0">
            <a:spAutoFit/>
          </a:bodyPr>
          <a:lstStyle/>
          <a:p>
            <a:pPr algn="ctr"/>
            <a:r>
              <a:rPr lang="en-US" sz="1200" i="1" dirty="0" smtClean="0">
                <a:solidFill>
                  <a:schemeClr val="bg1">
                    <a:lumMod val="50000"/>
                  </a:schemeClr>
                </a:solidFill>
              </a:rPr>
              <a:t>Improved Company Leader</a:t>
            </a:r>
            <a:endParaRPr lang="en-ID" sz="1200" i="1" dirty="0">
              <a:solidFill>
                <a:schemeClr val="bg1">
                  <a:lumMod val="50000"/>
                </a:schemeClr>
              </a:solidFill>
            </a:endParaRPr>
          </a:p>
        </p:txBody>
      </p:sp>
      <p:sp>
        <p:nvSpPr>
          <p:cNvPr id="11" name="Freeform 9"/>
          <p:cNvSpPr>
            <a:spLocks/>
          </p:cNvSpPr>
          <p:nvPr/>
        </p:nvSpPr>
        <p:spPr bwMode="auto">
          <a:xfrm>
            <a:off x="5833161" y="5577316"/>
            <a:ext cx="306602" cy="250392"/>
          </a:xfrm>
          <a:custGeom>
            <a:avLst/>
            <a:gdLst>
              <a:gd name="T0" fmla="*/ 279 w 279"/>
              <a:gd name="T1" fmla="*/ 27 h 228"/>
              <a:gd name="T2" fmla="*/ 246 w 279"/>
              <a:gd name="T3" fmla="*/ 36 h 228"/>
              <a:gd name="T4" fmla="*/ 271 w 279"/>
              <a:gd name="T5" fmla="*/ 6 h 228"/>
              <a:gd name="T6" fmla="*/ 235 w 279"/>
              <a:gd name="T7" fmla="*/ 20 h 228"/>
              <a:gd name="T8" fmla="*/ 193 w 279"/>
              <a:gd name="T9" fmla="*/ 0 h 228"/>
              <a:gd name="T10" fmla="*/ 135 w 279"/>
              <a:gd name="T11" fmla="*/ 59 h 228"/>
              <a:gd name="T12" fmla="*/ 138 w 279"/>
              <a:gd name="T13" fmla="*/ 72 h 228"/>
              <a:gd name="T14" fmla="*/ 18 w 279"/>
              <a:gd name="T15" fmla="*/ 12 h 228"/>
              <a:gd name="T16" fmla="*/ 12 w 279"/>
              <a:gd name="T17" fmla="*/ 41 h 228"/>
              <a:gd name="T18" fmla="*/ 36 w 279"/>
              <a:gd name="T19" fmla="*/ 89 h 228"/>
              <a:gd name="T20" fmla="*/ 10 w 279"/>
              <a:gd name="T21" fmla="*/ 81 h 228"/>
              <a:gd name="T22" fmla="*/ 10 w 279"/>
              <a:gd name="T23" fmla="*/ 81 h 228"/>
              <a:gd name="T24" fmla="*/ 57 w 279"/>
              <a:gd name="T25" fmla="*/ 138 h 228"/>
              <a:gd name="T26" fmla="*/ 42 w 279"/>
              <a:gd name="T27" fmla="*/ 141 h 228"/>
              <a:gd name="T28" fmla="*/ 30 w 279"/>
              <a:gd name="T29" fmla="*/ 140 h 228"/>
              <a:gd name="T30" fmla="*/ 84 w 279"/>
              <a:gd name="T31" fmla="*/ 179 h 228"/>
              <a:gd name="T32" fmla="*/ 13 w 279"/>
              <a:gd name="T33" fmla="*/ 204 h 228"/>
              <a:gd name="T34" fmla="*/ 0 w 279"/>
              <a:gd name="T35" fmla="*/ 203 h 228"/>
              <a:gd name="T36" fmla="*/ 87 w 279"/>
              <a:gd name="T37" fmla="*/ 228 h 228"/>
              <a:gd name="T38" fmla="*/ 250 w 279"/>
              <a:gd name="T39" fmla="*/ 66 h 228"/>
              <a:gd name="T40" fmla="*/ 250 w 279"/>
              <a:gd name="T41" fmla="*/ 57 h 228"/>
              <a:gd name="T42" fmla="*/ 279 w 279"/>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9" h="228">
                <a:moveTo>
                  <a:pt x="279" y="27"/>
                </a:moveTo>
                <a:cubicBezTo>
                  <a:pt x="270" y="33"/>
                  <a:pt x="258" y="36"/>
                  <a:pt x="246" y="36"/>
                </a:cubicBezTo>
                <a:cubicBezTo>
                  <a:pt x="258" y="30"/>
                  <a:pt x="267" y="18"/>
                  <a:pt x="271" y="6"/>
                </a:cubicBezTo>
                <a:cubicBezTo>
                  <a:pt x="261" y="12"/>
                  <a:pt x="249" y="17"/>
                  <a:pt x="235" y="20"/>
                </a:cubicBezTo>
                <a:cubicBezTo>
                  <a:pt x="225" y="8"/>
                  <a:pt x="210" y="0"/>
                  <a:pt x="193" y="0"/>
                </a:cubicBezTo>
                <a:cubicBezTo>
                  <a:pt x="162" y="0"/>
                  <a:pt x="135" y="27"/>
                  <a:pt x="135" y="59"/>
                </a:cubicBezTo>
                <a:cubicBezTo>
                  <a:pt x="135" y="63"/>
                  <a:pt x="136" y="68"/>
                  <a:pt x="138" y="72"/>
                </a:cubicBezTo>
                <a:cubicBezTo>
                  <a:pt x="90" y="69"/>
                  <a:pt x="48" y="47"/>
                  <a:pt x="18" y="12"/>
                </a:cubicBezTo>
                <a:cubicBezTo>
                  <a:pt x="13" y="20"/>
                  <a:pt x="12" y="30"/>
                  <a:pt x="12" y="41"/>
                </a:cubicBezTo>
                <a:cubicBezTo>
                  <a:pt x="12" y="60"/>
                  <a:pt x="21" y="78"/>
                  <a:pt x="36" y="89"/>
                </a:cubicBezTo>
                <a:cubicBezTo>
                  <a:pt x="27" y="87"/>
                  <a:pt x="18" y="86"/>
                  <a:pt x="10" y="81"/>
                </a:cubicBezTo>
                <a:cubicBezTo>
                  <a:pt x="10" y="81"/>
                  <a:pt x="10" y="81"/>
                  <a:pt x="10" y="81"/>
                </a:cubicBezTo>
                <a:cubicBezTo>
                  <a:pt x="10" y="110"/>
                  <a:pt x="30" y="132"/>
                  <a:pt x="57" y="138"/>
                </a:cubicBezTo>
                <a:cubicBezTo>
                  <a:pt x="51" y="140"/>
                  <a:pt x="46" y="141"/>
                  <a:pt x="42" y="141"/>
                </a:cubicBezTo>
                <a:cubicBezTo>
                  <a:pt x="37" y="141"/>
                  <a:pt x="34" y="140"/>
                  <a:pt x="30" y="140"/>
                </a:cubicBezTo>
                <a:cubicBezTo>
                  <a:pt x="39" y="162"/>
                  <a:pt x="60" y="179"/>
                  <a:pt x="84" y="179"/>
                </a:cubicBezTo>
                <a:cubicBezTo>
                  <a:pt x="64" y="195"/>
                  <a:pt x="39" y="204"/>
                  <a:pt x="13" y="204"/>
                </a:cubicBezTo>
                <a:cubicBezTo>
                  <a:pt x="9" y="204"/>
                  <a:pt x="3" y="204"/>
                  <a:pt x="0" y="203"/>
                </a:cubicBezTo>
                <a:cubicBezTo>
                  <a:pt x="24" y="219"/>
                  <a:pt x="54" y="228"/>
                  <a:pt x="87" y="228"/>
                </a:cubicBezTo>
                <a:cubicBezTo>
                  <a:pt x="193" y="228"/>
                  <a:pt x="250" y="141"/>
                  <a:pt x="250" y="66"/>
                </a:cubicBezTo>
                <a:cubicBezTo>
                  <a:pt x="250" y="63"/>
                  <a:pt x="250" y="60"/>
                  <a:pt x="250" y="57"/>
                </a:cubicBezTo>
                <a:cubicBezTo>
                  <a:pt x="262" y="50"/>
                  <a:pt x="271" y="39"/>
                  <a:pt x="279" y="27"/>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Tree>
    <p:extLst>
      <p:ext uri="{BB962C8B-B14F-4D97-AF65-F5344CB8AC3E}">
        <p14:creationId xmlns:p14="http://schemas.microsoft.com/office/powerpoint/2010/main" val="23715553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25"/>
          <p:cNvSpPr/>
          <p:nvPr/>
        </p:nvSpPr>
        <p:spPr>
          <a:xfrm>
            <a:off x="7854502" y="1948694"/>
            <a:ext cx="3006344" cy="3821490"/>
          </a:xfrm>
          <a:prstGeom prst="roundRect">
            <a:avLst>
              <a:gd name="adj" fmla="val 813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389"/>
          <p:cNvGrpSpPr>
            <a:grpSpLocks noChangeAspect="1"/>
          </p:cNvGrpSpPr>
          <p:nvPr/>
        </p:nvGrpSpPr>
        <p:grpSpPr bwMode="auto">
          <a:xfrm>
            <a:off x="9088942" y="2155814"/>
            <a:ext cx="537464" cy="681426"/>
            <a:chOff x="6380" y="2668"/>
            <a:chExt cx="2602" cy="3299"/>
          </a:xfrm>
          <a:solidFill>
            <a:schemeClr val="accent1"/>
          </a:solidFill>
        </p:grpSpPr>
        <p:sp>
          <p:nvSpPr>
            <p:cNvPr id="28"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4" name="TextBox 33"/>
          <p:cNvSpPr txBox="1"/>
          <p:nvPr/>
        </p:nvSpPr>
        <p:spPr>
          <a:xfrm>
            <a:off x="8322575" y="3085191"/>
            <a:ext cx="2070198" cy="769441"/>
          </a:xfrm>
          <a:prstGeom prst="rect">
            <a:avLst/>
          </a:prstGeom>
          <a:noFill/>
        </p:spPr>
        <p:txBody>
          <a:bodyPr wrap="square" rtlCol="0">
            <a:spAutoFit/>
          </a:bodyPr>
          <a:lstStyle/>
          <a:p>
            <a:pPr algn="ctr"/>
            <a:r>
              <a:rPr lang="en-US" sz="4400" b="1" dirty="0" smtClean="0">
                <a:solidFill>
                  <a:schemeClr val="accent1"/>
                </a:solidFill>
                <a:latin typeface="+mj-lt"/>
              </a:rPr>
              <a:t>$52.00</a:t>
            </a:r>
            <a:endParaRPr lang="en-ID" sz="4400" b="1" dirty="0">
              <a:solidFill>
                <a:schemeClr val="accent1"/>
              </a:solidFill>
              <a:latin typeface="+mj-lt"/>
            </a:endParaRPr>
          </a:p>
        </p:txBody>
      </p:sp>
      <p:sp>
        <p:nvSpPr>
          <p:cNvPr id="35" name="TextBox 34"/>
          <p:cNvSpPr txBox="1"/>
          <p:nvPr/>
        </p:nvSpPr>
        <p:spPr>
          <a:xfrm>
            <a:off x="8529863" y="2826921"/>
            <a:ext cx="1655622" cy="369332"/>
          </a:xfrm>
          <a:prstGeom prst="rect">
            <a:avLst/>
          </a:prstGeom>
          <a:noFill/>
        </p:spPr>
        <p:txBody>
          <a:bodyPr wrap="square" rtlCol="0">
            <a:spAutoFit/>
          </a:bodyPr>
          <a:lstStyle/>
          <a:p>
            <a:pPr algn="ctr"/>
            <a:r>
              <a:rPr lang="en-US" dirty="0" smtClean="0">
                <a:solidFill>
                  <a:schemeClr val="accent1"/>
                </a:solidFill>
                <a:latin typeface="+mj-lt"/>
              </a:rPr>
              <a:t>Package Three</a:t>
            </a:r>
            <a:endParaRPr lang="en-ID" dirty="0">
              <a:solidFill>
                <a:schemeClr val="accent1"/>
              </a:solidFill>
              <a:latin typeface="+mj-lt"/>
            </a:endParaRPr>
          </a:p>
        </p:txBody>
      </p:sp>
      <p:sp>
        <p:nvSpPr>
          <p:cNvPr id="36" name="TextBox 35"/>
          <p:cNvSpPr txBox="1"/>
          <p:nvPr/>
        </p:nvSpPr>
        <p:spPr>
          <a:xfrm>
            <a:off x="8142355" y="3883607"/>
            <a:ext cx="2430638" cy="276999"/>
          </a:xfrm>
          <a:prstGeom prst="rect">
            <a:avLst/>
          </a:prstGeom>
          <a:noFill/>
        </p:spPr>
        <p:txBody>
          <a:bodyPr wrap="square" rtlCol="0">
            <a:spAutoFit/>
          </a:bodyPr>
          <a:lstStyle/>
          <a:p>
            <a:pPr algn="ctr"/>
            <a:r>
              <a:rPr lang="en-US" sz="1200" dirty="0"/>
              <a:t>My </a:t>
            </a:r>
            <a:r>
              <a:rPr lang="en-US" sz="1200" dirty="0" smtClean="0"/>
              <a:t>compassion </a:t>
            </a:r>
            <a:r>
              <a:rPr lang="en-US" sz="1200" dirty="0"/>
              <a:t>go unnoticed</a:t>
            </a:r>
            <a:endParaRPr lang="en-ID" sz="1200" dirty="0"/>
          </a:p>
        </p:txBody>
      </p:sp>
      <p:cxnSp>
        <p:nvCxnSpPr>
          <p:cNvPr id="37" name="Straight Connector 36"/>
          <p:cNvCxnSpPr/>
          <p:nvPr/>
        </p:nvCxnSpPr>
        <p:spPr>
          <a:xfrm>
            <a:off x="8046629" y="4198706"/>
            <a:ext cx="262209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8142355" y="4319343"/>
            <a:ext cx="2430638" cy="276999"/>
          </a:xfrm>
          <a:prstGeom prst="rect">
            <a:avLst/>
          </a:prstGeom>
          <a:noFill/>
        </p:spPr>
        <p:txBody>
          <a:bodyPr wrap="square" rtlCol="0">
            <a:spAutoFit/>
          </a:bodyPr>
          <a:lstStyle/>
          <a:p>
            <a:pPr algn="ctr"/>
            <a:r>
              <a:rPr lang="en-US" sz="1200" dirty="0"/>
              <a:t>Change is </a:t>
            </a:r>
            <a:r>
              <a:rPr lang="en-US" sz="1200" dirty="0" smtClean="0"/>
              <a:t>inevitable</a:t>
            </a:r>
            <a:endParaRPr lang="en-ID" sz="1200" dirty="0"/>
          </a:p>
        </p:txBody>
      </p:sp>
      <p:cxnSp>
        <p:nvCxnSpPr>
          <p:cNvPr id="39" name="Straight Connector 38"/>
          <p:cNvCxnSpPr/>
          <p:nvPr/>
        </p:nvCxnSpPr>
        <p:spPr>
          <a:xfrm>
            <a:off x="8047680" y="4634442"/>
            <a:ext cx="261998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8142355" y="4755079"/>
            <a:ext cx="2430638" cy="276999"/>
          </a:xfrm>
          <a:prstGeom prst="rect">
            <a:avLst/>
          </a:prstGeom>
          <a:noFill/>
        </p:spPr>
        <p:txBody>
          <a:bodyPr wrap="square" rtlCol="0">
            <a:spAutoFit/>
          </a:bodyPr>
          <a:lstStyle/>
          <a:p>
            <a:pPr algn="ctr"/>
            <a:r>
              <a:rPr lang="en-US" sz="1200" dirty="0"/>
              <a:t>Each success </a:t>
            </a:r>
            <a:r>
              <a:rPr lang="en-US" sz="1200" dirty="0" smtClean="0"/>
              <a:t>opportunity</a:t>
            </a:r>
            <a:endParaRPr lang="en-ID" sz="1200" dirty="0"/>
          </a:p>
        </p:txBody>
      </p:sp>
      <p:cxnSp>
        <p:nvCxnSpPr>
          <p:cNvPr id="41" name="Straight Connector 40"/>
          <p:cNvCxnSpPr/>
          <p:nvPr/>
        </p:nvCxnSpPr>
        <p:spPr>
          <a:xfrm>
            <a:off x="8048732" y="5070178"/>
            <a:ext cx="261788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8142355" y="5190815"/>
            <a:ext cx="2430638" cy="276999"/>
          </a:xfrm>
          <a:prstGeom prst="rect">
            <a:avLst/>
          </a:prstGeom>
          <a:noFill/>
        </p:spPr>
        <p:txBody>
          <a:bodyPr wrap="square" rtlCol="0">
            <a:spAutoFit/>
          </a:bodyPr>
          <a:lstStyle/>
          <a:p>
            <a:pPr algn="ctr"/>
            <a:r>
              <a:rPr lang="en-US" sz="1200" dirty="0"/>
              <a:t>This day can </a:t>
            </a:r>
            <a:r>
              <a:rPr lang="en-US" sz="1200" dirty="0" smtClean="0"/>
              <a:t>a </a:t>
            </a:r>
            <a:r>
              <a:rPr lang="en-US" sz="1200" dirty="0"/>
              <a:t>beacon of hope</a:t>
            </a:r>
            <a:endParaRPr lang="en-ID" sz="1200" dirty="0"/>
          </a:p>
        </p:txBody>
      </p:sp>
      <p:cxnSp>
        <p:nvCxnSpPr>
          <p:cNvPr id="43" name="Straight Connector 42"/>
          <p:cNvCxnSpPr/>
          <p:nvPr/>
        </p:nvCxnSpPr>
        <p:spPr>
          <a:xfrm>
            <a:off x="8049783" y="5505914"/>
            <a:ext cx="261578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8" name="Rounded Rectangle 57"/>
          <p:cNvSpPr/>
          <p:nvPr/>
        </p:nvSpPr>
        <p:spPr>
          <a:xfrm>
            <a:off x="1331154" y="1948694"/>
            <a:ext cx="3006344" cy="3821490"/>
          </a:xfrm>
          <a:prstGeom prst="roundRect">
            <a:avLst>
              <a:gd name="adj" fmla="val 813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389"/>
          <p:cNvGrpSpPr>
            <a:grpSpLocks noChangeAspect="1"/>
          </p:cNvGrpSpPr>
          <p:nvPr/>
        </p:nvGrpSpPr>
        <p:grpSpPr bwMode="auto">
          <a:xfrm>
            <a:off x="2565594" y="2155814"/>
            <a:ext cx="537464" cy="681426"/>
            <a:chOff x="6380" y="2668"/>
            <a:chExt cx="2602" cy="3299"/>
          </a:xfrm>
          <a:solidFill>
            <a:schemeClr val="accent1"/>
          </a:solidFill>
        </p:grpSpPr>
        <p:sp>
          <p:nvSpPr>
            <p:cNvPr id="70"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60" name="TextBox 59"/>
          <p:cNvSpPr txBox="1"/>
          <p:nvPr/>
        </p:nvSpPr>
        <p:spPr>
          <a:xfrm>
            <a:off x="1799227" y="3085191"/>
            <a:ext cx="2070198" cy="769441"/>
          </a:xfrm>
          <a:prstGeom prst="rect">
            <a:avLst/>
          </a:prstGeom>
          <a:noFill/>
        </p:spPr>
        <p:txBody>
          <a:bodyPr wrap="square" rtlCol="0">
            <a:spAutoFit/>
          </a:bodyPr>
          <a:lstStyle/>
          <a:p>
            <a:pPr algn="ctr"/>
            <a:r>
              <a:rPr lang="en-US" sz="4400" b="1" dirty="0" smtClean="0">
                <a:solidFill>
                  <a:schemeClr val="accent1"/>
                </a:solidFill>
                <a:latin typeface="+mj-lt"/>
              </a:rPr>
              <a:t>$28.00</a:t>
            </a:r>
            <a:endParaRPr lang="en-ID" sz="4400" b="1" dirty="0">
              <a:solidFill>
                <a:schemeClr val="accent1"/>
              </a:solidFill>
              <a:latin typeface="+mj-lt"/>
            </a:endParaRPr>
          </a:p>
        </p:txBody>
      </p:sp>
      <p:sp>
        <p:nvSpPr>
          <p:cNvPr id="61" name="TextBox 60"/>
          <p:cNvSpPr txBox="1"/>
          <p:nvPr/>
        </p:nvSpPr>
        <p:spPr>
          <a:xfrm>
            <a:off x="2006515" y="2826921"/>
            <a:ext cx="1655622" cy="369332"/>
          </a:xfrm>
          <a:prstGeom prst="rect">
            <a:avLst/>
          </a:prstGeom>
          <a:noFill/>
        </p:spPr>
        <p:txBody>
          <a:bodyPr wrap="square" rtlCol="0">
            <a:spAutoFit/>
          </a:bodyPr>
          <a:lstStyle/>
          <a:p>
            <a:pPr algn="ctr"/>
            <a:r>
              <a:rPr lang="en-US" dirty="0" smtClean="0">
                <a:solidFill>
                  <a:schemeClr val="accent1"/>
                </a:solidFill>
                <a:latin typeface="+mj-lt"/>
              </a:rPr>
              <a:t>Package One</a:t>
            </a:r>
            <a:endParaRPr lang="en-ID" dirty="0">
              <a:solidFill>
                <a:schemeClr val="accent1"/>
              </a:solidFill>
              <a:latin typeface="+mj-lt"/>
            </a:endParaRPr>
          </a:p>
        </p:txBody>
      </p:sp>
      <p:sp>
        <p:nvSpPr>
          <p:cNvPr id="62" name="TextBox 61"/>
          <p:cNvSpPr txBox="1"/>
          <p:nvPr/>
        </p:nvSpPr>
        <p:spPr>
          <a:xfrm>
            <a:off x="1619007" y="3883607"/>
            <a:ext cx="2430638" cy="276999"/>
          </a:xfrm>
          <a:prstGeom prst="rect">
            <a:avLst/>
          </a:prstGeom>
          <a:noFill/>
        </p:spPr>
        <p:txBody>
          <a:bodyPr wrap="square" rtlCol="0">
            <a:spAutoFit/>
          </a:bodyPr>
          <a:lstStyle/>
          <a:p>
            <a:pPr algn="ctr"/>
            <a:r>
              <a:rPr lang="en-US" sz="1200" dirty="0"/>
              <a:t>My </a:t>
            </a:r>
            <a:r>
              <a:rPr lang="en-US" sz="1200" dirty="0" smtClean="0"/>
              <a:t>compassion </a:t>
            </a:r>
            <a:r>
              <a:rPr lang="en-US" sz="1200" dirty="0"/>
              <a:t>go unnoticed</a:t>
            </a:r>
            <a:endParaRPr lang="en-ID" sz="1200" dirty="0"/>
          </a:p>
        </p:txBody>
      </p:sp>
      <p:cxnSp>
        <p:nvCxnSpPr>
          <p:cNvPr id="63" name="Straight Connector 62"/>
          <p:cNvCxnSpPr/>
          <p:nvPr/>
        </p:nvCxnSpPr>
        <p:spPr>
          <a:xfrm>
            <a:off x="1523281" y="4198706"/>
            <a:ext cx="262209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1619007" y="4319343"/>
            <a:ext cx="2430638" cy="276999"/>
          </a:xfrm>
          <a:prstGeom prst="rect">
            <a:avLst/>
          </a:prstGeom>
          <a:noFill/>
        </p:spPr>
        <p:txBody>
          <a:bodyPr wrap="square" rtlCol="0">
            <a:spAutoFit/>
          </a:bodyPr>
          <a:lstStyle/>
          <a:p>
            <a:pPr algn="ctr"/>
            <a:r>
              <a:rPr lang="en-US" sz="1200" dirty="0"/>
              <a:t>Change is </a:t>
            </a:r>
            <a:r>
              <a:rPr lang="en-US" sz="1200" dirty="0" smtClean="0"/>
              <a:t>inevitable</a:t>
            </a:r>
            <a:endParaRPr lang="en-ID" sz="1200" dirty="0"/>
          </a:p>
        </p:txBody>
      </p:sp>
      <p:cxnSp>
        <p:nvCxnSpPr>
          <p:cNvPr id="65" name="Straight Connector 64"/>
          <p:cNvCxnSpPr/>
          <p:nvPr/>
        </p:nvCxnSpPr>
        <p:spPr>
          <a:xfrm>
            <a:off x="1524332" y="4634442"/>
            <a:ext cx="261998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1619007" y="4755079"/>
            <a:ext cx="2430638" cy="276999"/>
          </a:xfrm>
          <a:prstGeom prst="rect">
            <a:avLst/>
          </a:prstGeom>
          <a:noFill/>
        </p:spPr>
        <p:txBody>
          <a:bodyPr wrap="square" rtlCol="0">
            <a:spAutoFit/>
          </a:bodyPr>
          <a:lstStyle/>
          <a:p>
            <a:pPr algn="ctr"/>
            <a:r>
              <a:rPr lang="en-US" sz="1200" dirty="0"/>
              <a:t>Each success </a:t>
            </a:r>
            <a:r>
              <a:rPr lang="en-US" sz="1200" dirty="0" smtClean="0"/>
              <a:t>opportunity</a:t>
            </a:r>
            <a:endParaRPr lang="en-ID" sz="1200" dirty="0"/>
          </a:p>
        </p:txBody>
      </p:sp>
      <p:cxnSp>
        <p:nvCxnSpPr>
          <p:cNvPr id="67" name="Straight Connector 66"/>
          <p:cNvCxnSpPr/>
          <p:nvPr/>
        </p:nvCxnSpPr>
        <p:spPr>
          <a:xfrm>
            <a:off x="1525384" y="5070178"/>
            <a:ext cx="261788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1619007" y="5190815"/>
            <a:ext cx="2430638" cy="276999"/>
          </a:xfrm>
          <a:prstGeom prst="rect">
            <a:avLst/>
          </a:prstGeom>
          <a:noFill/>
        </p:spPr>
        <p:txBody>
          <a:bodyPr wrap="square" rtlCol="0">
            <a:spAutoFit/>
          </a:bodyPr>
          <a:lstStyle/>
          <a:p>
            <a:pPr algn="ctr"/>
            <a:r>
              <a:rPr lang="en-US" sz="1200" dirty="0"/>
              <a:t>This day can </a:t>
            </a:r>
            <a:r>
              <a:rPr lang="en-US" sz="1200" dirty="0" smtClean="0"/>
              <a:t>a </a:t>
            </a:r>
            <a:r>
              <a:rPr lang="en-US" sz="1200" dirty="0"/>
              <a:t>beacon of hope</a:t>
            </a:r>
            <a:endParaRPr lang="en-ID" sz="1200" dirty="0"/>
          </a:p>
        </p:txBody>
      </p:sp>
      <p:cxnSp>
        <p:nvCxnSpPr>
          <p:cNvPr id="69" name="Straight Connector 68"/>
          <p:cNvCxnSpPr/>
          <p:nvPr/>
        </p:nvCxnSpPr>
        <p:spPr>
          <a:xfrm>
            <a:off x="1526435" y="5505914"/>
            <a:ext cx="261578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619250" y="700314"/>
            <a:ext cx="8953500" cy="830997"/>
          </a:xfrm>
          <a:prstGeom prst="rect">
            <a:avLst/>
          </a:prstGeom>
          <a:noFill/>
        </p:spPr>
        <p:txBody>
          <a:bodyPr wrap="square" rtlCol="0">
            <a:spAutoFit/>
          </a:bodyPr>
          <a:lstStyle/>
          <a:p>
            <a:pPr algn="ctr"/>
            <a:r>
              <a:rPr lang="en-ID" sz="4800" b="1" dirty="0" smtClean="0">
                <a:latin typeface="+mj-lt"/>
              </a:rPr>
              <a:t>Our Pricing </a:t>
            </a:r>
            <a:r>
              <a:rPr lang="en-ID" sz="4800" b="1" dirty="0" smtClean="0">
                <a:solidFill>
                  <a:schemeClr val="accent1"/>
                </a:solidFill>
                <a:latin typeface="+mj-lt"/>
              </a:rPr>
              <a:t>Table</a:t>
            </a:r>
            <a:endParaRPr lang="en-ID" sz="4800" b="1" dirty="0">
              <a:solidFill>
                <a:schemeClr val="accent1"/>
              </a:solidFill>
              <a:latin typeface="+mj-lt"/>
            </a:endParaRPr>
          </a:p>
        </p:txBody>
      </p:sp>
      <p:sp>
        <p:nvSpPr>
          <p:cNvPr id="2" name="Rounded Rectangle 1"/>
          <p:cNvSpPr/>
          <p:nvPr/>
        </p:nvSpPr>
        <p:spPr>
          <a:xfrm>
            <a:off x="4296229" y="1727200"/>
            <a:ext cx="3599542" cy="4264478"/>
          </a:xfrm>
          <a:prstGeom prst="roundRect">
            <a:avLst>
              <a:gd name="adj" fmla="val 813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89"/>
          <p:cNvGrpSpPr>
            <a:grpSpLocks noChangeAspect="1"/>
          </p:cNvGrpSpPr>
          <p:nvPr/>
        </p:nvGrpSpPr>
        <p:grpSpPr bwMode="auto">
          <a:xfrm>
            <a:off x="5753100" y="1948694"/>
            <a:ext cx="685800" cy="869494"/>
            <a:chOff x="6380" y="2668"/>
            <a:chExt cx="2602" cy="3299"/>
          </a:xfrm>
          <a:solidFill>
            <a:schemeClr val="bg1"/>
          </a:solidFill>
        </p:grpSpPr>
        <p:sp>
          <p:nvSpPr>
            <p:cNvPr id="5"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1" name="TextBox 10"/>
          <p:cNvSpPr txBox="1"/>
          <p:nvPr/>
        </p:nvSpPr>
        <p:spPr>
          <a:xfrm>
            <a:off x="5060901" y="3147365"/>
            <a:ext cx="2070198" cy="769441"/>
          </a:xfrm>
          <a:prstGeom prst="rect">
            <a:avLst/>
          </a:prstGeom>
          <a:noFill/>
        </p:spPr>
        <p:txBody>
          <a:bodyPr wrap="square" rtlCol="0">
            <a:spAutoFit/>
          </a:bodyPr>
          <a:lstStyle/>
          <a:p>
            <a:pPr algn="ctr"/>
            <a:r>
              <a:rPr lang="en-US" sz="4400" b="1" dirty="0" smtClean="0">
                <a:solidFill>
                  <a:schemeClr val="bg1"/>
                </a:solidFill>
                <a:latin typeface="+mj-lt"/>
              </a:rPr>
              <a:t>$39.00</a:t>
            </a:r>
            <a:endParaRPr lang="en-ID" sz="4400" b="1" dirty="0">
              <a:solidFill>
                <a:schemeClr val="bg1"/>
              </a:solidFill>
              <a:latin typeface="+mj-lt"/>
            </a:endParaRPr>
          </a:p>
        </p:txBody>
      </p:sp>
      <p:sp>
        <p:nvSpPr>
          <p:cNvPr id="12" name="TextBox 11"/>
          <p:cNvSpPr txBox="1"/>
          <p:nvPr/>
        </p:nvSpPr>
        <p:spPr>
          <a:xfrm>
            <a:off x="5268189" y="2889095"/>
            <a:ext cx="1655622" cy="369332"/>
          </a:xfrm>
          <a:prstGeom prst="rect">
            <a:avLst/>
          </a:prstGeom>
          <a:noFill/>
        </p:spPr>
        <p:txBody>
          <a:bodyPr wrap="square" rtlCol="0">
            <a:spAutoFit/>
          </a:bodyPr>
          <a:lstStyle/>
          <a:p>
            <a:pPr algn="ctr"/>
            <a:r>
              <a:rPr lang="en-US" dirty="0" smtClean="0">
                <a:solidFill>
                  <a:schemeClr val="bg1"/>
                </a:solidFill>
                <a:latin typeface="+mj-lt"/>
              </a:rPr>
              <a:t>Package Two</a:t>
            </a:r>
            <a:endParaRPr lang="en-ID" dirty="0">
              <a:solidFill>
                <a:schemeClr val="bg1"/>
              </a:solidFill>
              <a:latin typeface="+mj-lt"/>
            </a:endParaRPr>
          </a:p>
        </p:txBody>
      </p:sp>
      <p:sp>
        <p:nvSpPr>
          <p:cNvPr id="14" name="TextBox 13"/>
          <p:cNvSpPr txBox="1"/>
          <p:nvPr/>
        </p:nvSpPr>
        <p:spPr>
          <a:xfrm>
            <a:off x="4615131" y="4098181"/>
            <a:ext cx="2961738" cy="276999"/>
          </a:xfrm>
          <a:prstGeom prst="rect">
            <a:avLst/>
          </a:prstGeom>
          <a:noFill/>
        </p:spPr>
        <p:txBody>
          <a:bodyPr wrap="square" rtlCol="0">
            <a:spAutoFit/>
          </a:bodyPr>
          <a:lstStyle/>
          <a:p>
            <a:pPr algn="ctr"/>
            <a:r>
              <a:rPr lang="en-US" sz="1200" dirty="0">
                <a:solidFill>
                  <a:schemeClr val="bg1"/>
                </a:solidFill>
              </a:rPr>
              <a:t>My compassion </a:t>
            </a:r>
            <a:r>
              <a:rPr lang="en-US" sz="1200" dirty="0" smtClean="0">
                <a:solidFill>
                  <a:schemeClr val="bg1"/>
                </a:solidFill>
              </a:rPr>
              <a:t>does </a:t>
            </a:r>
            <a:r>
              <a:rPr lang="en-US" sz="1200" dirty="0">
                <a:solidFill>
                  <a:schemeClr val="bg1"/>
                </a:solidFill>
              </a:rPr>
              <a:t>go unnoticed</a:t>
            </a:r>
            <a:endParaRPr lang="en-ID" sz="1200" dirty="0">
              <a:solidFill>
                <a:schemeClr val="bg1"/>
              </a:solidFill>
            </a:endParaRPr>
          </a:p>
        </p:txBody>
      </p:sp>
      <p:cxnSp>
        <p:nvCxnSpPr>
          <p:cNvPr id="15" name="Straight Connector 14"/>
          <p:cNvCxnSpPr/>
          <p:nvPr/>
        </p:nvCxnSpPr>
        <p:spPr>
          <a:xfrm>
            <a:off x="4615131" y="4413280"/>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617234" y="4533917"/>
            <a:ext cx="2961738" cy="276999"/>
          </a:xfrm>
          <a:prstGeom prst="rect">
            <a:avLst/>
          </a:prstGeom>
          <a:noFill/>
        </p:spPr>
        <p:txBody>
          <a:bodyPr wrap="square" rtlCol="0">
            <a:spAutoFit/>
          </a:bodyPr>
          <a:lstStyle/>
          <a:p>
            <a:pPr algn="ctr"/>
            <a:r>
              <a:rPr lang="en-US" sz="1200" dirty="0">
                <a:solidFill>
                  <a:schemeClr val="bg1"/>
                </a:solidFill>
              </a:rPr>
              <a:t>Change is </a:t>
            </a:r>
            <a:r>
              <a:rPr lang="en-US" sz="1200" dirty="0" smtClean="0">
                <a:solidFill>
                  <a:schemeClr val="bg1"/>
                </a:solidFill>
              </a:rPr>
              <a:t>inevitable</a:t>
            </a:r>
            <a:endParaRPr lang="en-ID" sz="1200" dirty="0">
              <a:solidFill>
                <a:schemeClr val="bg1"/>
              </a:solidFill>
            </a:endParaRPr>
          </a:p>
        </p:txBody>
      </p:sp>
      <p:cxnSp>
        <p:nvCxnSpPr>
          <p:cNvPr id="19" name="Straight Connector 18"/>
          <p:cNvCxnSpPr/>
          <p:nvPr/>
        </p:nvCxnSpPr>
        <p:spPr>
          <a:xfrm>
            <a:off x="4617234" y="4849016"/>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619337" y="4969653"/>
            <a:ext cx="2961738" cy="276999"/>
          </a:xfrm>
          <a:prstGeom prst="rect">
            <a:avLst/>
          </a:prstGeom>
          <a:noFill/>
        </p:spPr>
        <p:txBody>
          <a:bodyPr wrap="square" rtlCol="0">
            <a:spAutoFit/>
          </a:bodyPr>
          <a:lstStyle/>
          <a:p>
            <a:pPr algn="ctr"/>
            <a:r>
              <a:rPr lang="en-US" sz="1200" dirty="0">
                <a:solidFill>
                  <a:schemeClr val="bg1"/>
                </a:solidFill>
              </a:rPr>
              <a:t>Each success is an </a:t>
            </a:r>
            <a:r>
              <a:rPr lang="en-US" sz="1200" dirty="0" smtClean="0">
                <a:solidFill>
                  <a:schemeClr val="bg1"/>
                </a:solidFill>
              </a:rPr>
              <a:t>opportunity</a:t>
            </a:r>
            <a:endParaRPr lang="en-ID" sz="1200" dirty="0">
              <a:solidFill>
                <a:schemeClr val="bg1"/>
              </a:solidFill>
            </a:endParaRPr>
          </a:p>
        </p:txBody>
      </p:sp>
      <p:cxnSp>
        <p:nvCxnSpPr>
          <p:cNvPr id="22" name="Straight Connector 21"/>
          <p:cNvCxnSpPr/>
          <p:nvPr/>
        </p:nvCxnSpPr>
        <p:spPr>
          <a:xfrm>
            <a:off x="4619337" y="5284752"/>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621440" y="5405389"/>
            <a:ext cx="2961738" cy="276999"/>
          </a:xfrm>
          <a:prstGeom prst="rect">
            <a:avLst/>
          </a:prstGeom>
          <a:noFill/>
        </p:spPr>
        <p:txBody>
          <a:bodyPr wrap="square" rtlCol="0">
            <a:spAutoFit/>
          </a:bodyPr>
          <a:lstStyle/>
          <a:p>
            <a:pPr algn="ctr"/>
            <a:r>
              <a:rPr lang="en-US" sz="1200" dirty="0">
                <a:solidFill>
                  <a:schemeClr val="bg1"/>
                </a:solidFill>
              </a:rPr>
              <a:t>This day can act as a beacon of hope</a:t>
            </a:r>
            <a:endParaRPr lang="en-ID" sz="1200" dirty="0">
              <a:solidFill>
                <a:schemeClr val="bg1"/>
              </a:solidFill>
            </a:endParaRPr>
          </a:p>
        </p:txBody>
      </p:sp>
      <p:cxnSp>
        <p:nvCxnSpPr>
          <p:cNvPr id="25" name="Straight Connector 24"/>
          <p:cNvCxnSpPr/>
          <p:nvPr/>
        </p:nvCxnSpPr>
        <p:spPr>
          <a:xfrm>
            <a:off x="4621440" y="5720488"/>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702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26" name="TextBox 25"/>
          <p:cNvSpPr txBox="1"/>
          <p:nvPr/>
        </p:nvSpPr>
        <p:spPr>
          <a:xfrm>
            <a:off x="761999" y="1720840"/>
            <a:ext cx="7467601" cy="3416320"/>
          </a:xfrm>
          <a:prstGeom prst="rect">
            <a:avLst/>
          </a:prstGeom>
          <a:noFill/>
        </p:spPr>
        <p:txBody>
          <a:bodyPr wrap="square" rtlCol="0">
            <a:spAutoFit/>
          </a:bodyPr>
          <a:lstStyle/>
          <a:p>
            <a:r>
              <a:rPr lang="en-US" sz="5400" b="1" i="1" dirty="0" smtClean="0">
                <a:solidFill>
                  <a:schemeClr val="accent1"/>
                </a:solidFill>
                <a:latin typeface="+mj-lt"/>
              </a:rPr>
              <a:t>Don’t Play Games That You Don’t Understand, Even If You See Lots Of Other People Making Money From Them.</a:t>
            </a:r>
            <a:endParaRPr lang="en-ID" sz="5400" b="1" i="1" dirty="0">
              <a:solidFill>
                <a:schemeClr val="accent1"/>
              </a:solidFill>
              <a:latin typeface="+mj-lt"/>
            </a:endParaRPr>
          </a:p>
        </p:txBody>
      </p:sp>
    </p:spTree>
    <p:extLst>
      <p:ext uri="{BB962C8B-B14F-4D97-AF65-F5344CB8AC3E}">
        <p14:creationId xmlns:p14="http://schemas.microsoft.com/office/powerpoint/2010/main" val="9547833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4" name="Freeform 3"/>
          <p:cNvSpPr/>
          <p:nvPr/>
        </p:nvSpPr>
        <p:spPr>
          <a:xfrm rot="5400000" flipH="1">
            <a:off x="3200034" y="1054697"/>
            <a:ext cx="2626003" cy="2625998"/>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2"/>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Freeform 4"/>
          <p:cNvSpPr/>
          <p:nvPr/>
        </p:nvSpPr>
        <p:spPr>
          <a:xfrm rot="16200000">
            <a:off x="803273" y="1429680"/>
            <a:ext cx="2251019" cy="2251017"/>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Freeform 5"/>
          <p:cNvSpPr/>
          <p:nvPr/>
        </p:nvSpPr>
        <p:spPr>
          <a:xfrm rot="16200000" flipH="1" flipV="1">
            <a:off x="3200036" y="3797165"/>
            <a:ext cx="1599601" cy="1599599"/>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3"/>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Freeform 6"/>
          <p:cNvSpPr/>
          <p:nvPr/>
        </p:nvSpPr>
        <p:spPr>
          <a:xfrm rot="5400000" flipV="1">
            <a:off x="1048149" y="3797164"/>
            <a:ext cx="2006144" cy="2006141"/>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4"/>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Freeform 7"/>
          <p:cNvSpPr>
            <a:spLocks noEditPoints="1"/>
          </p:cNvSpPr>
          <p:nvPr/>
        </p:nvSpPr>
        <p:spPr bwMode="auto">
          <a:xfrm>
            <a:off x="2125077" y="2804226"/>
            <a:ext cx="544400" cy="553648"/>
          </a:xfrm>
          <a:custGeom>
            <a:avLst/>
            <a:gdLst>
              <a:gd name="T0" fmla="*/ 63 w 174"/>
              <a:gd name="T1" fmla="*/ 157 h 177"/>
              <a:gd name="T2" fmla="*/ 166 w 174"/>
              <a:gd name="T3" fmla="*/ 53 h 177"/>
              <a:gd name="T4" fmla="*/ 166 w 174"/>
              <a:gd name="T5" fmla="*/ 25 h 177"/>
              <a:gd name="T6" fmla="*/ 149 w 174"/>
              <a:gd name="T7" fmla="*/ 8 h 177"/>
              <a:gd name="T8" fmla="*/ 120 w 174"/>
              <a:gd name="T9" fmla="*/ 8 h 177"/>
              <a:gd name="T10" fmla="*/ 17 w 174"/>
              <a:gd name="T11" fmla="*/ 111 h 177"/>
              <a:gd name="T12" fmla="*/ 16 w 174"/>
              <a:gd name="T13" fmla="*/ 113 h 177"/>
              <a:gd name="T14" fmla="*/ 0 w 174"/>
              <a:gd name="T15" fmla="*/ 169 h 177"/>
              <a:gd name="T16" fmla="*/ 0 w 174"/>
              <a:gd name="T17" fmla="*/ 173 h 177"/>
              <a:gd name="T18" fmla="*/ 0 w 174"/>
              <a:gd name="T19" fmla="*/ 173 h 177"/>
              <a:gd name="T20" fmla="*/ 0 w 174"/>
              <a:gd name="T21" fmla="*/ 177 h 177"/>
              <a:gd name="T22" fmla="*/ 144 w 174"/>
              <a:gd name="T23" fmla="*/ 177 h 177"/>
              <a:gd name="T24" fmla="*/ 144 w 174"/>
              <a:gd name="T25" fmla="*/ 173 h 177"/>
              <a:gd name="T26" fmla="*/ 11 w 174"/>
              <a:gd name="T27" fmla="*/ 173 h 177"/>
              <a:gd name="T28" fmla="*/ 61 w 174"/>
              <a:gd name="T29" fmla="*/ 158 h 177"/>
              <a:gd name="T30" fmla="*/ 63 w 174"/>
              <a:gd name="T31" fmla="*/ 157 h 177"/>
              <a:gd name="T32" fmla="*/ 126 w 174"/>
              <a:gd name="T33" fmla="*/ 13 h 177"/>
              <a:gd name="T34" fmla="*/ 143 w 174"/>
              <a:gd name="T35" fmla="*/ 13 h 177"/>
              <a:gd name="T36" fmla="*/ 161 w 174"/>
              <a:gd name="T37" fmla="*/ 31 h 177"/>
              <a:gd name="T38" fmla="*/ 161 w 174"/>
              <a:gd name="T39" fmla="*/ 48 h 177"/>
              <a:gd name="T40" fmla="*/ 153 w 174"/>
              <a:gd name="T41" fmla="*/ 55 h 177"/>
              <a:gd name="T42" fmla="*/ 119 w 174"/>
              <a:gd name="T43" fmla="*/ 20 h 177"/>
              <a:gd name="T44" fmla="*/ 126 w 174"/>
              <a:gd name="T45" fmla="*/ 13 h 177"/>
              <a:gd name="T46" fmla="*/ 116 w 174"/>
              <a:gd name="T47" fmla="*/ 23 h 177"/>
              <a:gd name="T48" fmla="*/ 151 w 174"/>
              <a:gd name="T49" fmla="*/ 58 h 177"/>
              <a:gd name="T50" fmla="*/ 131 w 174"/>
              <a:gd name="T51" fmla="*/ 77 h 177"/>
              <a:gd name="T52" fmla="*/ 97 w 174"/>
              <a:gd name="T53" fmla="*/ 43 h 177"/>
              <a:gd name="T54" fmla="*/ 116 w 174"/>
              <a:gd name="T55" fmla="*/ 23 h 177"/>
              <a:gd name="T56" fmla="*/ 119 w 174"/>
              <a:gd name="T57" fmla="*/ 71 h 177"/>
              <a:gd name="T58" fmla="*/ 47 w 174"/>
              <a:gd name="T59" fmla="*/ 144 h 177"/>
              <a:gd name="T60" fmla="*/ 41 w 174"/>
              <a:gd name="T61" fmla="*/ 133 h 177"/>
              <a:gd name="T62" fmla="*/ 30 w 174"/>
              <a:gd name="T63" fmla="*/ 127 h 177"/>
              <a:gd name="T64" fmla="*/ 103 w 174"/>
              <a:gd name="T65" fmla="*/ 55 h 177"/>
              <a:gd name="T66" fmla="*/ 119 w 174"/>
              <a:gd name="T67" fmla="*/ 71 h 177"/>
              <a:gd name="T68" fmla="*/ 94 w 174"/>
              <a:gd name="T69" fmla="*/ 45 h 177"/>
              <a:gd name="T70" fmla="*/ 100 w 174"/>
              <a:gd name="T71" fmla="*/ 52 h 177"/>
              <a:gd name="T72" fmla="*/ 27 w 174"/>
              <a:gd name="T73" fmla="*/ 124 h 177"/>
              <a:gd name="T74" fmla="*/ 24 w 174"/>
              <a:gd name="T75" fmla="*/ 116 h 177"/>
              <a:gd name="T76" fmla="*/ 94 w 174"/>
              <a:gd name="T77" fmla="*/ 45 h 177"/>
              <a:gd name="T78" fmla="*/ 18 w 174"/>
              <a:gd name="T79" fmla="*/ 162 h 177"/>
              <a:gd name="T80" fmla="*/ 12 w 174"/>
              <a:gd name="T81" fmla="*/ 156 h 177"/>
              <a:gd name="T82" fmla="*/ 22 w 174"/>
              <a:gd name="T83" fmla="*/ 120 h 177"/>
              <a:gd name="T84" fmla="*/ 24 w 174"/>
              <a:gd name="T85" fmla="*/ 129 h 177"/>
              <a:gd name="T86" fmla="*/ 24 w 174"/>
              <a:gd name="T87" fmla="*/ 130 h 177"/>
              <a:gd name="T88" fmla="*/ 26 w 174"/>
              <a:gd name="T89" fmla="*/ 131 h 177"/>
              <a:gd name="T90" fmla="*/ 38 w 174"/>
              <a:gd name="T91" fmla="*/ 135 h 177"/>
              <a:gd name="T92" fmla="*/ 43 w 174"/>
              <a:gd name="T93" fmla="*/ 148 h 177"/>
              <a:gd name="T94" fmla="*/ 45 w 174"/>
              <a:gd name="T95" fmla="*/ 150 h 177"/>
              <a:gd name="T96" fmla="*/ 54 w 174"/>
              <a:gd name="T97" fmla="*/ 152 h 177"/>
              <a:gd name="T98" fmla="*/ 18 w 174"/>
              <a:gd name="T99" fmla="*/ 162 h 177"/>
              <a:gd name="T100" fmla="*/ 49 w 174"/>
              <a:gd name="T101" fmla="*/ 147 h 177"/>
              <a:gd name="T102" fmla="*/ 122 w 174"/>
              <a:gd name="T103" fmla="*/ 74 h 177"/>
              <a:gd name="T104" fmla="*/ 128 w 174"/>
              <a:gd name="T105" fmla="*/ 80 h 177"/>
              <a:gd name="T106" fmla="*/ 58 w 174"/>
              <a:gd name="T107" fmla="*/ 150 h 177"/>
              <a:gd name="T108" fmla="*/ 49 w 174"/>
              <a:gd name="T109" fmla="*/ 147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4" h="177">
                <a:moveTo>
                  <a:pt x="63" y="157"/>
                </a:moveTo>
                <a:cubicBezTo>
                  <a:pt x="166" y="53"/>
                  <a:pt x="166" y="53"/>
                  <a:pt x="166" y="53"/>
                </a:cubicBezTo>
                <a:cubicBezTo>
                  <a:pt x="174" y="46"/>
                  <a:pt x="174" y="33"/>
                  <a:pt x="166" y="25"/>
                </a:cubicBezTo>
                <a:cubicBezTo>
                  <a:pt x="149" y="8"/>
                  <a:pt x="149" y="8"/>
                  <a:pt x="149" y="8"/>
                </a:cubicBezTo>
                <a:cubicBezTo>
                  <a:pt x="141" y="0"/>
                  <a:pt x="128" y="0"/>
                  <a:pt x="120" y="8"/>
                </a:cubicBezTo>
                <a:cubicBezTo>
                  <a:pt x="17" y="111"/>
                  <a:pt x="17" y="111"/>
                  <a:pt x="17" y="111"/>
                </a:cubicBezTo>
                <a:cubicBezTo>
                  <a:pt x="16" y="112"/>
                  <a:pt x="16" y="112"/>
                  <a:pt x="16" y="113"/>
                </a:cubicBezTo>
                <a:cubicBezTo>
                  <a:pt x="0" y="169"/>
                  <a:pt x="0" y="169"/>
                  <a:pt x="0" y="169"/>
                </a:cubicBezTo>
                <a:cubicBezTo>
                  <a:pt x="0" y="171"/>
                  <a:pt x="0" y="172"/>
                  <a:pt x="0" y="173"/>
                </a:cubicBezTo>
                <a:cubicBezTo>
                  <a:pt x="0" y="173"/>
                  <a:pt x="0" y="173"/>
                  <a:pt x="0" y="173"/>
                </a:cubicBezTo>
                <a:cubicBezTo>
                  <a:pt x="0" y="177"/>
                  <a:pt x="0" y="177"/>
                  <a:pt x="0" y="177"/>
                </a:cubicBezTo>
                <a:cubicBezTo>
                  <a:pt x="144" y="177"/>
                  <a:pt x="144" y="177"/>
                  <a:pt x="144" y="177"/>
                </a:cubicBezTo>
                <a:cubicBezTo>
                  <a:pt x="144" y="173"/>
                  <a:pt x="144" y="173"/>
                  <a:pt x="144" y="173"/>
                </a:cubicBezTo>
                <a:cubicBezTo>
                  <a:pt x="11" y="173"/>
                  <a:pt x="11" y="173"/>
                  <a:pt x="11" y="173"/>
                </a:cubicBezTo>
                <a:cubicBezTo>
                  <a:pt x="61" y="158"/>
                  <a:pt x="61" y="158"/>
                  <a:pt x="61" y="158"/>
                </a:cubicBezTo>
                <a:cubicBezTo>
                  <a:pt x="62" y="158"/>
                  <a:pt x="62" y="158"/>
                  <a:pt x="63" y="157"/>
                </a:cubicBezTo>
                <a:close/>
                <a:moveTo>
                  <a:pt x="126" y="13"/>
                </a:moveTo>
                <a:cubicBezTo>
                  <a:pt x="131" y="8"/>
                  <a:pt x="138" y="8"/>
                  <a:pt x="143" y="13"/>
                </a:cubicBezTo>
                <a:cubicBezTo>
                  <a:pt x="161" y="31"/>
                  <a:pt x="161" y="31"/>
                  <a:pt x="161" y="31"/>
                </a:cubicBezTo>
                <a:cubicBezTo>
                  <a:pt x="165" y="36"/>
                  <a:pt x="165" y="43"/>
                  <a:pt x="161" y="48"/>
                </a:cubicBezTo>
                <a:cubicBezTo>
                  <a:pt x="153" y="55"/>
                  <a:pt x="153" y="55"/>
                  <a:pt x="153" y="55"/>
                </a:cubicBezTo>
                <a:cubicBezTo>
                  <a:pt x="119" y="20"/>
                  <a:pt x="119" y="20"/>
                  <a:pt x="119" y="20"/>
                </a:cubicBezTo>
                <a:lnTo>
                  <a:pt x="126" y="13"/>
                </a:lnTo>
                <a:close/>
                <a:moveTo>
                  <a:pt x="116" y="23"/>
                </a:moveTo>
                <a:cubicBezTo>
                  <a:pt x="151" y="58"/>
                  <a:pt x="151" y="58"/>
                  <a:pt x="151" y="58"/>
                </a:cubicBezTo>
                <a:cubicBezTo>
                  <a:pt x="131" y="77"/>
                  <a:pt x="131" y="77"/>
                  <a:pt x="131" y="77"/>
                </a:cubicBezTo>
                <a:cubicBezTo>
                  <a:pt x="97" y="43"/>
                  <a:pt x="97" y="43"/>
                  <a:pt x="97" y="43"/>
                </a:cubicBezTo>
                <a:lnTo>
                  <a:pt x="116" y="23"/>
                </a:lnTo>
                <a:close/>
                <a:moveTo>
                  <a:pt x="119" y="71"/>
                </a:moveTo>
                <a:cubicBezTo>
                  <a:pt x="47" y="144"/>
                  <a:pt x="47" y="144"/>
                  <a:pt x="47" y="144"/>
                </a:cubicBezTo>
                <a:cubicBezTo>
                  <a:pt x="46" y="139"/>
                  <a:pt x="44" y="136"/>
                  <a:pt x="41" y="133"/>
                </a:cubicBezTo>
                <a:cubicBezTo>
                  <a:pt x="38" y="130"/>
                  <a:pt x="34" y="128"/>
                  <a:pt x="30" y="127"/>
                </a:cubicBezTo>
                <a:cubicBezTo>
                  <a:pt x="103" y="55"/>
                  <a:pt x="103" y="55"/>
                  <a:pt x="103" y="55"/>
                </a:cubicBezTo>
                <a:lnTo>
                  <a:pt x="119" y="71"/>
                </a:lnTo>
                <a:close/>
                <a:moveTo>
                  <a:pt x="94" y="45"/>
                </a:moveTo>
                <a:cubicBezTo>
                  <a:pt x="100" y="52"/>
                  <a:pt x="100" y="52"/>
                  <a:pt x="100" y="52"/>
                </a:cubicBezTo>
                <a:cubicBezTo>
                  <a:pt x="27" y="124"/>
                  <a:pt x="27" y="124"/>
                  <a:pt x="27" y="124"/>
                </a:cubicBezTo>
                <a:cubicBezTo>
                  <a:pt x="27" y="121"/>
                  <a:pt x="26" y="118"/>
                  <a:pt x="24" y="116"/>
                </a:cubicBezTo>
                <a:lnTo>
                  <a:pt x="94" y="45"/>
                </a:lnTo>
                <a:close/>
                <a:moveTo>
                  <a:pt x="18" y="162"/>
                </a:moveTo>
                <a:cubicBezTo>
                  <a:pt x="12" y="156"/>
                  <a:pt x="12" y="156"/>
                  <a:pt x="12" y="156"/>
                </a:cubicBezTo>
                <a:cubicBezTo>
                  <a:pt x="22" y="120"/>
                  <a:pt x="22" y="120"/>
                  <a:pt x="22" y="120"/>
                </a:cubicBezTo>
                <a:cubicBezTo>
                  <a:pt x="23" y="123"/>
                  <a:pt x="24" y="126"/>
                  <a:pt x="24" y="129"/>
                </a:cubicBezTo>
                <a:cubicBezTo>
                  <a:pt x="24" y="129"/>
                  <a:pt x="24" y="130"/>
                  <a:pt x="24" y="130"/>
                </a:cubicBezTo>
                <a:cubicBezTo>
                  <a:pt x="25" y="131"/>
                  <a:pt x="25" y="131"/>
                  <a:pt x="26" y="131"/>
                </a:cubicBezTo>
                <a:cubicBezTo>
                  <a:pt x="30" y="130"/>
                  <a:pt x="35" y="132"/>
                  <a:pt x="38" y="135"/>
                </a:cubicBezTo>
                <a:cubicBezTo>
                  <a:pt x="42" y="139"/>
                  <a:pt x="43" y="143"/>
                  <a:pt x="43" y="148"/>
                </a:cubicBezTo>
                <a:cubicBezTo>
                  <a:pt x="43" y="149"/>
                  <a:pt x="44" y="150"/>
                  <a:pt x="45" y="150"/>
                </a:cubicBezTo>
                <a:cubicBezTo>
                  <a:pt x="48" y="150"/>
                  <a:pt x="51" y="151"/>
                  <a:pt x="54" y="152"/>
                </a:cubicBezTo>
                <a:lnTo>
                  <a:pt x="18" y="162"/>
                </a:lnTo>
                <a:close/>
                <a:moveTo>
                  <a:pt x="49" y="147"/>
                </a:moveTo>
                <a:cubicBezTo>
                  <a:pt x="122" y="74"/>
                  <a:pt x="122" y="74"/>
                  <a:pt x="122" y="74"/>
                </a:cubicBezTo>
                <a:cubicBezTo>
                  <a:pt x="128" y="80"/>
                  <a:pt x="128" y="80"/>
                  <a:pt x="128" y="80"/>
                </a:cubicBezTo>
                <a:cubicBezTo>
                  <a:pt x="58" y="150"/>
                  <a:pt x="58" y="150"/>
                  <a:pt x="58" y="150"/>
                </a:cubicBezTo>
                <a:cubicBezTo>
                  <a:pt x="56" y="148"/>
                  <a:pt x="53" y="147"/>
                  <a:pt x="49" y="147"/>
                </a:cubicBez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9" name="Freeform 8"/>
          <p:cNvSpPr>
            <a:spLocks noEditPoints="1"/>
          </p:cNvSpPr>
          <p:nvPr/>
        </p:nvSpPr>
        <p:spPr bwMode="auto">
          <a:xfrm>
            <a:off x="2044734" y="4022967"/>
            <a:ext cx="565542" cy="603862"/>
          </a:xfrm>
          <a:custGeom>
            <a:avLst/>
            <a:gdLst>
              <a:gd name="T0" fmla="*/ 178 w 181"/>
              <a:gd name="T1" fmla="*/ 20 h 193"/>
              <a:gd name="T2" fmla="*/ 161 w 181"/>
              <a:gd name="T3" fmla="*/ 2 h 193"/>
              <a:gd name="T4" fmla="*/ 153 w 181"/>
              <a:gd name="T5" fmla="*/ 2 h 193"/>
              <a:gd name="T6" fmla="*/ 55 w 181"/>
              <a:gd name="T7" fmla="*/ 83 h 193"/>
              <a:gd name="T8" fmla="*/ 27 w 181"/>
              <a:gd name="T9" fmla="*/ 125 h 193"/>
              <a:gd name="T10" fmla="*/ 27 w 181"/>
              <a:gd name="T11" fmla="*/ 127 h 193"/>
              <a:gd name="T12" fmla="*/ 10 w 181"/>
              <a:gd name="T13" fmla="*/ 135 h 193"/>
              <a:gd name="T14" fmla="*/ 16 w 181"/>
              <a:gd name="T15" fmla="*/ 174 h 193"/>
              <a:gd name="T16" fmla="*/ 19 w 181"/>
              <a:gd name="T17" fmla="*/ 181 h 193"/>
              <a:gd name="T18" fmla="*/ 18 w 181"/>
              <a:gd name="T19" fmla="*/ 186 h 193"/>
              <a:gd name="T20" fmla="*/ 23 w 181"/>
              <a:gd name="T21" fmla="*/ 183 h 193"/>
              <a:gd name="T22" fmla="*/ 20 w 181"/>
              <a:gd name="T23" fmla="*/ 162 h 193"/>
              <a:gd name="T24" fmla="*/ 26 w 181"/>
              <a:gd name="T25" fmla="*/ 151 h 193"/>
              <a:gd name="T26" fmla="*/ 23 w 181"/>
              <a:gd name="T27" fmla="*/ 163 h 193"/>
              <a:gd name="T28" fmla="*/ 25 w 181"/>
              <a:gd name="T29" fmla="*/ 187 h 193"/>
              <a:gd name="T30" fmla="*/ 14 w 181"/>
              <a:gd name="T31" fmla="*/ 190 h 193"/>
              <a:gd name="T32" fmla="*/ 17 w 181"/>
              <a:gd name="T33" fmla="*/ 191 h 193"/>
              <a:gd name="T34" fmla="*/ 34 w 181"/>
              <a:gd name="T35" fmla="*/ 184 h 193"/>
              <a:gd name="T36" fmla="*/ 35 w 181"/>
              <a:gd name="T37" fmla="*/ 175 h 193"/>
              <a:gd name="T38" fmla="*/ 38 w 181"/>
              <a:gd name="T39" fmla="*/ 168 h 193"/>
              <a:gd name="T40" fmla="*/ 41 w 181"/>
              <a:gd name="T41" fmla="*/ 166 h 193"/>
              <a:gd name="T42" fmla="*/ 52 w 181"/>
              <a:gd name="T43" fmla="*/ 155 h 193"/>
              <a:gd name="T44" fmla="*/ 52 w 181"/>
              <a:gd name="T45" fmla="*/ 154 h 193"/>
              <a:gd name="T46" fmla="*/ 54 w 181"/>
              <a:gd name="T47" fmla="*/ 154 h 193"/>
              <a:gd name="T48" fmla="*/ 56 w 181"/>
              <a:gd name="T49" fmla="*/ 153 h 193"/>
              <a:gd name="T50" fmla="*/ 97 w 181"/>
              <a:gd name="T51" fmla="*/ 126 h 193"/>
              <a:gd name="T52" fmla="*/ 179 w 181"/>
              <a:gd name="T53" fmla="*/ 28 h 193"/>
              <a:gd name="T54" fmla="*/ 178 w 181"/>
              <a:gd name="T55" fmla="*/ 20 h 193"/>
              <a:gd name="T56" fmla="*/ 34 w 181"/>
              <a:gd name="T57" fmla="*/ 157 h 193"/>
              <a:gd name="T58" fmla="*/ 30 w 181"/>
              <a:gd name="T59" fmla="*/ 170 h 193"/>
              <a:gd name="T60" fmla="*/ 30 w 181"/>
              <a:gd name="T61" fmla="*/ 157 h 193"/>
              <a:gd name="T62" fmla="*/ 40 w 181"/>
              <a:gd name="T63" fmla="*/ 150 h 193"/>
              <a:gd name="T64" fmla="*/ 42 w 181"/>
              <a:gd name="T65" fmla="*/ 144 h 193"/>
              <a:gd name="T66" fmla="*/ 46 w 181"/>
              <a:gd name="T67" fmla="*/ 148 h 193"/>
              <a:gd name="T68" fmla="*/ 45 w 181"/>
              <a:gd name="T69" fmla="*/ 150 h 193"/>
              <a:gd name="T70" fmla="*/ 34 w 181"/>
              <a:gd name="T71" fmla="*/ 157 h 193"/>
              <a:gd name="T72" fmla="*/ 54 w 181"/>
              <a:gd name="T73" fmla="*/ 145 h 193"/>
              <a:gd name="T74" fmla="*/ 50 w 181"/>
              <a:gd name="T75" fmla="*/ 141 h 193"/>
              <a:gd name="T76" fmla="*/ 75 w 181"/>
              <a:gd name="T77" fmla="*/ 121 h 193"/>
              <a:gd name="T78" fmla="*/ 76 w 181"/>
              <a:gd name="T79" fmla="*/ 118 h 193"/>
              <a:gd name="T80" fmla="*/ 73 w 181"/>
              <a:gd name="T81" fmla="*/ 118 h 193"/>
              <a:gd name="T82" fmla="*/ 48 w 181"/>
              <a:gd name="T83" fmla="*/ 138 h 193"/>
              <a:gd name="T84" fmla="*/ 36 w 181"/>
              <a:gd name="T85" fmla="*/ 127 h 193"/>
              <a:gd name="T86" fmla="*/ 58 w 181"/>
              <a:gd name="T87" fmla="*/ 96 h 193"/>
              <a:gd name="T88" fmla="*/ 85 w 181"/>
              <a:gd name="T89" fmla="*/ 123 h 193"/>
              <a:gd name="T90" fmla="*/ 54 w 181"/>
              <a:gd name="T91" fmla="*/ 145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1" h="193">
                <a:moveTo>
                  <a:pt x="178" y="20"/>
                </a:moveTo>
                <a:cubicBezTo>
                  <a:pt x="161" y="2"/>
                  <a:pt x="161" y="2"/>
                  <a:pt x="161" y="2"/>
                </a:cubicBezTo>
                <a:cubicBezTo>
                  <a:pt x="159" y="0"/>
                  <a:pt x="155" y="0"/>
                  <a:pt x="153" y="2"/>
                </a:cubicBezTo>
                <a:cubicBezTo>
                  <a:pt x="55" y="83"/>
                  <a:pt x="55" y="83"/>
                  <a:pt x="55" y="83"/>
                </a:cubicBezTo>
                <a:cubicBezTo>
                  <a:pt x="53" y="84"/>
                  <a:pt x="27" y="125"/>
                  <a:pt x="27" y="125"/>
                </a:cubicBezTo>
                <a:cubicBezTo>
                  <a:pt x="27" y="125"/>
                  <a:pt x="27" y="127"/>
                  <a:pt x="27" y="127"/>
                </a:cubicBezTo>
                <a:cubicBezTo>
                  <a:pt x="22" y="128"/>
                  <a:pt x="15" y="130"/>
                  <a:pt x="10" y="135"/>
                </a:cubicBezTo>
                <a:cubicBezTo>
                  <a:pt x="0" y="145"/>
                  <a:pt x="10" y="164"/>
                  <a:pt x="16" y="174"/>
                </a:cubicBezTo>
                <a:cubicBezTo>
                  <a:pt x="17" y="177"/>
                  <a:pt x="19" y="180"/>
                  <a:pt x="19" y="181"/>
                </a:cubicBezTo>
                <a:cubicBezTo>
                  <a:pt x="20" y="184"/>
                  <a:pt x="19" y="185"/>
                  <a:pt x="18" y="186"/>
                </a:cubicBezTo>
                <a:cubicBezTo>
                  <a:pt x="21" y="186"/>
                  <a:pt x="23" y="185"/>
                  <a:pt x="23" y="183"/>
                </a:cubicBezTo>
                <a:cubicBezTo>
                  <a:pt x="24" y="178"/>
                  <a:pt x="20" y="171"/>
                  <a:pt x="20" y="162"/>
                </a:cubicBezTo>
                <a:cubicBezTo>
                  <a:pt x="21" y="154"/>
                  <a:pt x="26" y="151"/>
                  <a:pt x="26" y="151"/>
                </a:cubicBezTo>
                <a:cubicBezTo>
                  <a:pt x="26" y="151"/>
                  <a:pt x="23" y="154"/>
                  <a:pt x="23" y="163"/>
                </a:cubicBezTo>
                <a:cubicBezTo>
                  <a:pt x="23" y="173"/>
                  <a:pt x="30" y="182"/>
                  <a:pt x="25" y="187"/>
                </a:cubicBezTo>
                <a:cubicBezTo>
                  <a:pt x="21" y="190"/>
                  <a:pt x="17" y="190"/>
                  <a:pt x="14" y="190"/>
                </a:cubicBezTo>
                <a:cubicBezTo>
                  <a:pt x="17" y="191"/>
                  <a:pt x="17" y="191"/>
                  <a:pt x="17" y="191"/>
                </a:cubicBezTo>
                <a:cubicBezTo>
                  <a:pt x="22" y="192"/>
                  <a:pt x="32" y="193"/>
                  <a:pt x="34" y="184"/>
                </a:cubicBezTo>
                <a:cubicBezTo>
                  <a:pt x="35" y="181"/>
                  <a:pt x="35" y="178"/>
                  <a:pt x="35" y="175"/>
                </a:cubicBezTo>
                <a:cubicBezTo>
                  <a:pt x="36" y="172"/>
                  <a:pt x="36" y="170"/>
                  <a:pt x="38" y="168"/>
                </a:cubicBezTo>
                <a:cubicBezTo>
                  <a:pt x="38" y="167"/>
                  <a:pt x="40" y="167"/>
                  <a:pt x="41" y="166"/>
                </a:cubicBezTo>
                <a:cubicBezTo>
                  <a:pt x="45" y="165"/>
                  <a:pt x="50" y="164"/>
                  <a:pt x="52" y="155"/>
                </a:cubicBezTo>
                <a:cubicBezTo>
                  <a:pt x="52" y="155"/>
                  <a:pt x="52" y="154"/>
                  <a:pt x="52" y="154"/>
                </a:cubicBezTo>
                <a:cubicBezTo>
                  <a:pt x="52" y="154"/>
                  <a:pt x="53" y="154"/>
                  <a:pt x="54" y="154"/>
                </a:cubicBezTo>
                <a:cubicBezTo>
                  <a:pt x="54" y="154"/>
                  <a:pt x="55" y="154"/>
                  <a:pt x="56" y="153"/>
                </a:cubicBezTo>
                <a:cubicBezTo>
                  <a:pt x="56" y="153"/>
                  <a:pt x="96" y="127"/>
                  <a:pt x="97" y="126"/>
                </a:cubicBezTo>
                <a:cubicBezTo>
                  <a:pt x="179" y="28"/>
                  <a:pt x="179" y="28"/>
                  <a:pt x="179" y="28"/>
                </a:cubicBezTo>
                <a:cubicBezTo>
                  <a:pt x="181" y="25"/>
                  <a:pt x="181" y="22"/>
                  <a:pt x="178" y="20"/>
                </a:cubicBezTo>
                <a:close/>
                <a:moveTo>
                  <a:pt x="34" y="157"/>
                </a:moveTo>
                <a:cubicBezTo>
                  <a:pt x="30" y="159"/>
                  <a:pt x="30" y="170"/>
                  <a:pt x="30" y="170"/>
                </a:cubicBezTo>
                <a:cubicBezTo>
                  <a:pt x="30" y="170"/>
                  <a:pt x="28" y="162"/>
                  <a:pt x="30" y="157"/>
                </a:cubicBezTo>
                <a:cubicBezTo>
                  <a:pt x="32" y="153"/>
                  <a:pt x="37" y="154"/>
                  <a:pt x="40" y="150"/>
                </a:cubicBezTo>
                <a:cubicBezTo>
                  <a:pt x="41" y="149"/>
                  <a:pt x="41" y="146"/>
                  <a:pt x="42" y="144"/>
                </a:cubicBezTo>
                <a:cubicBezTo>
                  <a:pt x="46" y="148"/>
                  <a:pt x="46" y="148"/>
                  <a:pt x="46" y="148"/>
                </a:cubicBezTo>
                <a:cubicBezTo>
                  <a:pt x="46" y="149"/>
                  <a:pt x="45" y="150"/>
                  <a:pt x="45" y="150"/>
                </a:cubicBezTo>
                <a:cubicBezTo>
                  <a:pt x="42" y="157"/>
                  <a:pt x="38" y="155"/>
                  <a:pt x="34" y="157"/>
                </a:cubicBezTo>
                <a:close/>
                <a:moveTo>
                  <a:pt x="54" y="145"/>
                </a:moveTo>
                <a:cubicBezTo>
                  <a:pt x="50" y="141"/>
                  <a:pt x="50" y="141"/>
                  <a:pt x="50" y="141"/>
                </a:cubicBezTo>
                <a:cubicBezTo>
                  <a:pt x="75" y="121"/>
                  <a:pt x="75" y="121"/>
                  <a:pt x="75" y="121"/>
                </a:cubicBezTo>
                <a:cubicBezTo>
                  <a:pt x="76" y="120"/>
                  <a:pt x="76" y="119"/>
                  <a:pt x="76" y="118"/>
                </a:cubicBezTo>
                <a:cubicBezTo>
                  <a:pt x="75" y="117"/>
                  <a:pt x="74" y="117"/>
                  <a:pt x="73" y="118"/>
                </a:cubicBezTo>
                <a:cubicBezTo>
                  <a:pt x="48" y="138"/>
                  <a:pt x="48" y="138"/>
                  <a:pt x="48" y="138"/>
                </a:cubicBezTo>
                <a:cubicBezTo>
                  <a:pt x="36" y="127"/>
                  <a:pt x="36" y="127"/>
                  <a:pt x="36" y="127"/>
                </a:cubicBezTo>
                <a:cubicBezTo>
                  <a:pt x="58" y="96"/>
                  <a:pt x="58" y="96"/>
                  <a:pt x="58" y="96"/>
                </a:cubicBezTo>
                <a:cubicBezTo>
                  <a:pt x="85" y="123"/>
                  <a:pt x="85" y="123"/>
                  <a:pt x="85" y="123"/>
                </a:cubicBezTo>
                <a:lnTo>
                  <a:pt x="54" y="145"/>
                </a:ln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10" name="Freeform 9"/>
          <p:cNvSpPr>
            <a:spLocks noEditPoints="1"/>
          </p:cNvSpPr>
          <p:nvPr/>
        </p:nvSpPr>
        <p:spPr bwMode="auto">
          <a:xfrm>
            <a:off x="3477843" y="4048619"/>
            <a:ext cx="449261" cy="544400"/>
          </a:xfrm>
          <a:custGeom>
            <a:avLst/>
            <a:gdLst>
              <a:gd name="T0" fmla="*/ 6 w 144"/>
              <a:gd name="T1" fmla="*/ 37 h 174"/>
              <a:gd name="T2" fmla="*/ 5 w 144"/>
              <a:gd name="T3" fmla="*/ 50 h 174"/>
              <a:gd name="T4" fmla="*/ 29 w 144"/>
              <a:gd name="T5" fmla="*/ 79 h 174"/>
              <a:gd name="T6" fmla="*/ 30 w 144"/>
              <a:gd name="T7" fmla="*/ 78 h 174"/>
              <a:gd name="T8" fmla="*/ 45 w 144"/>
              <a:gd name="T9" fmla="*/ 70 h 174"/>
              <a:gd name="T10" fmla="*/ 0 w 144"/>
              <a:gd name="T11" fmla="*/ 14 h 174"/>
              <a:gd name="T12" fmla="*/ 29 w 144"/>
              <a:gd name="T13" fmla="*/ 79 h 174"/>
              <a:gd name="T14" fmla="*/ 72 w 144"/>
              <a:gd name="T15" fmla="*/ 38 h 174"/>
              <a:gd name="T16" fmla="*/ 82 w 144"/>
              <a:gd name="T17" fmla="*/ 43 h 174"/>
              <a:gd name="T18" fmla="*/ 119 w 144"/>
              <a:gd name="T19" fmla="*/ 73 h 174"/>
              <a:gd name="T20" fmla="*/ 92 w 144"/>
              <a:gd name="T21" fmla="*/ 35 h 174"/>
              <a:gd name="T22" fmla="*/ 93 w 144"/>
              <a:gd name="T23" fmla="*/ 19 h 174"/>
              <a:gd name="T24" fmla="*/ 96 w 144"/>
              <a:gd name="T25" fmla="*/ 12 h 174"/>
              <a:gd name="T26" fmla="*/ 89 w 144"/>
              <a:gd name="T27" fmla="*/ 8 h 174"/>
              <a:gd name="T28" fmla="*/ 76 w 144"/>
              <a:gd name="T29" fmla="*/ 5 h 174"/>
              <a:gd name="T30" fmla="*/ 70 w 144"/>
              <a:gd name="T31" fmla="*/ 7 h 174"/>
              <a:gd name="T32" fmla="*/ 62 w 144"/>
              <a:gd name="T33" fmla="*/ 11 h 174"/>
              <a:gd name="T34" fmla="*/ 32 w 144"/>
              <a:gd name="T35" fmla="*/ 4 h 174"/>
              <a:gd name="T36" fmla="*/ 48 w 144"/>
              <a:gd name="T37" fmla="*/ 68 h 174"/>
              <a:gd name="T38" fmla="*/ 126 w 144"/>
              <a:gd name="T39" fmla="*/ 163 h 174"/>
              <a:gd name="T40" fmla="*/ 11 w 144"/>
              <a:gd name="T41" fmla="*/ 167 h 174"/>
              <a:gd name="T42" fmla="*/ 14 w 144"/>
              <a:gd name="T43" fmla="*/ 174 h 174"/>
              <a:gd name="T44" fmla="*/ 126 w 144"/>
              <a:gd name="T45" fmla="*/ 174 h 174"/>
              <a:gd name="T46" fmla="*/ 130 w 144"/>
              <a:gd name="T47" fmla="*/ 167 h 174"/>
              <a:gd name="T48" fmla="*/ 139 w 144"/>
              <a:gd name="T49" fmla="*/ 76 h 174"/>
              <a:gd name="T50" fmla="*/ 122 w 144"/>
              <a:gd name="T51" fmla="*/ 93 h 174"/>
              <a:gd name="T52" fmla="*/ 139 w 144"/>
              <a:gd name="T53" fmla="*/ 76 h 174"/>
              <a:gd name="T54" fmla="*/ 71 w 144"/>
              <a:gd name="T55" fmla="*/ 135 h 174"/>
              <a:gd name="T56" fmla="*/ 70 w 144"/>
              <a:gd name="T57" fmla="*/ 135 h 174"/>
              <a:gd name="T58" fmla="*/ 61 w 144"/>
              <a:gd name="T59" fmla="*/ 136 h 174"/>
              <a:gd name="T60" fmla="*/ 57 w 144"/>
              <a:gd name="T61" fmla="*/ 137 h 174"/>
              <a:gd name="T62" fmla="*/ 49 w 144"/>
              <a:gd name="T63" fmla="*/ 139 h 174"/>
              <a:gd name="T64" fmla="*/ 49 w 144"/>
              <a:gd name="T65" fmla="*/ 139 h 174"/>
              <a:gd name="T66" fmla="*/ 48 w 144"/>
              <a:gd name="T67" fmla="*/ 135 h 174"/>
              <a:gd name="T68" fmla="*/ 39 w 144"/>
              <a:gd name="T69" fmla="*/ 136 h 174"/>
              <a:gd name="T70" fmla="*/ 39 w 144"/>
              <a:gd name="T71" fmla="*/ 144 h 174"/>
              <a:gd name="T72" fmla="*/ 39 w 144"/>
              <a:gd name="T73" fmla="*/ 144 h 174"/>
              <a:gd name="T74" fmla="*/ 39 w 144"/>
              <a:gd name="T75" fmla="*/ 144 h 174"/>
              <a:gd name="T76" fmla="*/ 28 w 144"/>
              <a:gd name="T77" fmla="*/ 155 h 174"/>
              <a:gd name="T78" fmla="*/ 115 w 144"/>
              <a:gd name="T79" fmla="*/ 159 h 174"/>
              <a:gd name="T80" fmla="*/ 113 w 144"/>
              <a:gd name="T81" fmla="*/ 155 h 174"/>
              <a:gd name="T82" fmla="*/ 110 w 144"/>
              <a:gd name="T83" fmla="*/ 152 h 174"/>
              <a:gd name="T84" fmla="*/ 107 w 144"/>
              <a:gd name="T85" fmla="*/ 149 h 174"/>
              <a:gd name="T86" fmla="*/ 104 w 144"/>
              <a:gd name="T87" fmla="*/ 146 h 174"/>
              <a:gd name="T88" fmla="*/ 101 w 144"/>
              <a:gd name="T89" fmla="*/ 144 h 174"/>
              <a:gd name="T90" fmla="*/ 96 w 144"/>
              <a:gd name="T91" fmla="*/ 141 h 174"/>
              <a:gd name="T92" fmla="*/ 92 w 144"/>
              <a:gd name="T93" fmla="*/ 139 h 174"/>
              <a:gd name="T94" fmla="*/ 128 w 144"/>
              <a:gd name="T95" fmla="*/ 101 h 174"/>
              <a:gd name="T96" fmla="*/ 117 w 144"/>
              <a:gd name="T97" fmla="*/ 94 h 174"/>
              <a:gd name="T98" fmla="*/ 116 w 144"/>
              <a:gd name="T99" fmla="*/ 7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4" h="174">
                <a:moveTo>
                  <a:pt x="5" y="50"/>
                </a:moveTo>
                <a:cubicBezTo>
                  <a:pt x="4" y="46"/>
                  <a:pt x="4" y="41"/>
                  <a:pt x="6" y="37"/>
                </a:cubicBezTo>
                <a:cubicBezTo>
                  <a:pt x="15" y="59"/>
                  <a:pt x="15" y="59"/>
                  <a:pt x="15" y="59"/>
                </a:cubicBezTo>
                <a:cubicBezTo>
                  <a:pt x="11" y="58"/>
                  <a:pt x="7" y="55"/>
                  <a:pt x="5" y="50"/>
                </a:cubicBezTo>
                <a:close/>
                <a:moveTo>
                  <a:pt x="29" y="79"/>
                </a:moveTo>
                <a:cubicBezTo>
                  <a:pt x="29" y="79"/>
                  <a:pt x="29" y="79"/>
                  <a:pt x="29" y="79"/>
                </a:cubicBezTo>
                <a:cubicBezTo>
                  <a:pt x="29" y="79"/>
                  <a:pt x="29" y="79"/>
                  <a:pt x="30" y="78"/>
                </a:cubicBezTo>
                <a:cubicBezTo>
                  <a:pt x="30" y="78"/>
                  <a:pt x="30" y="78"/>
                  <a:pt x="30" y="78"/>
                </a:cubicBezTo>
                <a:cubicBezTo>
                  <a:pt x="30" y="78"/>
                  <a:pt x="30" y="78"/>
                  <a:pt x="30" y="78"/>
                </a:cubicBezTo>
                <a:cubicBezTo>
                  <a:pt x="32" y="77"/>
                  <a:pt x="36" y="74"/>
                  <a:pt x="45" y="70"/>
                </a:cubicBezTo>
                <a:cubicBezTo>
                  <a:pt x="18" y="9"/>
                  <a:pt x="18" y="9"/>
                  <a:pt x="18" y="9"/>
                </a:cubicBezTo>
                <a:cubicBezTo>
                  <a:pt x="0" y="14"/>
                  <a:pt x="0" y="14"/>
                  <a:pt x="0" y="14"/>
                </a:cubicBezTo>
                <a:cubicBezTo>
                  <a:pt x="0" y="14"/>
                  <a:pt x="0" y="14"/>
                  <a:pt x="28" y="79"/>
                </a:cubicBezTo>
                <a:cubicBezTo>
                  <a:pt x="28" y="79"/>
                  <a:pt x="28" y="79"/>
                  <a:pt x="29" y="79"/>
                </a:cubicBezTo>
                <a:close/>
                <a:moveTo>
                  <a:pt x="58" y="63"/>
                </a:moveTo>
                <a:cubicBezTo>
                  <a:pt x="67" y="58"/>
                  <a:pt x="72" y="48"/>
                  <a:pt x="72" y="38"/>
                </a:cubicBezTo>
                <a:cubicBezTo>
                  <a:pt x="73" y="39"/>
                  <a:pt x="73" y="40"/>
                  <a:pt x="74" y="40"/>
                </a:cubicBezTo>
                <a:cubicBezTo>
                  <a:pt x="76" y="43"/>
                  <a:pt x="79" y="44"/>
                  <a:pt x="82" y="43"/>
                </a:cubicBezTo>
                <a:cubicBezTo>
                  <a:pt x="82" y="43"/>
                  <a:pt x="111" y="71"/>
                  <a:pt x="116" y="77"/>
                </a:cubicBezTo>
                <a:cubicBezTo>
                  <a:pt x="117" y="76"/>
                  <a:pt x="118" y="74"/>
                  <a:pt x="119" y="73"/>
                </a:cubicBezTo>
                <a:cubicBezTo>
                  <a:pt x="121" y="71"/>
                  <a:pt x="123" y="70"/>
                  <a:pt x="126" y="69"/>
                </a:cubicBezTo>
                <a:cubicBezTo>
                  <a:pt x="92" y="35"/>
                  <a:pt x="92" y="35"/>
                  <a:pt x="92" y="35"/>
                </a:cubicBezTo>
                <a:cubicBezTo>
                  <a:pt x="92" y="32"/>
                  <a:pt x="92" y="29"/>
                  <a:pt x="90" y="27"/>
                </a:cubicBezTo>
                <a:cubicBezTo>
                  <a:pt x="92" y="25"/>
                  <a:pt x="93" y="22"/>
                  <a:pt x="93" y="19"/>
                </a:cubicBezTo>
                <a:cubicBezTo>
                  <a:pt x="93" y="18"/>
                  <a:pt x="93" y="18"/>
                  <a:pt x="93" y="18"/>
                </a:cubicBezTo>
                <a:cubicBezTo>
                  <a:pt x="96" y="17"/>
                  <a:pt x="97" y="15"/>
                  <a:pt x="96" y="12"/>
                </a:cubicBezTo>
                <a:cubicBezTo>
                  <a:pt x="96" y="12"/>
                  <a:pt x="96" y="12"/>
                  <a:pt x="95" y="10"/>
                </a:cubicBezTo>
                <a:cubicBezTo>
                  <a:pt x="94" y="8"/>
                  <a:pt x="91" y="7"/>
                  <a:pt x="89" y="8"/>
                </a:cubicBezTo>
                <a:cubicBezTo>
                  <a:pt x="89" y="8"/>
                  <a:pt x="89" y="8"/>
                  <a:pt x="88" y="8"/>
                </a:cubicBezTo>
                <a:cubicBezTo>
                  <a:pt x="85" y="5"/>
                  <a:pt x="80" y="3"/>
                  <a:pt x="76" y="5"/>
                </a:cubicBezTo>
                <a:cubicBezTo>
                  <a:pt x="76" y="5"/>
                  <a:pt x="76" y="5"/>
                  <a:pt x="70" y="8"/>
                </a:cubicBezTo>
                <a:cubicBezTo>
                  <a:pt x="70" y="7"/>
                  <a:pt x="70" y="7"/>
                  <a:pt x="70" y="7"/>
                </a:cubicBezTo>
                <a:cubicBezTo>
                  <a:pt x="62" y="11"/>
                  <a:pt x="62" y="11"/>
                  <a:pt x="62" y="11"/>
                </a:cubicBezTo>
                <a:cubicBezTo>
                  <a:pt x="62" y="11"/>
                  <a:pt x="62" y="11"/>
                  <a:pt x="62" y="11"/>
                </a:cubicBezTo>
                <a:cubicBezTo>
                  <a:pt x="61" y="11"/>
                  <a:pt x="61" y="11"/>
                  <a:pt x="61" y="11"/>
                </a:cubicBezTo>
                <a:cubicBezTo>
                  <a:pt x="54" y="4"/>
                  <a:pt x="43" y="0"/>
                  <a:pt x="32" y="4"/>
                </a:cubicBezTo>
                <a:cubicBezTo>
                  <a:pt x="22" y="7"/>
                  <a:pt x="22" y="7"/>
                  <a:pt x="22" y="7"/>
                </a:cubicBezTo>
                <a:cubicBezTo>
                  <a:pt x="48" y="68"/>
                  <a:pt x="48" y="68"/>
                  <a:pt x="48" y="68"/>
                </a:cubicBezTo>
                <a:cubicBezTo>
                  <a:pt x="51" y="66"/>
                  <a:pt x="54" y="65"/>
                  <a:pt x="58" y="63"/>
                </a:cubicBezTo>
                <a:close/>
                <a:moveTo>
                  <a:pt x="126" y="163"/>
                </a:moveTo>
                <a:cubicBezTo>
                  <a:pt x="122" y="163"/>
                  <a:pt x="14" y="163"/>
                  <a:pt x="14" y="163"/>
                </a:cubicBezTo>
                <a:cubicBezTo>
                  <a:pt x="12" y="163"/>
                  <a:pt x="11" y="165"/>
                  <a:pt x="11" y="167"/>
                </a:cubicBezTo>
                <a:cubicBezTo>
                  <a:pt x="11" y="170"/>
                  <a:pt x="11" y="170"/>
                  <a:pt x="11" y="170"/>
                </a:cubicBezTo>
                <a:cubicBezTo>
                  <a:pt x="11" y="172"/>
                  <a:pt x="12" y="174"/>
                  <a:pt x="14" y="174"/>
                </a:cubicBezTo>
                <a:cubicBezTo>
                  <a:pt x="37" y="174"/>
                  <a:pt x="56" y="174"/>
                  <a:pt x="70" y="174"/>
                </a:cubicBezTo>
                <a:cubicBezTo>
                  <a:pt x="126" y="174"/>
                  <a:pt x="126" y="174"/>
                  <a:pt x="126" y="174"/>
                </a:cubicBezTo>
                <a:cubicBezTo>
                  <a:pt x="128" y="174"/>
                  <a:pt x="130" y="172"/>
                  <a:pt x="130" y="170"/>
                </a:cubicBezTo>
                <a:cubicBezTo>
                  <a:pt x="130" y="167"/>
                  <a:pt x="130" y="167"/>
                  <a:pt x="130" y="167"/>
                </a:cubicBezTo>
                <a:cubicBezTo>
                  <a:pt x="130" y="165"/>
                  <a:pt x="128" y="163"/>
                  <a:pt x="126" y="163"/>
                </a:cubicBezTo>
                <a:close/>
                <a:moveTo>
                  <a:pt x="139" y="76"/>
                </a:moveTo>
                <a:cubicBezTo>
                  <a:pt x="134" y="71"/>
                  <a:pt x="126" y="71"/>
                  <a:pt x="122" y="76"/>
                </a:cubicBezTo>
                <a:cubicBezTo>
                  <a:pt x="117" y="81"/>
                  <a:pt x="117" y="88"/>
                  <a:pt x="122" y="93"/>
                </a:cubicBezTo>
                <a:cubicBezTo>
                  <a:pt x="126" y="98"/>
                  <a:pt x="134" y="98"/>
                  <a:pt x="139" y="93"/>
                </a:cubicBezTo>
                <a:cubicBezTo>
                  <a:pt x="144" y="88"/>
                  <a:pt x="144" y="81"/>
                  <a:pt x="139" y="76"/>
                </a:cubicBezTo>
                <a:close/>
                <a:moveTo>
                  <a:pt x="117" y="94"/>
                </a:moveTo>
                <a:cubicBezTo>
                  <a:pt x="71" y="135"/>
                  <a:pt x="71" y="135"/>
                  <a:pt x="71" y="135"/>
                </a:cubicBezTo>
                <a:cubicBezTo>
                  <a:pt x="71" y="135"/>
                  <a:pt x="70" y="135"/>
                  <a:pt x="70" y="135"/>
                </a:cubicBezTo>
                <a:cubicBezTo>
                  <a:pt x="70" y="135"/>
                  <a:pt x="70" y="135"/>
                  <a:pt x="70" y="135"/>
                </a:cubicBezTo>
                <a:cubicBezTo>
                  <a:pt x="68" y="135"/>
                  <a:pt x="66" y="135"/>
                  <a:pt x="65" y="135"/>
                </a:cubicBezTo>
                <a:cubicBezTo>
                  <a:pt x="64" y="135"/>
                  <a:pt x="62" y="136"/>
                  <a:pt x="61" y="136"/>
                </a:cubicBezTo>
                <a:cubicBezTo>
                  <a:pt x="60" y="136"/>
                  <a:pt x="58" y="136"/>
                  <a:pt x="57" y="137"/>
                </a:cubicBezTo>
                <a:cubicBezTo>
                  <a:pt x="57" y="137"/>
                  <a:pt x="57" y="137"/>
                  <a:pt x="57" y="137"/>
                </a:cubicBezTo>
                <a:cubicBezTo>
                  <a:pt x="54" y="137"/>
                  <a:pt x="52" y="138"/>
                  <a:pt x="49" y="139"/>
                </a:cubicBezTo>
                <a:cubicBezTo>
                  <a:pt x="49" y="139"/>
                  <a:pt x="49" y="139"/>
                  <a:pt x="49" y="139"/>
                </a:cubicBezTo>
                <a:cubicBezTo>
                  <a:pt x="50" y="139"/>
                  <a:pt x="50" y="139"/>
                  <a:pt x="50" y="140"/>
                </a:cubicBezTo>
                <a:cubicBezTo>
                  <a:pt x="50" y="139"/>
                  <a:pt x="49" y="139"/>
                  <a:pt x="49" y="139"/>
                </a:cubicBezTo>
                <a:cubicBezTo>
                  <a:pt x="49" y="139"/>
                  <a:pt x="49" y="139"/>
                  <a:pt x="49" y="139"/>
                </a:cubicBezTo>
                <a:cubicBezTo>
                  <a:pt x="49" y="139"/>
                  <a:pt x="49" y="139"/>
                  <a:pt x="48" y="135"/>
                </a:cubicBezTo>
                <a:cubicBezTo>
                  <a:pt x="47" y="134"/>
                  <a:pt x="45" y="133"/>
                  <a:pt x="43" y="134"/>
                </a:cubicBezTo>
                <a:cubicBezTo>
                  <a:pt x="43" y="134"/>
                  <a:pt x="43" y="134"/>
                  <a:pt x="39" y="136"/>
                </a:cubicBezTo>
                <a:cubicBezTo>
                  <a:pt x="37" y="137"/>
                  <a:pt x="36" y="139"/>
                  <a:pt x="37" y="141"/>
                </a:cubicBezTo>
                <a:cubicBezTo>
                  <a:pt x="37" y="141"/>
                  <a:pt x="37" y="141"/>
                  <a:pt x="39" y="144"/>
                </a:cubicBezTo>
                <a:cubicBezTo>
                  <a:pt x="39" y="144"/>
                  <a:pt x="39" y="144"/>
                  <a:pt x="39" y="144"/>
                </a:cubicBezTo>
                <a:cubicBezTo>
                  <a:pt x="39" y="144"/>
                  <a:pt x="39" y="144"/>
                  <a:pt x="39" y="144"/>
                </a:cubicBezTo>
                <a:cubicBezTo>
                  <a:pt x="39" y="144"/>
                  <a:pt x="39" y="144"/>
                  <a:pt x="39" y="144"/>
                </a:cubicBezTo>
                <a:cubicBezTo>
                  <a:pt x="39" y="144"/>
                  <a:pt x="39" y="144"/>
                  <a:pt x="39" y="144"/>
                </a:cubicBezTo>
                <a:cubicBezTo>
                  <a:pt x="36" y="146"/>
                  <a:pt x="33" y="149"/>
                  <a:pt x="31" y="151"/>
                </a:cubicBezTo>
                <a:cubicBezTo>
                  <a:pt x="30" y="152"/>
                  <a:pt x="29" y="154"/>
                  <a:pt x="28" y="155"/>
                </a:cubicBezTo>
                <a:cubicBezTo>
                  <a:pt x="27" y="156"/>
                  <a:pt x="26" y="158"/>
                  <a:pt x="25" y="159"/>
                </a:cubicBezTo>
                <a:cubicBezTo>
                  <a:pt x="115" y="159"/>
                  <a:pt x="115" y="159"/>
                  <a:pt x="115" y="159"/>
                </a:cubicBezTo>
                <a:cubicBezTo>
                  <a:pt x="114" y="158"/>
                  <a:pt x="114" y="157"/>
                  <a:pt x="113" y="156"/>
                </a:cubicBezTo>
                <a:cubicBezTo>
                  <a:pt x="113" y="156"/>
                  <a:pt x="113" y="155"/>
                  <a:pt x="113" y="155"/>
                </a:cubicBezTo>
                <a:cubicBezTo>
                  <a:pt x="112" y="154"/>
                  <a:pt x="111" y="153"/>
                  <a:pt x="111" y="153"/>
                </a:cubicBezTo>
                <a:cubicBezTo>
                  <a:pt x="111" y="152"/>
                  <a:pt x="110" y="152"/>
                  <a:pt x="110" y="152"/>
                </a:cubicBezTo>
                <a:cubicBezTo>
                  <a:pt x="109" y="151"/>
                  <a:pt x="109" y="150"/>
                  <a:pt x="108" y="149"/>
                </a:cubicBezTo>
                <a:cubicBezTo>
                  <a:pt x="108" y="149"/>
                  <a:pt x="107" y="149"/>
                  <a:pt x="107" y="149"/>
                </a:cubicBezTo>
                <a:cubicBezTo>
                  <a:pt x="106" y="148"/>
                  <a:pt x="106" y="147"/>
                  <a:pt x="105" y="147"/>
                </a:cubicBezTo>
                <a:cubicBezTo>
                  <a:pt x="104" y="146"/>
                  <a:pt x="104" y="146"/>
                  <a:pt x="104" y="146"/>
                </a:cubicBezTo>
                <a:cubicBezTo>
                  <a:pt x="103" y="145"/>
                  <a:pt x="102" y="144"/>
                  <a:pt x="101" y="144"/>
                </a:cubicBezTo>
                <a:cubicBezTo>
                  <a:pt x="101" y="144"/>
                  <a:pt x="101" y="144"/>
                  <a:pt x="101" y="144"/>
                </a:cubicBezTo>
                <a:cubicBezTo>
                  <a:pt x="99" y="143"/>
                  <a:pt x="98" y="142"/>
                  <a:pt x="97" y="142"/>
                </a:cubicBezTo>
                <a:cubicBezTo>
                  <a:pt x="97" y="141"/>
                  <a:pt x="96" y="141"/>
                  <a:pt x="96" y="141"/>
                </a:cubicBezTo>
                <a:cubicBezTo>
                  <a:pt x="95" y="141"/>
                  <a:pt x="94" y="140"/>
                  <a:pt x="93" y="140"/>
                </a:cubicBezTo>
                <a:cubicBezTo>
                  <a:pt x="93" y="140"/>
                  <a:pt x="92" y="139"/>
                  <a:pt x="92" y="139"/>
                </a:cubicBezTo>
                <a:cubicBezTo>
                  <a:pt x="91" y="139"/>
                  <a:pt x="90" y="138"/>
                  <a:pt x="88" y="138"/>
                </a:cubicBezTo>
                <a:cubicBezTo>
                  <a:pt x="128" y="101"/>
                  <a:pt x="128" y="101"/>
                  <a:pt x="128" y="101"/>
                </a:cubicBezTo>
                <a:cubicBezTo>
                  <a:pt x="125" y="100"/>
                  <a:pt x="121" y="98"/>
                  <a:pt x="119" y="96"/>
                </a:cubicBezTo>
                <a:cubicBezTo>
                  <a:pt x="118" y="95"/>
                  <a:pt x="118" y="94"/>
                  <a:pt x="117" y="94"/>
                </a:cubicBezTo>
                <a:close/>
                <a:moveTo>
                  <a:pt x="82" y="43"/>
                </a:moveTo>
                <a:cubicBezTo>
                  <a:pt x="116" y="77"/>
                  <a:pt x="116" y="77"/>
                  <a:pt x="116" y="77"/>
                </a:cubicBezTo>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11" name="Freeform 10"/>
          <p:cNvSpPr>
            <a:spLocks noEditPoints="1"/>
          </p:cNvSpPr>
          <p:nvPr/>
        </p:nvSpPr>
        <p:spPr bwMode="auto">
          <a:xfrm>
            <a:off x="3442165" y="2849250"/>
            <a:ext cx="520616" cy="445298"/>
          </a:xfrm>
          <a:custGeom>
            <a:avLst/>
            <a:gdLst>
              <a:gd name="T0" fmla="*/ 394 w 394"/>
              <a:gd name="T1" fmla="*/ 0 h 337"/>
              <a:gd name="T2" fmla="*/ 298 w 394"/>
              <a:gd name="T3" fmla="*/ 337 h 337"/>
              <a:gd name="T4" fmla="*/ 132 w 394"/>
              <a:gd name="T5" fmla="*/ 218 h 337"/>
              <a:gd name="T6" fmla="*/ 394 w 394"/>
              <a:gd name="T7" fmla="*/ 0 h 337"/>
              <a:gd name="T8" fmla="*/ 113 w 394"/>
              <a:gd name="T9" fmla="*/ 204 h 337"/>
              <a:gd name="T10" fmla="*/ 394 w 394"/>
              <a:gd name="T11" fmla="*/ 0 h 337"/>
              <a:gd name="T12" fmla="*/ 0 w 394"/>
              <a:gd name="T13" fmla="*/ 123 h 337"/>
              <a:gd name="T14" fmla="*/ 113 w 394"/>
              <a:gd name="T15" fmla="*/ 204 h 337"/>
              <a:gd name="T16" fmla="*/ 132 w 394"/>
              <a:gd name="T17" fmla="*/ 322 h 337"/>
              <a:gd name="T18" fmla="*/ 177 w 394"/>
              <a:gd name="T19" fmla="*/ 268 h 337"/>
              <a:gd name="T20" fmla="*/ 132 w 394"/>
              <a:gd name="T21" fmla="*/ 237 h 337"/>
              <a:gd name="T22" fmla="*/ 132 w 394"/>
              <a:gd name="T23" fmla="*/ 322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4" h="337">
                <a:moveTo>
                  <a:pt x="394" y="0"/>
                </a:moveTo>
                <a:lnTo>
                  <a:pt x="298" y="337"/>
                </a:lnTo>
                <a:lnTo>
                  <a:pt x="132" y="218"/>
                </a:lnTo>
                <a:lnTo>
                  <a:pt x="394" y="0"/>
                </a:lnTo>
                <a:close/>
                <a:moveTo>
                  <a:pt x="113" y="204"/>
                </a:moveTo>
                <a:lnTo>
                  <a:pt x="394" y="0"/>
                </a:lnTo>
                <a:lnTo>
                  <a:pt x="0" y="123"/>
                </a:lnTo>
                <a:lnTo>
                  <a:pt x="113" y="204"/>
                </a:lnTo>
                <a:close/>
                <a:moveTo>
                  <a:pt x="132" y="322"/>
                </a:moveTo>
                <a:lnTo>
                  <a:pt x="177" y="268"/>
                </a:lnTo>
                <a:lnTo>
                  <a:pt x="132" y="237"/>
                </a:lnTo>
                <a:lnTo>
                  <a:pt x="132" y="322"/>
                </a:ln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3" name="TextBox 2"/>
          <p:cNvSpPr txBox="1"/>
          <p:nvPr/>
        </p:nvSpPr>
        <p:spPr>
          <a:xfrm>
            <a:off x="6096000" y="904588"/>
            <a:ext cx="3818709" cy="830997"/>
          </a:xfrm>
          <a:prstGeom prst="rect">
            <a:avLst/>
          </a:prstGeom>
          <a:noFill/>
        </p:spPr>
        <p:txBody>
          <a:bodyPr wrap="square" rtlCol="0">
            <a:spAutoFit/>
          </a:bodyPr>
          <a:lstStyle/>
          <a:p>
            <a:r>
              <a:rPr lang="en-ID" sz="4800" b="1" dirty="0" smtClean="0">
                <a:latin typeface="+mj-lt"/>
              </a:rPr>
              <a:t>Data </a:t>
            </a:r>
            <a:r>
              <a:rPr lang="en-ID" sz="4800" b="1" dirty="0" smtClean="0">
                <a:solidFill>
                  <a:schemeClr val="accent1"/>
                </a:solidFill>
                <a:latin typeface="+mj-lt"/>
              </a:rPr>
              <a:t>Diagram</a:t>
            </a:r>
            <a:endParaRPr lang="en-ID" sz="4800" b="1" dirty="0">
              <a:solidFill>
                <a:schemeClr val="accent1"/>
              </a:solidFill>
              <a:latin typeface="+mj-lt"/>
            </a:endParaRPr>
          </a:p>
        </p:txBody>
      </p:sp>
      <p:sp>
        <p:nvSpPr>
          <p:cNvPr id="12" name="TextBox 11"/>
          <p:cNvSpPr txBox="1"/>
          <p:nvPr/>
        </p:nvSpPr>
        <p:spPr>
          <a:xfrm>
            <a:off x="6096000" y="1822979"/>
            <a:ext cx="2769969" cy="369332"/>
          </a:xfrm>
          <a:prstGeom prst="rect">
            <a:avLst/>
          </a:prstGeom>
          <a:noFill/>
        </p:spPr>
        <p:txBody>
          <a:bodyPr wrap="square" rtlCol="0">
            <a:spAutoFit/>
          </a:bodyPr>
          <a:lstStyle/>
          <a:p>
            <a:r>
              <a:rPr lang="en-ID" dirty="0" smtClean="0">
                <a:solidFill>
                  <a:schemeClr val="accent1"/>
                </a:solidFill>
                <a:latin typeface="+mj-lt"/>
              </a:rPr>
              <a:t>Description Data One</a:t>
            </a:r>
            <a:endParaRPr lang="en-ID" dirty="0">
              <a:solidFill>
                <a:schemeClr val="accent1"/>
              </a:solidFill>
              <a:latin typeface="+mj-lt"/>
            </a:endParaRPr>
          </a:p>
        </p:txBody>
      </p:sp>
      <p:sp>
        <p:nvSpPr>
          <p:cNvPr id="13" name="Rectangle 12"/>
          <p:cNvSpPr/>
          <p:nvPr/>
        </p:nvSpPr>
        <p:spPr>
          <a:xfrm>
            <a:off x="6096001" y="2114319"/>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4" name="TextBox 13"/>
          <p:cNvSpPr txBox="1"/>
          <p:nvPr/>
        </p:nvSpPr>
        <p:spPr>
          <a:xfrm>
            <a:off x="6096000" y="2887233"/>
            <a:ext cx="2769969" cy="369332"/>
          </a:xfrm>
          <a:prstGeom prst="rect">
            <a:avLst/>
          </a:prstGeom>
          <a:noFill/>
        </p:spPr>
        <p:txBody>
          <a:bodyPr wrap="square" rtlCol="0">
            <a:spAutoFit/>
          </a:bodyPr>
          <a:lstStyle/>
          <a:p>
            <a:r>
              <a:rPr lang="en-ID" dirty="0" smtClean="0">
                <a:solidFill>
                  <a:schemeClr val="accent2"/>
                </a:solidFill>
                <a:latin typeface="+mj-lt"/>
              </a:rPr>
              <a:t>Description Data Two</a:t>
            </a:r>
            <a:endParaRPr lang="en-ID" dirty="0">
              <a:solidFill>
                <a:schemeClr val="accent2"/>
              </a:solidFill>
              <a:latin typeface="+mj-lt"/>
            </a:endParaRPr>
          </a:p>
        </p:txBody>
      </p:sp>
      <p:sp>
        <p:nvSpPr>
          <p:cNvPr id="15" name="Rectangle 14"/>
          <p:cNvSpPr/>
          <p:nvPr/>
        </p:nvSpPr>
        <p:spPr>
          <a:xfrm>
            <a:off x="6096001" y="3178573"/>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6" name="TextBox 15"/>
          <p:cNvSpPr txBox="1"/>
          <p:nvPr/>
        </p:nvSpPr>
        <p:spPr>
          <a:xfrm>
            <a:off x="6096000" y="3951487"/>
            <a:ext cx="2769969" cy="369332"/>
          </a:xfrm>
          <a:prstGeom prst="rect">
            <a:avLst/>
          </a:prstGeom>
          <a:noFill/>
        </p:spPr>
        <p:txBody>
          <a:bodyPr wrap="square" rtlCol="0">
            <a:spAutoFit/>
          </a:bodyPr>
          <a:lstStyle/>
          <a:p>
            <a:r>
              <a:rPr lang="en-ID" dirty="0" smtClean="0">
                <a:solidFill>
                  <a:schemeClr val="accent3"/>
                </a:solidFill>
                <a:latin typeface="+mj-lt"/>
              </a:rPr>
              <a:t>Description Data Three</a:t>
            </a:r>
            <a:endParaRPr lang="en-ID" dirty="0">
              <a:solidFill>
                <a:schemeClr val="accent3"/>
              </a:solidFill>
              <a:latin typeface="+mj-lt"/>
            </a:endParaRPr>
          </a:p>
        </p:txBody>
      </p:sp>
      <p:sp>
        <p:nvSpPr>
          <p:cNvPr id="17" name="Rectangle 16"/>
          <p:cNvSpPr/>
          <p:nvPr/>
        </p:nvSpPr>
        <p:spPr>
          <a:xfrm>
            <a:off x="6096001" y="4242827"/>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8" name="TextBox 17"/>
          <p:cNvSpPr txBox="1"/>
          <p:nvPr/>
        </p:nvSpPr>
        <p:spPr>
          <a:xfrm>
            <a:off x="6096000" y="5015741"/>
            <a:ext cx="2769969" cy="369332"/>
          </a:xfrm>
          <a:prstGeom prst="rect">
            <a:avLst/>
          </a:prstGeom>
          <a:noFill/>
        </p:spPr>
        <p:txBody>
          <a:bodyPr wrap="square" rtlCol="0">
            <a:spAutoFit/>
          </a:bodyPr>
          <a:lstStyle/>
          <a:p>
            <a:r>
              <a:rPr lang="en-ID" dirty="0" smtClean="0">
                <a:solidFill>
                  <a:schemeClr val="accent4"/>
                </a:solidFill>
                <a:latin typeface="+mj-lt"/>
              </a:rPr>
              <a:t>Description Data Four</a:t>
            </a:r>
            <a:endParaRPr lang="en-ID" dirty="0">
              <a:solidFill>
                <a:schemeClr val="accent4"/>
              </a:solidFill>
              <a:latin typeface="+mj-lt"/>
            </a:endParaRPr>
          </a:p>
        </p:txBody>
      </p:sp>
      <p:sp>
        <p:nvSpPr>
          <p:cNvPr id="19" name="Rectangle 18"/>
          <p:cNvSpPr/>
          <p:nvPr/>
        </p:nvSpPr>
        <p:spPr>
          <a:xfrm>
            <a:off x="6096001" y="5307081"/>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Tree>
    <p:extLst>
      <p:ext uri="{BB962C8B-B14F-4D97-AF65-F5344CB8AC3E}">
        <p14:creationId xmlns:p14="http://schemas.microsoft.com/office/powerpoint/2010/main" val="628535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803275" y="1786401"/>
            <a:ext cx="4785172" cy="3597375"/>
          </a:xfrm>
          <a:prstGeom prst="roundRect">
            <a:avLst>
              <a:gd name="adj" fmla="val 6876"/>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aphicFrame>
        <p:nvGraphicFramePr>
          <p:cNvPr id="4" name="Chart 3">
            <a:extLst>
              <a:ext uri="{FF2B5EF4-FFF2-40B4-BE49-F238E27FC236}">
                <a16:creationId xmlns:a16="http://schemas.microsoft.com/office/drawing/2014/main" id="{78CC75C4-0BE8-40C0-924E-7B27D8146268}"/>
              </a:ext>
            </a:extLst>
          </p:cNvPr>
          <p:cNvGraphicFramePr/>
          <p:nvPr>
            <p:extLst>
              <p:ext uri="{D42A27DB-BD31-4B8C-83A1-F6EECF244321}">
                <p14:modId xmlns:p14="http://schemas.microsoft.com/office/powerpoint/2010/main" val="1411064826"/>
              </p:ext>
            </p:extLst>
          </p:nvPr>
        </p:nvGraphicFramePr>
        <p:xfrm>
          <a:off x="5909813" y="1695369"/>
          <a:ext cx="2624292" cy="237171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893CD2A6-DD1E-443D-9AE5-6890F426D0E1}"/>
              </a:ext>
            </a:extLst>
          </p:cNvPr>
          <p:cNvSpPr txBox="1"/>
          <p:nvPr/>
        </p:nvSpPr>
        <p:spPr>
          <a:xfrm>
            <a:off x="6611873" y="2496504"/>
            <a:ext cx="1220172" cy="769441"/>
          </a:xfrm>
          <a:prstGeom prst="rect">
            <a:avLst/>
          </a:prstGeom>
          <a:noFill/>
        </p:spPr>
        <p:txBody>
          <a:bodyPr wrap="square" rtlCol="0" anchor="ctr">
            <a:spAutoFit/>
          </a:bodyPr>
          <a:lstStyle/>
          <a:p>
            <a:pPr algn="ctr"/>
            <a:r>
              <a:rPr lang="en-US" sz="4400" dirty="0">
                <a:solidFill>
                  <a:schemeClr val="accent1"/>
                </a:solidFill>
                <a:latin typeface="+mj-lt"/>
              </a:rPr>
              <a:t>40%</a:t>
            </a:r>
          </a:p>
        </p:txBody>
      </p:sp>
      <p:sp>
        <p:nvSpPr>
          <p:cNvPr id="6" name="TextBox 5"/>
          <p:cNvSpPr txBox="1"/>
          <p:nvPr/>
        </p:nvSpPr>
        <p:spPr>
          <a:xfrm>
            <a:off x="1619250" y="695392"/>
            <a:ext cx="8953500" cy="830997"/>
          </a:xfrm>
          <a:prstGeom prst="rect">
            <a:avLst/>
          </a:prstGeom>
          <a:noFill/>
        </p:spPr>
        <p:txBody>
          <a:bodyPr wrap="square" rtlCol="0">
            <a:spAutoFit/>
          </a:bodyPr>
          <a:lstStyle/>
          <a:p>
            <a:pPr algn="ctr"/>
            <a:r>
              <a:rPr lang="en-ID" sz="4800" b="1" dirty="0" smtClean="0">
                <a:latin typeface="+mj-lt"/>
              </a:rPr>
              <a:t>Improved </a:t>
            </a:r>
            <a:r>
              <a:rPr lang="en-ID" sz="4800" b="1" dirty="0" smtClean="0">
                <a:solidFill>
                  <a:schemeClr val="accent1"/>
                </a:solidFill>
                <a:latin typeface="+mj-lt"/>
              </a:rPr>
              <a:t>Data Diagram</a:t>
            </a:r>
            <a:endParaRPr lang="en-ID" sz="4800" b="1" dirty="0">
              <a:solidFill>
                <a:schemeClr val="accent1"/>
              </a:solidFill>
              <a:latin typeface="+mj-lt"/>
            </a:endParaRPr>
          </a:p>
        </p:txBody>
      </p:sp>
      <p:sp>
        <p:nvSpPr>
          <p:cNvPr id="7" name="TextBox 6"/>
          <p:cNvSpPr txBox="1"/>
          <p:nvPr/>
        </p:nvSpPr>
        <p:spPr>
          <a:xfrm>
            <a:off x="5985229" y="4193399"/>
            <a:ext cx="2473461" cy="369332"/>
          </a:xfrm>
          <a:prstGeom prst="rect">
            <a:avLst/>
          </a:prstGeom>
          <a:noFill/>
        </p:spPr>
        <p:txBody>
          <a:bodyPr wrap="square" rtlCol="0">
            <a:spAutoFit/>
          </a:bodyPr>
          <a:lstStyle/>
          <a:p>
            <a:pPr algn="ctr"/>
            <a:r>
              <a:rPr lang="en-ID" dirty="0" smtClean="0">
                <a:latin typeface="+mj-lt"/>
              </a:rPr>
              <a:t>About </a:t>
            </a:r>
            <a:r>
              <a:rPr lang="en-ID" dirty="0" smtClean="0">
                <a:solidFill>
                  <a:schemeClr val="accent1"/>
                </a:solidFill>
                <a:latin typeface="+mj-lt"/>
              </a:rPr>
              <a:t>Data One</a:t>
            </a:r>
            <a:endParaRPr lang="en-ID" dirty="0">
              <a:solidFill>
                <a:schemeClr val="accent1"/>
              </a:solidFill>
              <a:latin typeface="+mj-lt"/>
            </a:endParaRPr>
          </a:p>
        </p:txBody>
      </p:sp>
      <p:sp>
        <p:nvSpPr>
          <p:cNvPr id="8" name="Rectangle 7"/>
          <p:cNvSpPr/>
          <p:nvPr/>
        </p:nvSpPr>
        <p:spPr>
          <a:xfrm>
            <a:off x="5889892" y="4496931"/>
            <a:ext cx="2664135" cy="886846"/>
          </a:xfrm>
          <a:prstGeom prst="rect">
            <a:avLst/>
          </a:prstGeom>
        </p:spPr>
        <p:txBody>
          <a:bodyPr wrap="square">
            <a:spAutoFit/>
          </a:bodyPr>
          <a:lstStyle/>
          <a:p>
            <a:pPr algn="ctr">
              <a:lnSpc>
                <a:spcPct val="150000"/>
              </a:lnSpc>
            </a:pPr>
            <a:r>
              <a:rPr lang="en-US" sz="1200" dirty="0"/>
              <a:t>If people like you, they’ll listen to you, but if they trust you, they’ll do business with you.</a:t>
            </a:r>
            <a:endParaRPr lang="en-ID" sz="1200" dirty="0"/>
          </a:p>
        </p:txBody>
      </p:sp>
      <p:graphicFrame>
        <p:nvGraphicFramePr>
          <p:cNvPr id="9" name="Chart 8">
            <a:extLst>
              <a:ext uri="{FF2B5EF4-FFF2-40B4-BE49-F238E27FC236}">
                <a16:creationId xmlns:a16="http://schemas.microsoft.com/office/drawing/2014/main" id="{78CC75C4-0BE8-40C0-924E-7B27D8146268}"/>
              </a:ext>
            </a:extLst>
          </p:cNvPr>
          <p:cNvGraphicFramePr/>
          <p:nvPr>
            <p:extLst>
              <p:ext uri="{D42A27DB-BD31-4B8C-83A1-F6EECF244321}">
                <p14:modId xmlns:p14="http://schemas.microsoft.com/office/powerpoint/2010/main" val="353912160"/>
              </p:ext>
            </p:extLst>
          </p:nvPr>
        </p:nvGraphicFramePr>
        <p:xfrm>
          <a:off x="8780056" y="1695369"/>
          <a:ext cx="2624292" cy="237171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893CD2A6-DD1E-443D-9AE5-6890F426D0E1}"/>
              </a:ext>
            </a:extLst>
          </p:cNvPr>
          <p:cNvSpPr txBox="1"/>
          <p:nvPr/>
        </p:nvSpPr>
        <p:spPr>
          <a:xfrm>
            <a:off x="9482116" y="2496504"/>
            <a:ext cx="1220172" cy="769441"/>
          </a:xfrm>
          <a:prstGeom prst="rect">
            <a:avLst/>
          </a:prstGeom>
          <a:noFill/>
        </p:spPr>
        <p:txBody>
          <a:bodyPr wrap="square" rtlCol="0" anchor="ctr">
            <a:spAutoFit/>
          </a:bodyPr>
          <a:lstStyle/>
          <a:p>
            <a:pPr algn="ctr"/>
            <a:r>
              <a:rPr lang="en-US" sz="4400" dirty="0">
                <a:solidFill>
                  <a:schemeClr val="accent2"/>
                </a:solidFill>
                <a:latin typeface="+mj-lt"/>
              </a:rPr>
              <a:t>40%</a:t>
            </a:r>
          </a:p>
        </p:txBody>
      </p:sp>
      <p:sp>
        <p:nvSpPr>
          <p:cNvPr id="11" name="TextBox 10"/>
          <p:cNvSpPr txBox="1"/>
          <p:nvPr/>
        </p:nvSpPr>
        <p:spPr>
          <a:xfrm>
            <a:off x="8855472" y="4193399"/>
            <a:ext cx="2473461" cy="369332"/>
          </a:xfrm>
          <a:prstGeom prst="rect">
            <a:avLst/>
          </a:prstGeom>
          <a:noFill/>
        </p:spPr>
        <p:txBody>
          <a:bodyPr wrap="square" rtlCol="0">
            <a:spAutoFit/>
          </a:bodyPr>
          <a:lstStyle/>
          <a:p>
            <a:pPr algn="ctr"/>
            <a:r>
              <a:rPr lang="en-ID" dirty="0" smtClean="0">
                <a:latin typeface="+mj-lt"/>
              </a:rPr>
              <a:t>About </a:t>
            </a:r>
            <a:r>
              <a:rPr lang="en-ID" dirty="0" smtClean="0">
                <a:solidFill>
                  <a:schemeClr val="accent2"/>
                </a:solidFill>
                <a:latin typeface="+mj-lt"/>
              </a:rPr>
              <a:t>Data Two</a:t>
            </a:r>
            <a:endParaRPr lang="en-ID" dirty="0">
              <a:solidFill>
                <a:schemeClr val="accent2"/>
              </a:solidFill>
              <a:latin typeface="+mj-lt"/>
            </a:endParaRPr>
          </a:p>
        </p:txBody>
      </p:sp>
      <p:sp>
        <p:nvSpPr>
          <p:cNvPr id="12" name="Rectangle 11"/>
          <p:cNvSpPr/>
          <p:nvPr/>
        </p:nvSpPr>
        <p:spPr>
          <a:xfrm>
            <a:off x="8760135" y="4496931"/>
            <a:ext cx="2664135" cy="886846"/>
          </a:xfrm>
          <a:prstGeom prst="rect">
            <a:avLst/>
          </a:prstGeom>
        </p:spPr>
        <p:txBody>
          <a:bodyPr wrap="square">
            <a:spAutoFit/>
          </a:bodyPr>
          <a:lstStyle/>
          <a:p>
            <a:pPr algn="ctr">
              <a:lnSpc>
                <a:spcPct val="150000"/>
              </a:lnSpc>
            </a:pPr>
            <a:r>
              <a:rPr lang="en-US" sz="1200" dirty="0"/>
              <a:t>If people like you, they’ll listen to you, but if they trust you, they’ll do business with you.</a:t>
            </a:r>
            <a:endParaRPr lang="en-ID" sz="1200" dirty="0"/>
          </a:p>
        </p:txBody>
      </p:sp>
      <p:sp>
        <p:nvSpPr>
          <p:cNvPr id="14" name="Rectangle 13"/>
          <p:cNvSpPr/>
          <p:nvPr/>
        </p:nvSpPr>
        <p:spPr>
          <a:xfrm>
            <a:off x="1323869" y="2010148"/>
            <a:ext cx="3749172" cy="923330"/>
          </a:xfrm>
          <a:prstGeom prst="rect">
            <a:avLst/>
          </a:prstGeom>
        </p:spPr>
        <p:txBody>
          <a:bodyPr wrap="square">
            <a:spAutoFit/>
          </a:bodyPr>
          <a:lstStyle/>
          <a:p>
            <a:pPr algn="just">
              <a:lnSpc>
                <a:spcPct val="150000"/>
              </a:lnSpc>
            </a:pPr>
            <a:r>
              <a:rPr lang="en-US" sz="1200" dirty="0">
                <a:solidFill>
                  <a:schemeClr val="bg1"/>
                </a:solidFill>
              </a:rPr>
              <a:t>If you just work on stuff that you like and you’re passionate about, you don’t have to have a master plan with how things will play out.</a:t>
            </a:r>
            <a:endParaRPr lang="en-US" sz="1200" dirty="0" smtClean="0">
              <a:solidFill>
                <a:schemeClr val="bg1"/>
              </a:solidFill>
            </a:endParaRPr>
          </a:p>
        </p:txBody>
      </p:sp>
      <p:sp>
        <p:nvSpPr>
          <p:cNvPr id="15" name="TextBox 14"/>
          <p:cNvSpPr txBox="1"/>
          <p:nvPr/>
        </p:nvSpPr>
        <p:spPr>
          <a:xfrm>
            <a:off x="1694977" y="3050035"/>
            <a:ext cx="1611086" cy="707886"/>
          </a:xfrm>
          <a:prstGeom prst="rect">
            <a:avLst/>
          </a:prstGeom>
          <a:noFill/>
        </p:spPr>
        <p:txBody>
          <a:bodyPr wrap="square" rtlCol="0">
            <a:spAutoFit/>
          </a:bodyPr>
          <a:lstStyle/>
          <a:p>
            <a:r>
              <a:rPr lang="en-ID" sz="4000" b="1" dirty="0" smtClean="0">
                <a:solidFill>
                  <a:schemeClr val="bg1"/>
                </a:solidFill>
                <a:latin typeface="+mj-lt"/>
              </a:rPr>
              <a:t>15.782</a:t>
            </a:r>
            <a:endParaRPr lang="en-ID" sz="4000" b="1" dirty="0">
              <a:solidFill>
                <a:schemeClr val="bg1"/>
              </a:solidFill>
              <a:latin typeface="+mj-lt"/>
            </a:endParaRPr>
          </a:p>
        </p:txBody>
      </p:sp>
      <p:sp>
        <p:nvSpPr>
          <p:cNvPr id="16" name="Rectangle 15"/>
          <p:cNvSpPr/>
          <p:nvPr/>
        </p:nvSpPr>
        <p:spPr>
          <a:xfrm>
            <a:off x="3255264" y="3046667"/>
            <a:ext cx="1817777" cy="646331"/>
          </a:xfrm>
          <a:prstGeom prst="rect">
            <a:avLst/>
          </a:prstGeom>
        </p:spPr>
        <p:txBody>
          <a:bodyPr wrap="square">
            <a:spAutoFit/>
          </a:bodyPr>
          <a:lstStyle/>
          <a:p>
            <a:pPr>
              <a:lnSpc>
                <a:spcPct val="150000"/>
              </a:lnSpc>
            </a:pPr>
            <a:r>
              <a:rPr lang="en-US" sz="1200" dirty="0">
                <a:solidFill>
                  <a:schemeClr val="bg1"/>
                </a:solidFill>
              </a:rPr>
              <a:t>Time is never wasted </a:t>
            </a:r>
            <a:r>
              <a:rPr lang="en-US" sz="1200" dirty="0" smtClean="0">
                <a:solidFill>
                  <a:schemeClr val="bg1"/>
                </a:solidFill>
              </a:rPr>
              <a:t>when </a:t>
            </a:r>
            <a:r>
              <a:rPr lang="en-US" sz="1200" dirty="0">
                <a:solidFill>
                  <a:schemeClr val="bg1"/>
                </a:solidFill>
              </a:rPr>
              <a:t>fully present</a:t>
            </a:r>
            <a:endParaRPr lang="en-ID" sz="1200" dirty="0">
              <a:solidFill>
                <a:schemeClr val="bg1"/>
              </a:solidFill>
            </a:endParaRPr>
          </a:p>
        </p:txBody>
      </p:sp>
      <p:sp>
        <p:nvSpPr>
          <p:cNvPr id="17" name="TextBox 16"/>
          <p:cNvSpPr txBox="1"/>
          <p:nvPr/>
        </p:nvSpPr>
        <p:spPr>
          <a:xfrm>
            <a:off x="1694977" y="3825977"/>
            <a:ext cx="1611086" cy="707886"/>
          </a:xfrm>
          <a:prstGeom prst="rect">
            <a:avLst/>
          </a:prstGeom>
          <a:noFill/>
        </p:spPr>
        <p:txBody>
          <a:bodyPr wrap="square" rtlCol="0">
            <a:spAutoFit/>
          </a:bodyPr>
          <a:lstStyle/>
          <a:p>
            <a:r>
              <a:rPr lang="en-ID" sz="4000" b="1" dirty="0" smtClean="0">
                <a:solidFill>
                  <a:schemeClr val="bg1"/>
                </a:solidFill>
                <a:latin typeface="+mj-lt"/>
              </a:rPr>
              <a:t>763K</a:t>
            </a:r>
            <a:endParaRPr lang="en-ID" sz="4000" b="1" dirty="0">
              <a:solidFill>
                <a:schemeClr val="bg1"/>
              </a:solidFill>
              <a:latin typeface="+mj-lt"/>
            </a:endParaRPr>
          </a:p>
        </p:txBody>
      </p:sp>
      <p:sp>
        <p:nvSpPr>
          <p:cNvPr id="18" name="Rectangle 17"/>
          <p:cNvSpPr/>
          <p:nvPr/>
        </p:nvSpPr>
        <p:spPr>
          <a:xfrm>
            <a:off x="3255264" y="3822609"/>
            <a:ext cx="1817777" cy="646331"/>
          </a:xfrm>
          <a:prstGeom prst="rect">
            <a:avLst/>
          </a:prstGeom>
        </p:spPr>
        <p:txBody>
          <a:bodyPr wrap="square">
            <a:spAutoFit/>
          </a:bodyPr>
          <a:lstStyle/>
          <a:p>
            <a:pPr>
              <a:lnSpc>
                <a:spcPct val="150000"/>
              </a:lnSpc>
            </a:pPr>
            <a:r>
              <a:rPr lang="en-US" sz="1200" dirty="0">
                <a:solidFill>
                  <a:schemeClr val="bg1"/>
                </a:solidFill>
              </a:rPr>
              <a:t>Time is never wasted </a:t>
            </a:r>
            <a:r>
              <a:rPr lang="en-US" sz="1200" dirty="0" smtClean="0">
                <a:solidFill>
                  <a:schemeClr val="bg1"/>
                </a:solidFill>
              </a:rPr>
              <a:t>when </a:t>
            </a:r>
            <a:r>
              <a:rPr lang="en-US" sz="1200" dirty="0">
                <a:solidFill>
                  <a:schemeClr val="bg1"/>
                </a:solidFill>
              </a:rPr>
              <a:t>fully present</a:t>
            </a:r>
            <a:endParaRPr lang="en-ID" sz="1200" dirty="0">
              <a:solidFill>
                <a:schemeClr val="bg1"/>
              </a:solidFill>
            </a:endParaRPr>
          </a:p>
        </p:txBody>
      </p:sp>
      <p:sp>
        <p:nvSpPr>
          <p:cNvPr id="19" name="Freeform 18"/>
          <p:cNvSpPr>
            <a:spLocks/>
          </p:cNvSpPr>
          <p:nvPr/>
        </p:nvSpPr>
        <p:spPr bwMode="auto">
          <a:xfrm>
            <a:off x="1425997" y="3279127"/>
            <a:ext cx="200394" cy="181410"/>
          </a:xfrm>
          <a:custGeom>
            <a:avLst/>
            <a:gdLst>
              <a:gd name="T0" fmla="*/ 161 w 161"/>
              <a:gd name="T1" fmla="*/ 27 h 145"/>
              <a:gd name="T2" fmla="*/ 139 w 161"/>
              <a:gd name="T3" fmla="*/ 49 h 145"/>
              <a:gd name="T4" fmla="*/ 123 w 161"/>
              <a:gd name="T5" fmla="*/ 42 h 145"/>
              <a:gd name="T6" fmla="*/ 93 w 161"/>
              <a:gd name="T7" fmla="*/ 62 h 145"/>
              <a:gd name="T8" fmla="*/ 94 w 161"/>
              <a:gd name="T9" fmla="*/ 68 h 145"/>
              <a:gd name="T10" fmla="*/ 92 w 161"/>
              <a:gd name="T11" fmla="*/ 75 h 145"/>
              <a:gd name="T12" fmla="*/ 123 w 161"/>
              <a:gd name="T13" fmla="*/ 106 h 145"/>
              <a:gd name="T14" fmla="*/ 132 w 161"/>
              <a:gd name="T15" fmla="*/ 103 h 145"/>
              <a:gd name="T16" fmla="*/ 149 w 161"/>
              <a:gd name="T17" fmla="*/ 120 h 145"/>
              <a:gd name="T18" fmla="*/ 132 w 161"/>
              <a:gd name="T19" fmla="*/ 136 h 145"/>
              <a:gd name="T20" fmla="*/ 116 w 161"/>
              <a:gd name="T21" fmla="*/ 120 h 145"/>
              <a:gd name="T22" fmla="*/ 119 w 161"/>
              <a:gd name="T23" fmla="*/ 110 h 145"/>
              <a:gd name="T24" fmla="*/ 88 w 161"/>
              <a:gd name="T25" fmla="*/ 79 h 145"/>
              <a:gd name="T26" fmla="*/ 80 w 161"/>
              <a:gd name="T27" fmla="*/ 81 h 145"/>
              <a:gd name="T28" fmla="*/ 75 w 161"/>
              <a:gd name="T29" fmla="*/ 81 h 145"/>
              <a:gd name="T30" fmla="*/ 52 w 161"/>
              <a:gd name="T31" fmla="*/ 115 h 145"/>
              <a:gd name="T32" fmla="*/ 58 w 161"/>
              <a:gd name="T33" fmla="*/ 127 h 145"/>
              <a:gd name="T34" fmla="*/ 41 w 161"/>
              <a:gd name="T35" fmla="*/ 145 h 145"/>
              <a:gd name="T36" fmla="*/ 24 w 161"/>
              <a:gd name="T37" fmla="*/ 127 h 145"/>
              <a:gd name="T38" fmla="*/ 41 w 161"/>
              <a:gd name="T39" fmla="*/ 110 h 145"/>
              <a:gd name="T40" fmla="*/ 48 w 161"/>
              <a:gd name="T41" fmla="*/ 112 h 145"/>
              <a:gd name="T42" fmla="*/ 71 w 161"/>
              <a:gd name="T43" fmla="*/ 78 h 145"/>
              <a:gd name="T44" fmla="*/ 67 w 161"/>
              <a:gd name="T45" fmla="*/ 72 h 145"/>
              <a:gd name="T46" fmla="*/ 30 w 161"/>
              <a:gd name="T47" fmla="*/ 76 h 145"/>
              <a:gd name="T48" fmla="*/ 16 w 161"/>
              <a:gd name="T49" fmla="*/ 90 h 145"/>
              <a:gd name="T50" fmla="*/ 0 w 161"/>
              <a:gd name="T51" fmla="*/ 75 h 145"/>
              <a:gd name="T52" fmla="*/ 16 w 161"/>
              <a:gd name="T53" fmla="*/ 60 h 145"/>
              <a:gd name="T54" fmla="*/ 30 w 161"/>
              <a:gd name="T55" fmla="*/ 71 h 145"/>
              <a:gd name="T56" fmla="*/ 67 w 161"/>
              <a:gd name="T57" fmla="*/ 66 h 145"/>
              <a:gd name="T58" fmla="*/ 72 w 161"/>
              <a:gd name="T59" fmla="*/ 58 h 145"/>
              <a:gd name="T60" fmla="*/ 54 w 161"/>
              <a:gd name="T61" fmla="*/ 26 h 145"/>
              <a:gd name="T62" fmla="*/ 49 w 161"/>
              <a:gd name="T63" fmla="*/ 27 h 145"/>
              <a:gd name="T64" fmla="*/ 36 w 161"/>
              <a:gd name="T65" fmla="*/ 13 h 145"/>
              <a:gd name="T66" fmla="*/ 49 w 161"/>
              <a:gd name="T67" fmla="*/ 0 h 145"/>
              <a:gd name="T68" fmla="*/ 63 w 161"/>
              <a:gd name="T69" fmla="*/ 13 h 145"/>
              <a:gd name="T70" fmla="*/ 58 w 161"/>
              <a:gd name="T71" fmla="*/ 23 h 145"/>
              <a:gd name="T72" fmla="*/ 76 w 161"/>
              <a:gd name="T73" fmla="*/ 55 h 145"/>
              <a:gd name="T74" fmla="*/ 80 w 161"/>
              <a:gd name="T75" fmla="*/ 55 h 145"/>
              <a:gd name="T76" fmla="*/ 90 w 161"/>
              <a:gd name="T77" fmla="*/ 58 h 145"/>
              <a:gd name="T78" fmla="*/ 120 w 161"/>
              <a:gd name="T79" fmla="*/ 37 h 145"/>
              <a:gd name="T80" fmla="*/ 117 w 161"/>
              <a:gd name="T81" fmla="*/ 27 h 145"/>
              <a:gd name="T82" fmla="*/ 139 w 161"/>
              <a:gd name="T83" fmla="*/ 4 h 145"/>
              <a:gd name="T84" fmla="*/ 161 w 161"/>
              <a:gd name="T85" fmla="*/ 2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1" h="145">
                <a:moveTo>
                  <a:pt x="161" y="27"/>
                </a:moveTo>
                <a:cubicBezTo>
                  <a:pt x="161" y="39"/>
                  <a:pt x="151" y="49"/>
                  <a:pt x="139" y="49"/>
                </a:cubicBezTo>
                <a:cubicBezTo>
                  <a:pt x="133" y="49"/>
                  <a:pt x="127" y="46"/>
                  <a:pt x="123" y="42"/>
                </a:cubicBezTo>
                <a:cubicBezTo>
                  <a:pt x="123" y="42"/>
                  <a:pt x="123" y="42"/>
                  <a:pt x="93" y="62"/>
                </a:cubicBezTo>
                <a:cubicBezTo>
                  <a:pt x="93" y="64"/>
                  <a:pt x="94" y="66"/>
                  <a:pt x="94" y="68"/>
                </a:cubicBezTo>
                <a:cubicBezTo>
                  <a:pt x="94" y="71"/>
                  <a:pt x="93" y="73"/>
                  <a:pt x="92" y="75"/>
                </a:cubicBezTo>
                <a:cubicBezTo>
                  <a:pt x="92" y="75"/>
                  <a:pt x="92" y="75"/>
                  <a:pt x="123" y="106"/>
                </a:cubicBezTo>
                <a:cubicBezTo>
                  <a:pt x="125" y="104"/>
                  <a:pt x="129" y="103"/>
                  <a:pt x="132" y="103"/>
                </a:cubicBezTo>
                <a:cubicBezTo>
                  <a:pt x="141" y="103"/>
                  <a:pt x="149" y="110"/>
                  <a:pt x="149" y="120"/>
                </a:cubicBezTo>
                <a:cubicBezTo>
                  <a:pt x="149" y="129"/>
                  <a:pt x="141" y="136"/>
                  <a:pt x="132" y="136"/>
                </a:cubicBezTo>
                <a:cubicBezTo>
                  <a:pt x="123" y="136"/>
                  <a:pt x="116" y="129"/>
                  <a:pt x="116" y="120"/>
                </a:cubicBezTo>
                <a:cubicBezTo>
                  <a:pt x="116" y="116"/>
                  <a:pt x="117" y="113"/>
                  <a:pt x="119" y="110"/>
                </a:cubicBezTo>
                <a:cubicBezTo>
                  <a:pt x="119" y="110"/>
                  <a:pt x="119" y="110"/>
                  <a:pt x="88" y="79"/>
                </a:cubicBezTo>
                <a:cubicBezTo>
                  <a:pt x="86" y="81"/>
                  <a:pt x="83" y="81"/>
                  <a:pt x="80" y="81"/>
                </a:cubicBezTo>
                <a:cubicBezTo>
                  <a:pt x="79" y="81"/>
                  <a:pt x="77" y="81"/>
                  <a:pt x="75" y="81"/>
                </a:cubicBezTo>
                <a:cubicBezTo>
                  <a:pt x="75" y="81"/>
                  <a:pt x="75" y="81"/>
                  <a:pt x="52" y="115"/>
                </a:cubicBezTo>
                <a:cubicBezTo>
                  <a:pt x="56" y="118"/>
                  <a:pt x="58" y="123"/>
                  <a:pt x="58" y="127"/>
                </a:cubicBezTo>
                <a:cubicBezTo>
                  <a:pt x="58" y="137"/>
                  <a:pt x="50" y="145"/>
                  <a:pt x="41" y="145"/>
                </a:cubicBezTo>
                <a:cubicBezTo>
                  <a:pt x="31" y="145"/>
                  <a:pt x="24" y="137"/>
                  <a:pt x="24" y="127"/>
                </a:cubicBezTo>
                <a:cubicBezTo>
                  <a:pt x="24" y="118"/>
                  <a:pt x="31" y="110"/>
                  <a:pt x="41" y="110"/>
                </a:cubicBezTo>
                <a:cubicBezTo>
                  <a:pt x="43" y="110"/>
                  <a:pt x="46" y="111"/>
                  <a:pt x="48" y="112"/>
                </a:cubicBezTo>
                <a:cubicBezTo>
                  <a:pt x="48" y="112"/>
                  <a:pt x="48" y="112"/>
                  <a:pt x="71" y="78"/>
                </a:cubicBezTo>
                <a:cubicBezTo>
                  <a:pt x="69" y="76"/>
                  <a:pt x="68" y="74"/>
                  <a:pt x="67" y="72"/>
                </a:cubicBezTo>
                <a:cubicBezTo>
                  <a:pt x="67" y="72"/>
                  <a:pt x="67" y="72"/>
                  <a:pt x="30" y="76"/>
                </a:cubicBezTo>
                <a:cubicBezTo>
                  <a:pt x="30" y="84"/>
                  <a:pt x="23" y="90"/>
                  <a:pt x="16" y="90"/>
                </a:cubicBezTo>
                <a:cubicBezTo>
                  <a:pt x="7" y="90"/>
                  <a:pt x="0" y="83"/>
                  <a:pt x="0" y="75"/>
                </a:cubicBezTo>
                <a:cubicBezTo>
                  <a:pt x="0" y="66"/>
                  <a:pt x="7" y="60"/>
                  <a:pt x="16" y="60"/>
                </a:cubicBezTo>
                <a:cubicBezTo>
                  <a:pt x="22" y="60"/>
                  <a:pt x="28" y="64"/>
                  <a:pt x="30" y="71"/>
                </a:cubicBezTo>
                <a:cubicBezTo>
                  <a:pt x="30" y="71"/>
                  <a:pt x="30" y="71"/>
                  <a:pt x="67" y="66"/>
                </a:cubicBezTo>
                <a:cubicBezTo>
                  <a:pt x="67" y="63"/>
                  <a:pt x="69" y="60"/>
                  <a:pt x="72" y="58"/>
                </a:cubicBezTo>
                <a:cubicBezTo>
                  <a:pt x="72" y="58"/>
                  <a:pt x="72" y="58"/>
                  <a:pt x="54" y="26"/>
                </a:cubicBezTo>
                <a:cubicBezTo>
                  <a:pt x="52" y="26"/>
                  <a:pt x="51" y="27"/>
                  <a:pt x="49" y="27"/>
                </a:cubicBezTo>
                <a:cubicBezTo>
                  <a:pt x="42" y="27"/>
                  <a:pt x="36" y="20"/>
                  <a:pt x="36" y="13"/>
                </a:cubicBezTo>
                <a:cubicBezTo>
                  <a:pt x="36" y="5"/>
                  <a:pt x="42" y="0"/>
                  <a:pt x="49" y="0"/>
                </a:cubicBezTo>
                <a:cubicBezTo>
                  <a:pt x="57" y="0"/>
                  <a:pt x="63" y="5"/>
                  <a:pt x="63" y="13"/>
                </a:cubicBezTo>
                <a:cubicBezTo>
                  <a:pt x="63" y="17"/>
                  <a:pt x="61" y="21"/>
                  <a:pt x="58" y="23"/>
                </a:cubicBezTo>
                <a:cubicBezTo>
                  <a:pt x="58" y="23"/>
                  <a:pt x="58" y="23"/>
                  <a:pt x="76" y="55"/>
                </a:cubicBezTo>
                <a:cubicBezTo>
                  <a:pt x="77" y="55"/>
                  <a:pt x="79" y="55"/>
                  <a:pt x="80" y="55"/>
                </a:cubicBezTo>
                <a:cubicBezTo>
                  <a:pt x="84" y="55"/>
                  <a:pt x="87" y="56"/>
                  <a:pt x="90" y="58"/>
                </a:cubicBezTo>
                <a:cubicBezTo>
                  <a:pt x="90" y="58"/>
                  <a:pt x="90" y="58"/>
                  <a:pt x="120" y="37"/>
                </a:cubicBezTo>
                <a:cubicBezTo>
                  <a:pt x="118" y="34"/>
                  <a:pt x="117" y="30"/>
                  <a:pt x="117" y="27"/>
                </a:cubicBezTo>
                <a:cubicBezTo>
                  <a:pt x="117" y="14"/>
                  <a:pt x="127" y="4"/>
                  <a:pt x="139" y="4"/>
                </a:cubicBezTo>
                <a:cubicBezTo>
                  <a:pt x="151" y="4"/>
                  <a:pt x="161" y="14"/>
                  <a:pt x="161" y="2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noEditPoints="1"/>
          </p:cNvSpPr>
          <p:nvPr/>
        </p:nvSpPr>
        <p:spPr bwMode="auto">
          <a:xfrm>
            <a:off x="1400157" y="4025802"/>
            <a:ext cx="252074" cy="239944"/>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Picture Placeholder 1"/>
          <p:cNvSpPr>
            <a:spLocks noGrp="1"/>
          </p:cNvSpPr>
          <p:nvPr>
            <p:ph type="pic" sz="quarter" idx="13"/>
          </p:nvPr>
        </p:nvSpPr>
        <p:spPr/>
      </p:sp>
    </p:spTree>
    <p:extLst>
      <p:ext uri="{BB962C8B-B14F-4D97-AF65-F5344CB8AC3E}">
        <p14:creationId xmlns:p14="http://schemas.microsoft.com/office/powerpoint/2010/main" val="13495840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7BDF2260-50A4-47FC-B6BA-51AFA8CF7A2A}"/>
              </a:ext>
            </a:extLst>
          </p:cNvPr>
          <p:cNvGraphicFramePr/>
          <p:nvPr>
            <p:extLst>
              <p:ext uri="{D42A27DB-BD31-4B8C-83A1-F6EECF244321}">
                <p14:modId xmlns:p14="http://schemas.microsoft.com/office/powerpoint/2010/main" val="2953881770"/>
              </p:ext>
            </p:extLst>
          </p:nvPr>
        </p:nvGraphicFramePr>
        <p:xfrm>
          <a:off x="4826000" y="1626055"/>
          <a:ext cx="6604000" cy="4467225"/>
        </p:xfrm>
        <a:graphic>
          <a:graphicData uri="http://schemas.openxmlformats.org/drawingml/2006/chart">
            <c:chart xmlns:c="http://schemas.openxmlformats.org/drawingml/2006/chart" xmlns:r="http://schemas.openxmlformats.org/officeDocument/2006/relationships" r:id="rId2"/>
          </a:graphicData>
        </a:graphic>
      </p:graphicFrame>
      <p:sp>
        <p:nvSpPr>
          <p:cNvPr id="4" name="Freeform: Shape 3">
            <a:extLst>
              <a:ext uri="{FF2B5EF4-FFF2-40B4-BE49-F238E27FC236}">
                <a16:creationId xmlns:a16="http://schemas.microsoft.com/office/drawing/2014/main" id="{2441CC9F-062A-4713-A4A5-313B2318D5A4}"/>
              </a:ext>
            </a:extLst>
          </p:cNvPr>
          <p:cNvSpPr/>
          <p:nvPr/>
        </p:nvSpPr>
        <p:spPr>
          <a:xfrm>
            <a:off x="5622671" y="3637057"/>
            <a:ext cx="650508" cy="747644"/>
          </a:xfrm>
          <a:custGeom>
            <a:avLst/>
            <a:gdLst>
              <a:gd name="connsiteX0" fmla="*/ 325254 w 650508"/>
              <a:gd name="connsiteY0" fmla="*/ 0 h 747644"/>
              <a:gd name="connsiteX1" fmla="*/ 650508 w 650508"/>
              <a:gd name="connsiteY1" fmla="*/ 325254 h 747644"/>
              <a:gd name="connsiteX2" fmla="*/ 451858 w 650508"/>
              <a:gd name="connsiteY2" fmla="*/ 624948 h 747644"/>
              <a:gd name="connsiteX3" fmla="*/ 422734 w 650508"/>
              <a:gd name="connsiteY3" fmla="*/ 633989 h 747644"/>
              <a:gd name="connsiteX4" fmla="*/ 325254 w 650508"/>
              <a:gd name="connsiteY4" fmla="*/ 747644 h 747644"/>
              <a:gd name="connsiteX5" fmla="*/ 227774 w 650508"/>
              <a:gd name="connsiteY5" fmla="*/ 633989 h 747644"/>
              <a:gd name="connsiteX6" fmla="*/ 198651 w 650508"/>
              <a:gd name="connsiteY6" fmla="*/ 624948 h 747644"/>
              <a:gd name="connsiteX7" fmla="*/ 0 w 650508"/>
              <a:gd name="connsiteY7" fmla="*/ 325254 h 747644"/>
              <a:gd name="connsiteX8" fmla="*/ 325254 w 650508"/>
              <a:gd name="connsiteY8" fmla="*/ 0 h 747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0508" h="747644">
                <a:moveTo>
                  <a:pt x="325254" y="0"/>
                </a:moveTo>
                <a:cubicBezTo>
                  <a:pt x="504887" y="0"/>
                  <a:pt x="650508" y="145621"/>
                  <a:pt x="650508" y="325254"/>
                </a:cubicBezTo>
                <a:cubicBezTo>
                  <a:pt x="650508" y="459979"/>
                  <a:pt x="568596" y="575572"/>
                  <a:pt x="451858" y="624948"/>
                </a:cubicBezTo>
                <a:lnTo>
                  <a:pt x="422734" y="633989"/>
                </a:lnTo>
                <a:lnTo>
                  <a:pt x="325254" y="747644"/>
                </a:lnTo>
                <a:lnTo>
                  <a:pt x="227774" y="633989"/>
                </a:lnTo>
                <a:lnTo>
                  <a:pt x="198651" y="624948"/>
                </a:lnTo>
                <a:cubicBezTo>
                  <a:pt x="81912" y="575572"/>
                  <a:pt x="0" y="459979"/>
                  <a:pt x="0" y="325254"/>
                </a:cubicBezTo>
                <a:cubicBezTo>
                  <a:pt x="0" y="145621"/>
                  <a:pt x="145621" y="0"/>
                  <a:pt x="32525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5" name="Freeform: Shape 4">
            <a:extLst>
              <a:ext uri="{FF2B5EF4-FFF2-40B4-BE49-F238E27FC236}">
                <a16:creationId xmlns:a16="http://schemas.microsoft.com/office/drawing/2014/main" id="{EA518FEC-AEAC-4373-9698-859CBB52ADD1}"/>
              </a:ext>
            </a:extLst>
          </p:cNvPr>
          <p:cNvSpPr/>
          <p:nvPr/>
        </p:nvSpPr>
        <p:spPr>
          <a:xfrm>
            <a:off x="8612165" y="3415285"/>
            <a:ext cx="650508" cy="747644"/>
          </a:xfrm>
          <a:custGeom>
            <a:avLst/>
            <a:gdLst>
              <a:gd name="connsiteX0" fmla="*/ 325254 w 650508"/>
              <a:gd name="connsiteY0" fmla="*/ 0 h 747644"/>
              <a:gd name="connsiteX1" fmla="*/ 650508 w 650508"/>
              <a:gd name="connsiteY1" fmla="*/ 325254 h 747644"/>
              <a:gd name="connsiteX2" fmla="*/ 451858 w 650508"/>
              <a:gd name="connsiteY2" fmla="*/ 624948 h 747644"/>
              <a:gd name="connsiteX3" fmla="*/ 422734 w 650508"/>
              <a:gd name="connsiteY3" fmla="*/ 633989 h 747644"/>
              <a:gd name="connsiteX4" fmla="*/ 325254 w 650508"/>
              <a:gd name="connsiteY4" fmla="*/ 747644 h 747644"/>
              <a:gd name="connsiteX5" fmla="*/ 227774 w 650508"/>
              <a:gd name="connsiteY5" fmla="*/ 633989 h 747644"/>
              <a:gd name="connsiteX6" fmla="*/ 198651 w 650508"/>
              <a:gd name="connsiteY6" fmla="*/ 624948 h 747644"/>
              <a:gd name="connsiteX7" fmla="*/ 0 w 650508"/>
              <a:gd name="connsiteY7" fmla="*/ 325254 h 747644"/>
              <a:gd name="connsiteX8" fmla="*/ 325254 w 650508"/>
              <a:gd name="connsiteY8" fmla="*/ 0 h 747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0508" h="747644">
                <a:moveTo>
                  <a:pt x="325254" y="0"/>
                </a:moveTo>
                <a:cubicBezTo>
                  <a:pt x="504887" y="0"/>
                  <a:pt x="650508" y="145621"/>
                  <a:pt x="650508" y="325254"/>
                </a:cubicBezTo>
                <a:cubicBezTo>
                  <a:pt x="650508" y="459979"/>
                  <a:pt x="568596" y="575572"/>
                  <a:pt x="451858" y="624948"/>
                </a:cubicBezTo>
                <a:lnTo>
                  <a:pt x="422734" y="633989"/>
                </a:lnTo>
                <a:lnTo>
                  <a:pt x="325254" y="747644"/>
                </a:lnTo>
                <a:lnTo>
                  <a:pt x="227774" y="633989"/>
                </a:lnTo>
                <a:lnTo>
                  <a:pt x="198651" y="624948"/>
                </a:lnTo>
                <a:cubicBezTo>
                  <a:pt x="81912" y="575572"/>
                  <a:pt x="0" y="459979"/>
                  <a:pt x="0" y="325254"/>
                </a:cubicBezTo>
                <a:cubicBezTo>
                  <a:pt x="0" y="145621"/>
                  <a:pt x="145621" y="0"/>
                  <a:pt x="325254"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6" name="TextBox 5">
            <a:extLst>
              <a:ext uri="{FF2B5EF4-FFF2-40B4-BE49-F238E27FC236}">
                <a16:creationId xmlns:a16="http://schemas.microsoft.com/office/drawing/2014/main" id="{1FF276B5-F714-418A-92F7-AEFDDCEC467B}"/>
              </a:ext>
            </a:extLst>
          </p:cNvPr>
          <p:cNvSpPr txBox="1"/>
          <p:nvPr/>
        </p:nvSpPr>
        <p:spPr>
          <a:xfrm>
            <a:off x="5701842" y="3762819"/>
            <a:ext cx="492166" cy="400110"/>
          </a:xfrm>
          <a:prstGeom prst="rect">
            <a:avLst/>
          </a:prstGeom>
          <a:noFill/>
        </p:spPr>
        <p:txBody>
          <a:bodyPr wrap="square" rtlCol="0">
            <a:spAutoFit/>
          </a:bodyPr>
          <a:lstStyle/>
          <a:p>
            <a:pPr algn="ctr"/>
            <a:r>
              <a:rPr lang="en-US" sz="2000" b="1" dirty="0">
                <a:solidFill>
                  <a:schemeClr val="bg1"/>
                </a:solidFill>
                <a:latin typeface="+mj-lt"/>
              </a:rPr>
              <a:t>A</a:t>
            </a:r>
            <a:endParaRPr lang="en-ID" sz="2000" b="1" dirty="0">
              <a:solidFill>
                <a:schemeClr val="bg1"/>
              </a:solidFill>
              <a:latin typeface="+mj-lt"/>
            </a:endParaRPr>
          </a:p>
        </p:txBody>
      </p:sp>
      <p:sp>
        <p:nvSpPr>
          <p:cNvPr id="7" name="TextBox 6">
            <a:extLst>
              <a:ext uri="{FF2B5EF4-FFF2-40B4-BE49-F238E27FC236}">
                <a16:creationId xmlns:a16="http://schemas.microsoft.com/office/drawing/2014/main" id="{FD863415-2DE9-41D5-86E9-2212EAF426A9}"/>
              </a:ext>
            </a:extLst>
          </p:cNvPr>
          <p:cNvSpPr txBox="1"/>
          <p:nvPr/>
        </p:nvSpPr>
        <p:spPr>
          <a:xfrm>
            <a:off x="8692992" y="3541047"/>
            <a:ext cx="492166" cy="400110"/>
          </a:xfrm>
          <a:prstGeom prst="rect">
            <a:avLst/>
          </a:prstGeom>
          <a:noFill/>
        </p:spPr>
        <p:txBody>
          <a:bodyPr wrap="square" rtlCol="0">
            <a:spAutoFit/>
          </a:bodyPr>
          <a:lstStyle/>
          <a:p>
            <a:pPr algn="ctr"/>
            <a:r>
              <a:rPr lang="en-US" sz="2000" b="1" dirty="0">
                <a:solidFill>
                  <a:schemeClr val="bg1"/>
                </a:solidFill>
                <a:latin typeface="+mj-lt"/>
              </a:rPr>
              <a:t>B</a:t>
            </a:r>
            <a:endParaRPr lang="en-ID" sz="2000" b="1" dirty="0">
              <a:solidFill>
                <a:schemeClr val="bg1"/>
              </a:solidFill>
              <a:latin typeface="+mj-lt"/>
            </a:endParaRPr>
          </a:p>
        </p:txBody>
      </p:sp>
      <p:sp>
        <p:nvSpPr>
          <p:cNvPr id="8" name="TextBox 7"/>
          <p:cNvSpPr txBox="1"/>
          <p:nvPr/>
        </p:nvSpPr>
        <p:spPr>
          <a:xfrm>
            <a:off x="1619250" y="697859"/>
            <a:ext cx="8953500" cy="830997"/>
          </a:xfrm>
          <a:prstGeom prst="rect">
            <a:avLst/>
          </a:prstGeom>
          <a:noFill/>
        </p:spPr>
        <p:txBody>
          <a:bodyPr wrap="square" rtlCol="0">
            <a:spAutoFit/>
          </a:bodyPr>
          <a:lstStyle/>
          <a:p>
            <a:pPr algn="ctr"/>
            <a:r>
              <a:rPr lang="en-ID" sz="4800" b="1" dirty="0" smtClean="0">
                <a:latin typeface="+mj-lt"/>
              </a:rPr>
              <a:t>Improved </a:t>
            </a:r>
            <a:r>
              <a:rPr lang="en-ID" sz="4800" b="1" dirty="0" smtClean="0">
                <a:solidFill>
                  <a:schemeClr val="accent1"/>
                </a:solidFill>
                <a:latin typeface="+mj-lt"/>
              </a:rPr>
              <a:t>Data Chart</a:t>
            </a:r>
            <a:endParaRPr lang="en-ID" sz="4800" b="1" dirty="0">
              <a:solidFill>
                <a:schemeClr val="accent1"/>
              </a:solidFill>
              <a:latin typeface="+mj-lt"/>
            </a:endParaRPr>
          </a:p>
        </p:txBody>
      </p:sp>
      <p:sp>
        <p:nvSpPr>
          <p:cNvPr id="9" name="TextBox 8"/>
          <p:cNvSpPr txBox="1"/>
          <p:nvPr/>
        </p:nvSpPr>
        <p:spPr>
          <a:xfrm>
            <a:off x="1228414" y="3526305"/>
            <a:ext cx="2998163" cy="369332"/>
          </a:xfrm>
          <a:prstGeom prst="rect">
            <a:avLst/>
          </a:prstGeom>
          <a:noFill/>
        </p:spPr>
        <p:txBody>
          <a:bodyPr wrap="square" rtlCol="0">
            <a:spAutoFit/>
          </a:bodyPr>
          <a:lstStyle/>
          <a:p>
            <a:r>
              <a:rPr lang="en-ID" b="1" dirty="0" smtClean="0">
                <a:latin typeface="+mj-lt"/>
              </a:rPr>
              <a:t>About </a:t>
            </a:r>
            <a:r>
              <a:rPr lang="en-ID" b="1" dirty="0" smtClean="0">
                <a:solidFill>
                  <a:schemeClr val="accent1"/>
                </a:solidFill>
                <a:latin typeface="+mj-lt"/>
              </a:rPr>
              <a:t>Package One</a:t>
            </a:r>
            <a:endParaRPr lang="en-ID" b="1" dirty="0">
              <a:solidFill>
                <a:schemeClr val="accent1"/>
              </a:solidFill>
              <a:latin typeface="+mj-lt"/>
            </a:endParaRPr>
          </a:p>
        </p:txBody>
      </p:sp>
      <p:sp>
        <p:nvSpPr>
          <p:cNvPr id="10" name="Rectangle 9"/>
          <p:cNvSpPr/>
          <p:nvPr/>
        </p:nvSpPr>
        <p:spPr>
          <a:xfrm>
            <a:off x="1228415" y="3817645"/>
            <a:ext cx="3229285" cy="609847"/>
          </a:xfrm>
          <a:prstGeom prst="rect">
            <a:avLst/>
          </a:prstGeom>
        </p:spPr>
        <p:txBody>
          <a:bodyPr wrap="square">
            <a:spAutoFit/>
          </a:bodyPr>
          <a:lstStyle/>
          <a:p>
            <a:pPr algn="just">
              <a:lnSpc>
                <a:spcPct val="150000"/>
              </a:lnSpc>
            </a:pPr>
            <a:r>
              <a:rPr lang="en-US" sz="1200" dirty="0"/>
              <a:t>Make every detail perfect and limit the number of details to perfect.</a:t>
            </a:r>
            <a:endParaRPr lang="en-ID" sz="1200" dirty="0"/>
          </a:p>
        </p:txBody>
      </p:sp>
      <p:sp>
        <p:nvSpPr>
          <p:cNvPr id="11" name="Rounded Rectangle 10"/>
          <p:cNvSpPr/>
          <p:nvPr/>
        </p:nvSpPr>
        <p:spPr>
          <a:xfrm>
            <a:off x="956262" y="3622256"/>
            <a:ext cx="158750" cy="158748"/>
          </a:xfrm>
          <a:prstGeom prst="roundRect">
            <a:avLst/>
          </a:prstGeom>
          <a:solidFill>
            <a:schemeClr val="accent1"/>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2" name="TextBox 11"/>
          <p:cNvSpPr txBox="1"/>
          <p:nvPr/>
        </p:nvSpPr>
        <p:spPr>
          <a:xfrm>
            <a:off x="1228414" y="4555005"/>
            <a:ext cx="2998163" cy="369332"/>
          </a:xfrm>
          <a:prstGeom prst="rect">
            <a:avLst/>
          </a:prstGeom>
          <a:noFill/>
        </p:spPr>
        <p:txBody>
          <a:bodyPr wrap="square" rtlCol="0">
            <a:spAutoFit/>
          </a:bodyPr>
          <a:lstStyle/>
          <a:p>
            <a:r>
              <a:rPr lang="en-ID" b="1" dirty="0" smtClean="0">
                <a:latin typeface="+mj-lt"/>
              </a:rPr>
              <a:t>About </a:t>
            </a:r>
            <a:r>
              <a:rPr lang="en-ID" b="1" dirty="0" smtClean="0">
                <a:solidFill>
                  <a:schemeClr val="accent2"/>
                </a:solidFill>
                <a:latin typeface="+mj-lt"/>
              </a:rPr>
              <a:t>Package Two</a:t>
            </a:r>
            <a:endParaRPr lang="en-ID" b="1" dirty="0">
              <a:solidFill>
                <a:schemeClr val="accent2"/>
              </a:solidFill>
              <a:latin typeface="+mj-lt"/>
            </a:endParaRPr>
          </a:p>
        </p:txBody>
      </p:sp>
      <p:sp>
        <p:nvSpPr>
          <p:cNvPr id="13" name="Rectangle 12"/>
          <p:cNvSpPr/>
          <p:nvPr/>
        </p:nvSpPr>
        <p:spPr>
          <a:xfrm>
            <a:off x="1228415" y="4846345"/>
            <a:ext cx="3229285" cy="609847"/>
          </a:xfrm>
          <a:prstGeom prst="rect">
            <a:avLst/>
          </a:prstGeom>
        </p:spPr>
        <p:txBody>
          <a:bodyPr wrap="square">
            <a:spAutoFit/>
          </a:bodyPr>
          <a:lstStyle/>
          <a:p>
            <a:pPr algn="just">
              <a:lnSpc>
                <a:spcPct val="150000"/>
              </a:lnSpc>
            </a:pPr>
            <a:r>
              <a:rPr lang="en-US" sz="1200" dirty="0"/>
              <a:t>Make every detail perfect and limit the number of details to perfect.</a:t>
            </a:r>
            <a:endParaRPr lang="en-ID" sz="1200" dirty="0"/>
          </a:p>
        </p:txBody>
      </p:sp>
      <p:sp>
        <p:nvSpPr>
          <p:cNvPr id="14" name="Rounded Rectangle 13"/>
          <p:cNvSpPr/>
          <p:nvPr/>
        </p:nvSpPr>
        <p:spPr>
          <a:xfrm>
            <a:off x="956262" y="4650956"/>
            <a:ext cx="158750" cy="158748"/>
          </a:xfrm>
          <a:prstGeom prst="roundRect">
            <a:avLst/>
          </a:prstGeom>
          <a:solidFill>
            <a:schemeClr val="accent2"/>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5" name="TextBox 14"/>
          <p:cNvSpPr txBox="1"/>
          <p:nvPr/>
        </p:nvSpPr>
        <p:spPr>
          <a:xfrm>
            <a:off x="1330066" y="1626055"/>
            <a:ext cx="1611086" cy="769441"/>
          </a:xfrm>
          <a:prstGeom prst="rect">
            <a:avLst/>
          </a:prstGeom>
          <a:noFill/>
        </p:spPr>
        <p:txBody>
          <a:bodyPr wrap="square" rtlCol="0">
            <a:spAutoFit/>
          </a:bodyPr>
          <a:lstStyle/>
          <a:p>
            <a:r>
              <a:rPr lang="en-ID" sz="4400" b="1" dirty="0" smtClean="0">
                <a:solidFill>
                  <a:schemeClr val="accent1"/>
                </a:solidFill>
                <a:latin typeface="+mj-lt"/>
              </a:rPr>
              <a:t>763K</a:t>
            </a:r>
            <a:endParaRPr lang="en-ID" sz="4400" b="1" dirty="0">
              <a:solidFill>
                <a:schemeClr val="accent1"/>
              </a:solidFill>
              <a:latin typeface="+mj-lt"/>
            </a:endParaRPr>
          </a:p>
        </p:txBody>
      </p:sp>
      <p:sp>
        <p:nvSpPr>
          <p:cNvPr id="16" name="Rectangle 15"/>
          <p:cNvSpPr/>
          <p:nvPr/>
        </p:nvSpPr>
        <p:spPr>
          <a:xfrm>
            <a:off x="803275" y="2263833"/>
            <a:ext cx="3654425" cy="1163845"/>
          </a:xfrm>
          <a:prstGeom prst="rect">
            <a:avLst/>
          </a:prstGeom>
        </p:spPr>
        <p:txBody>
          <a:bodyPr wrap="square">
            <a:spAutoFit/>
          </a:bodyPr>
          <a:lstStyle/>
          <a:p>
            <a:pPr algn="just">
              <a:lnSpc>
                <a:spcPct val="150000"/>
              </a:lnSpc>
            </a:pPr>
            <a:r>
              <a:rPr lang="en-US" sz="1200" dirty="0"/>
              <a:t>Your work is going to fill a large part of your life, and the only way to be truly satisfied is to do what you believe is great work. And the only way to do great work is to love what you do.</a:t>
            </a:r>
            <a:endParaRPr lang="en-ID" sz="1200" dirty="0"/>
          </a:p>
        </p:txBody>
      </p:sp>
      <p:sp>
        <p:nvSpPr>
          <p:cNvPr id="17" name="Freeform 16"/>
          <p:cNvSpPr>
            <a:spLocks noEditPoints="1"/>
          </p:cNvSpPr>
          <p:nvPr/>
        </p:nvSpPr>
        <p:spPr bwMode="auto">
          <a:xfrm>
            <a:off x="875845" y="1788517"/>
            <a:ext cx="406114" cy="386572"/>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5951546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Freeform 71"/>
          <p:cNvSpPr/>
          <p:nvPr/>
        </p:nvSpPr>
        <p:spPr>
          <a:xfrm>
            <a:off x="0" y="3037438"/>
            <a:ext cx="4023534" cy="3820563"/>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3484F4B5-1222-49CB-92AB-2A5BD43F0F0C}"/>
              </a:ext>
            </a:extLst>
          </p:cNvPr>
          <p:cNvGrpSpPr/>
          <p:nvPr/>
        </p:nvGrpSpPr>
        <p:grpSpPr>
          <a:xfrm>
            <a:off x="3343189" y="1737741"/>
            <a:ext cx="5505622" cy="3599334"/>
            <a:chOff x="5157992" y="1665629"/>
            <a:chExt cx="2936367" cy="1919171"/>
          </a:xfrm>
          <a:solidFill>
            <a:schemeClr val="bg2">
              <a:lumMod val="85000"/>
            </a:schemeClr>
          </a:solidFill>
        </p:grpSpPr>
        <p:sp>
          <p:nvSpPr>
            <p:cNvPr id="4" name="Freeform 5">
              <a:extLst>
                <a:ext uri="{FF2B5EF4-FFF2-40B4-BE49-F238E27FC236}">
                  <a16:creationId xmlns:a16="http://schemas.microsoft.com/office/drawing/2014/main" id="{32F69F0F-8E0C-42D2-9955-6F57DB997211}"/>
                </a:ext>
              </a:extLst>
            </p:cNvPr>
            <p:cNvSpPr>
              <a:spLocks/>
            </p:cNvSpPr>
            <p:nvPr/>
          </p:nvSpPr>
          <p:spPr bwMode="auto">
            <a:xfrm>
              <a:off x="5379188" y="1665629"/>
              <a:ext cx="365958" cy="271518"/>
            </a:xfrm>
            <a:custGeom>
              <a:avLst/>
              <a:gdLst>
                <a:gd name="T0" fmla="*/ 228 w 257"/>
                <a:gd name="T1" fmla="*/ 167 h 190"/>
                <a:gd name="T2" fmla="*/ 227 w 257"/>
                <a:gd name="T3" fmla="*/ 190 h 190"/>
                <a:gd name="T4" fmla="*/ 150 w 257"/>
                <a:gd name="T5" fmla="*/ 172 h 190"/>
                <a:gd name="T6" fmla="*/ 141 w 257"/>
                <a:gd name="T7" fmla="*/ 172 h 190"/>
                <a:gd name="T8" fmla="*/ 108 w 257"/>
                <a:gd name="T9" fmla="*/ 174 h 190"/>
                <a:gd name="T10" fmla="*/ 102 w 257"/>
                <a:gd name="T11" fmla="*/ 173 h 190"/>
                <a:gd name="T12" fmla="*/ 97 w 257"/>
                <a:gd name="T13" fmla="*/ 174 h 190"/>
                <a:gd name="T14" fmla="*/ 94 w 257"/>
                <a:gd name="T15" fmla="*/ 172 h 190"/>
                <a:gd name="T16" fmla="*/ 86 w 257"/>
                <a:gd name="T17" fmla="*/ 171 h 190"/>
                <a:gd name="T18" fmla="*/ 85 w 257"/>
                <a:gd name="T19" fmla="*/ 168 h 190"/>
                <a:gd name="T20" fmla="*/ 73 w 257"/>
                <a:gd name="T21" fmla="*/ 165 h 190"/>
                <a:gd name="T22" fmla="*/ 66 w 257"/>
                <a:gd name="T23" fmla="*/ 162 h 190"/>
                <a:gd name="T24" fmla="*/ 51 w 257"/>
                <a:gd name="T25" fmla="*/ 165 h 190"/>
                <a:gd name="T26" fmla="*/ 33 w 257"/>
                <a:gd name="T27" fmla="*/ 156 h 190"/>
                <a:gd name="T28" fmla="*/ 29 w 257"/>
                <a:gd name="T29" fmla="*/ 128 h 190"/>
                <a:gd name="T30" fmla="*/ 20 w 257"/>
                <a:gd name="T31" fmla="*/ 126 h 190"/>
                <a:gd name="T32" fmla="*/ 10 w 257"/>
                <a:gd name="T33" fmla="*/ 120 h 190"/>
                <a:gd name="T34" fmla="*/ 0 w 257"/>
                <a:gd name="T35" fmla="*/ 116 h 190"/>
                <a:gd name="T36" fmla="*/ 3 w 257"/>
                <a:gd name="T37" fmla="*/ 103 h 190"/>
                <a:gd name="T38" fmla="*/ 5 w 257"/>
                <a:gd name="T39" fmla="*/ 105 h 190"/>
                <a:gd name="T40" fmla="*/ 7 w 257"/>
                <a:gd name="T41" fmla="*/ 105 h 190"/>
                <a:gd name="T42" fmla="*/ 11 w 257"/>
                <a:gd name="T43" fmla="*/ 99 h 190"/>
                <a:gd name="T44" fmla="*/ 9 w 257"/>
                <a:gd name="T45" fmla="*/ 96 h 190"/>
                <a:gd name="T46" fmla="*/ 7 w 257"/>
                <a:gd name="T47" fmla="*/ 88 h 190"/>
                <a:gd name="T48" fmla="*/ 16 w 257"/>
                <a:gd name="T49" fmla="*/ 85 h 190"/>
                <a:gd name="T50" fmla="*/ 8 w 257"/>
                <a:gd name="T51" fmla="*/ 78 h 190"/>
                <a:gd name="T52" fmla="*/ 6 w 257"/>
                <a:gd name="T53" fmla="*/ 60 h 190"/>
                <a:gd name="T54" fmla="*/ 8 w 257"/>
                <a:gd name="T55" fmla="*/ 41 h 190"/>
                <a:gd name="T56" fmla="*/ 3 w 257"/>
                <a:gd name="T57" fmla="*/ 23 h 190"/>
                <a:gd name="T58" fmla="*/ 10 w 257"/>
                <a:gd name="T59" fmla="*/ 10 h 190"/>
                <a:gd name="T60" fmla="*/ 33 w 257"/>
                <a:gd name="T61" fmla="*/ 30 h 190"/>
                <a:gd name="T62" fmla="*/ 49 w 257"/>
                <a:gd name="T63" fmla="*/ 36 h 190"/>
                <a:gd name="T64" fmla="*/ 55 w 257"/>
                <a:gd name="T65" fmla="*/ 36 h 190"/>
                <a:gd name="T66" fmla="*/ 65 w 257"/>
                <a:gd name="T67" fmla="*/ 42 h 190"/>
                <a:gd name="T68" fmla="*/ 63 w 257"/>
                <a:gd name="T69" fmla="*/ 56 h 190"/>
                <a:gd name="T70" fmla="*/ 48 w 257"/>
                <a:gd name="T71" fmla="*/ 69 h 190"/>
                <a:gd name="T72" fmla="*/ 48 w 257"/>
                <a:gd name="T73" fmla="*/ 74 h 190"/>
                <a:gd name="T74" fmla="*/ 55 w 257"/>
                <a:gd name="T75" fmla="*/ 66 h 190"/>
                <a:gd name="T76" fmla="*/ 70 w 257"/>
                <a:gd name="T77" fmla="*/ 57 h 190"/>
                <a:gd name="T78" fmla="*/ 66 w 257"/>
                <a:gd name="T79" fmla="*/ 64 h 190"/>
                <a:gd name="T80" fmla="*/ 52 w 257"/>
                <a:gd name="T81" fmla="*/ 80 h 190"/>
                <a:gd name="T82" fmla="*/ 46 w 257"/>
                <a:gd name="T83" fmla="*/ 91 h 190"/>
                <a:gd name="T84" fmla="*/ 55 w 257"/>
                <a:gd name="T85" fmla="*/ 87 h 190"/>
                <a:gd name="T86" fmla="*/ 65 w 257"/>
                <a:gd name="T87" fmla="*/ 82 h 190"/>
                <a:gd name="T88" fmla="*/ 71 w 257"/>
                <a:gd name="T89" fmla="*/ 68 h 190"/>
                <a:gd name="T90" fmla="*/ 80 w 257"/>
                <a:gd name="T91" fmla="*/ 54 h 190"/>
                <a:gd name="T92" fmla="*/ 78 w 257"/>
                <a:gd name="T93" fmla="*/ 42 h 190"/>
                <a:gd name="T94" fmla="*/ 75 w 257"/>
                <a:gd name="T95" fmla="*/ 35 h 190"/>
                <a:gd name="T96" fmla="*/ 74 w 257"/>
                <a:gd name="T97" fmla="*/ 46 h 190"/>
                <a:gd name="T98" fmla="*/ 76 w 257"/>
                <a:gd name="T99" fmla="*/ 54 h 190"/>
                <a:gd name="T100" fmla="*/ 72 w 257"/>
                <a:gd name="T101" fmla="*/ 51 h 190"/>
                <a:gd name="T102" fmla="*/ 68 w 257"/>
                <a:gd name="T103" fmla="*/ 41 h 190"/>
                <a:gd name="T104" fmla="*/ 73 w 257"/>
                <a:gd name="T105" fmla="*/ 32 h 190"/>
                <a:gd name="T106" fmla="*/ 74 w 257"/>
                <a:gd name="T107" fmla="*/ 24 h 190"/>
                <a:gd name="T108" fmla="*/ 80 w 257"/>
                <a:gd name="T109" fmla="*/ 30 h 190"/>
                <a:gd name="T110" fmla="*/ 79 w 257"/>
                <a:gd name="T111" fmla="*/ 15 h 190"/>
                <a:gd name="T112" fmla="*/ 77 w 257"/>
                <a:gd name="T113" fmla="*/ 11 h 190"/>
                <a:gd name="T114" fmla="*/ 145 w 257"/>
                <a:gd name="T115" fmla="*/ 19 h 190"/>
                <a:gd name="T116" fmla="*/ 246 w 257"/>
                <a:gd name="T117" fmla="*/ 45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7" h="190">
                  <a:moveTo>
                    <a:pt x="257" y="47"/>
                  </a:moveTo>
                  <a:cubicBezTo>
                    <a:pt x="257" y="47"/>
                    <a:pt x="233" y="161"/>
                    <a:pt x="228" y="167"/>
                  </a:cubicBezTo>
                  <a:cubicBezTo>
                    <a:pt x="224" y="174"/>
                    <a:pt x="229" y="172"/>
                    <a:pt x="229" y="179"/>
                  </a:cubicBezTo>
                  <a:cubicBezTo>
                    <a:pt x="229" y="185"/>
                    <a:pt x="227" y="190"/>
                    <a:pt x="227" y="190"/>
                  </a:cubicBezTo>
                  <a:cubicBezTo>
                    <a:pt x="161" y="173"/>
                    <a:pt x="161" y="173"/>
                    <a:pt x="161" y="173"/>
                  </a:cubicBezTo>
                  <a:cubicBezTo>
                    <a:pt x="150" y="172"/>
                    <a:pt x="150" y="172"/>
                    <a:pt x="150" y="172"/>
                  </a:cubicBezTo>
                  <a:cubicBezTo>
                    <a:pt x="146" y="173"/>
                    <a:pt x="146" y="173"/>
                    <a:pt x="146" y="173"/>
                  </a:cubicBezTo>
                  <a:cubicBezTo>
                    <a:pt x="141" y="172"/>
                    <a:pt x="141" y="172"/>
                    <a:pt x="141" y="172"/>
                  </a:cubicBezTo>
                  <a:cubicBezTo>
                    <a:pt x="137" y="173"/>
                    <a:pt x="137" y="173"/>
                    <a:pt x="137" y="173"/>
                  </a:cubicBezTo>
                  <a:cubicBezTo>
                    <a:pt x="108" y="174"/>
                    <a:pt x="108" y="174"/>
                    <a:pt x="108" y="174"/>
                  </a:cubicBezTo>
                  <a:cubicBezTo>
                    <a:pt x="105" y="172"/>
                    <a:pt x="105" y="172"/>
                    <a:pt x="105" y="172"/>
                  </a:cubicBezTo>
                  <a:cubicBezTo>
                    <a:pt x="102" y="173"/>
                    <a:pt x="102" y="173"/>
                    <a:pt x="102" y="173"/>
                  </a:cubicBezTo>
                  <a:cubicBezTo>
                    <a:pt x="99" y="174"/>
                    <a:pt x="99" y="174"/>
                    <a:pt x="99" y="174"/>
                  </a:cubicBezTo>
                  <a:cubicBezTo>
                    <a:pt x="97" y="174"/>
                    <a:pt x="97" y="174"/>
                    <a:pt x="97" y="174"/>
                  </a:cubicBezTo>
                  <a:cubicBezTo>
                    <a:pt x="94" y="173"/>
                    <a:pt x="94" y="173"/>
                    <a:pt x="94" y="173"/>
                  </a:cubicBezTo>
                  <a:cubicBezTo>
                    <a:pt x="94" y="172"/>
                    <a:pt x="94" y="172"/>
                    <a:pt x="94" y="172"/>
                  </a:cubicBezTo>
                  <a:cubicBezTo>
                    <a:pt x="89" y="172"/>
                    <a:pt x="89" y="172"/>
                    <a:pt x="89" y="172"/>
                  </a:cubicBezTo>
                  <a:cubicBezTo>
                    <a:pt x="86" y="171"/>
                    <a:pt x="86" y="171"/>
                    <a:pt x="86" y="171"/>
                  </a:cubicBezTo>
                  <a:cubicBezTo>
                    <a:pt x="85" y="169"/>
                    <a:pt x="85" y="169"/>
                    <a:pt x="85" y="169"/>
                  </a:cubicBezTo>
                  <a:cubicBezTo>
                    <a:pt x="85" y="168"/>
                    <a:pt x="85" y="168"/>
                    <a:pt x="85" y="168"/>
                  </a:cubicBezTo>
                  <a:cubicBezTo>
                    <a:pt x="81" y="167"/>
                    <a:pt x="81" y="167"/>
                    <a:pt x="81" y="167"/>
                  </a:cubicBezTo>
                  <a:cubicBezTo>
                    <a:pt x="73" y="165"/>
                    <a:pt x="73" y="165"/>
                    <a:pt x="73" y="165"/>
                  </a:cubicBezTo>
                  <a:cubicBezTo>
                    <a:pt x="68" y="163"/>
                    <a:pt x="68" y="163"/>
                    <a:pt x="68" y="163"/>
                  </a:cubicBezTo>
                  <a:cubicBezTo>
                    <a:pt x="66" y="162"/>
                    <a:pt x="66" y="162"/>
                    <a:pt x="66" y="162"/>
                  </a:cubicBezTo>
                  <a:cubicBezTo>
                    <a:pt x="60" y="163"/>
                    <a:pt x="60" y="163"/>
                    <a:pt x="60" y="163"/>
                  </a:cubicBezTo>
                  <a:cubicBezTo>
                    <a:pt x="51" y="165"/>
                    <a:pt x="51" y="165"/>
                    <a:pt x="51" y="165"/>
                  </a:cubicBezTo>
                  <a:cubicBezTo>
                    <a:pt x="40" y="162"/>
                    <a:pt x="40" y="162"/>
                    <a:pt x="40" y="162"/>
                  </a:cubicBezTo>
                  <a:cubicBezTo>
                    <a:pt x="33" y="156"/>
                    <a:pt x="33" y="156"/>
                    <a:pt x="33" y="156"/>
                  </a:cubicBezTo>
                  <a:cubicBezTo>
                    <a:pt x="33" y="156"/>
                    <a:pt x="36" y="149"/>
                    <a:pt x="35" y="140"/>
                  </a:cubicBezTo>
                  <a:cubicBezTo>
                    <a:pt x="34" y="130"/>
                    <a:pt x="29" y="128"/>
                    <a:pt x="29" y="128"/>
                  </a:cubicBezTo>
                  <a:cubicBezTo>
                    <a:pt x="24" y="128"/>
                    <a:pt x="24" y="128"/>
                    <a:pt x="24" y="128"/>
                  </a:cubicBezTo>
                  <a:cubicBezTo>
                    <a:pt x="20" y="126"/>
                    <a:pt x="20" y="126"/>
                    <a:pt x="20" y="126"/>
                  </a:cubicBezTo>
                  <a:cubicBezTo>
                    <a:pt x="20" y="126"/>
                    <a:pt x="20" y="120"/>
                    <a:pt x="15" y="120"/>
                  </a:cubicBezTo>
                  <a:cubicBezTo>
                    <a:pt x="10" y="120"/>
                    <a:pt x="10" y="120"/>
                    <a:pt x="10" y="120"/>
                  </a:cubicBezTo>
                  <a:cubicBezTo>
                    <a:pt x="4" y="119"/>
                    <a:pt x="4" y="119"/>
                    <a:pt x="4" y="119"/>
                  </a:cubicBezTo>
                  <a:cubicBezTo>
                    <a:pt x="0" y="116"/>
                    <a:pt x="0" y="116"/>
                    <a:pt x="0" y="116"/>
                  </a:cubicBezTo>
                  <a:cubicBezTo>
                    <a:pt x="1" y="109"/>
                    <a:pt x="1" y="109"/>
                    <a:pt x="1" y="109"/>
                  </a:cubicBezTo>
                  <a:cubicBezTo>
                    <a:pt x="3" y="103"/>
                    <a:pt x="3" y="103"/>
                    <a:pt x="3" y="103"/>
                  </a:cubicBezTo>
                  <a:cubicBezTo>
                    <a:pt x="4" y="102"/>
                    <a:pt x="4" y="102"/>
                    <a:pt x="4" y="102"/>
                  </a:cubicBezTo>
                  <a:cubicBezTo>
                    <a:pt x="5" y="105"/>
                    <a:pt x="5" y="105"/>
                    <a:pt x="5" y="105"/>
                  </a:cubicBezTo>
                  <a:cubicBezTo>
                    <a:pt x="6" y="106"/>
                    <a:pt x="6" y="106"/>
                    <a:pt x="6" y="106"/>
                  </a:cubicBezTo>
                  <a:cubicBezTo>
                    <a:pt x="7" y="105"/>
                    <a:pt x="7" y="105"/>
                    <a:pt x="7" y="105"/>
                  </a:cubicBezTo>
                  <a:cubicBezTo>
                    <a:pt x="7" y="101"/>
                    <a:pt x="7" y="101"/>
                    <a:pt x="7" y="101"/>
                  </a:cubicBezTo>
                  <a:cubicBezTo>
                    <a:pt x="11" y="99"/>
                    <a:pt x="11" y="99"/>
                    <a:pt x="11" y="99"/>
                  </a:cubicBezTo>
                  <a:cubicBezTo>
                    <a:pt x="11" y="98"/>
                    <a:pt x="11" y="98"/>
                    <a:pt x="11" y="98"/>
                  </a:cubicBezTo>
                  <a:cubicBezTo>
                    <a:pt x="9" y="96"/>
                    <a:pt x="9" y="96"/>
                    <a:pt x="9" y="96"/>
                  </a:cubicBezTo>
                  <a:cubicBezTo>
                    <a:pt x="8" y="95"/>
                    <a:pt x="8" y="95"/>
                    <a:pt x="8" y="95"/>
                  </a:cubicBezTo>
                  <a:cubicBezTo>
                    <a:pt x="7" y="88"/>
                    <a:pt x="7" y="88"/>
                    <a:pt x="7" y="88"/>
                  </a:cubicBezTo>
                  <a:cubicBezTo>
                    <a:pt x="14" y="87"/>
                    <a:pt x="14" y="87"/>
                    <a:pt x="14" y="87"/>
                  </a:cubicBezTo>
                  <a:cubicBezTo>
                    <a:pt x="16" y="85"/>
                    <a:pt x="16" y="85"/>
                    <a:pt x="16" y="85"/>
                  </a:cubicBezTo>
                  <a:cubicBezTo>
                    <a:pt x="10" y="80"/>
                    <a:pt x="10" y="80"/>
                    <a:pt x="10" y="80"/>
                  </a:cubicBezTo>
                  <a:cubicBezTo>
                    <a:pt x="8" y="78"/>
                    <a:pt x="8" y="78"/>
                    <a:pt x="8" y="78"/>
                  </a:cubicBezTo>
                  <a:cubicBezTo>
                    <a:pt x="6" y="64"/>
                    <a:pt x="6" y="64"/>
                    <a:pt x="6" y="64"/>
                  </a:cubicBezTo>
                  <a:cubicBezTo>
                    <a:pt x="6" y="60"/>
                    <a:pt x="6" y="60"/>
                    <a:pt x="6" y="60"/>
                  </a:cubicBezTo>
                  <a:cubicBezTo>
                    <a:pt x="8" y="59"/>
                    <a:pt x="8" y="59"/>
                    <a:pt x="8" y="59"/>
                  </a:cubicBezTo>
                  <a:cubicBezTo>
                    <a:pt x="8" y="41"/>
                    <a:pt x="8" y="41"/>
                    <a:pt x="8" y="41"/>
                  </a:cubicBezTo>
                  <a:cubicBezTo>
                    <a:pt x="3" y="37"/>
                    <a:pt x="3" y="37"/>
                    <a:pt x="3" y="37"/>
                  </a:cubicBezTo>
                  <a:cubicBezTo>
                    <a:pt x="3" y="23"/>
                    <a:pt x="3" y="23"/>
                    <a:pt x="3" y="23"/>
                  </a:cubicBezTo>
                  <a:cubicBezTo>
                    <a:pt x="8" y="17"/>
                    <a:pt x="8" y="17"/>
                    <a:pt x="8" y="17"/>
                  </a:cubicBezTo>
                  <a:cubicBezTo>
                    <a:pt x="10" y="10"/>
                    <a:pt x="10" y="10"/>
                    <a:pt x="10" y="10"/>
                  </a:cubicBezTo>
                  <a:cubicBezTo>
                    <a:pt x="21" y="21"/>
                    <a:pt x="21" y="21"/>
                    <a:pt x="21" y="21"/>
                  </a:cubicBezTo>
                  <a:cubicBezTo>
                    <a:pt x="33" y="30"/>
                    <a:pt x="33" y="30"/>
                    <a:pt x="33" y="30"/>
                  </a:cubicBezTo>
                  <a:cubicBezTo>
                    <a:pt x="42" y="34"/>
                    <a:pt x="42" y="34"/>
                    <a:pt x="42" y="34"/>
                  </a:cubicBezTo>
                  <a:cubicBezTo>
                    <a:pt x="49" y="36"/>
                    <a:pt x="49" y="36"/>
                    <a:pt x="49" y="36"/>
                  </a:cubicBezTo>
                  <a:cubicBezTo>
                    <a:pt x="52" y="36"/>
                    <a:pt x="52" y="36"/>
                    <a:pt x="52" y="36"/>
                  </a:cubicBezTo>
                  <a:cubicBezTo>
                    <a:pt x="55" y="36"/>
                    <a:pt x="55" y="36"/>
                    <a:pt x="55" y="36"/>
                  </a:cubicBezTo>
                  <a:cubicBezTo>
                    <a:pt x="57" y="43"/>
                    <a:pt x="57" y="43"/>
                    <a:pt x="57" y="43"/>
                  </a:cubicBezTo>
                  <a:cubicBezTo>
                    <a:pt x="65" y="42"/>
                    <a:pt x="65" y="42"/>
                    <a:pt x="65" y="42"/>
                  </a:cubicBezTo>
                  <a:cubicBezTo>
                    <a:pt x="66" y="52"/>
                    <a:pt x="66" y="52"/>
                    <a:pt x="66" y="52"/>
                  </a:cubicBezTo>
                  <a:cubicBezTo>
                    <a:pt x="63" y="56"/>
                    <a:pt x="63" y="56"/>
                    <a:pt x="63" y="56"/>
                  </a:cubicBezTo>
                  <a:cubicBezTo>
                    <a:pt x="54" y="61"/>
                    <a:pt x="54" y="61"/>
                    <a:pt x="54" y="61"/>
                  </a:cubicBezTo>
                  <a:cubicBezTo>
                    <a:pt x="48" y="69"/>
                    <a:pt x="48" y="69"/>
                    <a:pt x="48" y="69"/>
                  </a:cubicBezTo>
                  <a:cubicBezTo>
                    <a:pt x="46" y="73"/>
                    <a:pt x="46" y="73"/>
                    <a:pt x="46" y="73"/>
                  </a:cubicBezTo>
                  <a:cubicBezTo>
                    <a:pt x="48" y="74"/>
                    <a:pt x="48" y="74"/>
                    <a:pt x="48" y="74"/>
                  </a:cubicBezTo>
                  <a:cubicBezTo>
                    <a:pt x="52" y="70"/>
                    <a:pt x="52" y="70"/>
                    <a:pt x="52" y="70"/>
                  </a:cubicBezTo>
                  <a:cubicBezTo>
                    <a:pt x="55" y="66"/>
                    <a:pt x="55" y="66"/>
                    <a:pt x="55" y="66"/>
                  </a:cubicBezTo>
                  <a:cubicBezTo>
                    <a:pt x="64" y="60"/>
                    <a:pt x="64" y="60"/>
                    <a:pt x="64" y="60"/>
                  </a:cubicBezTo>
                  <a:cubicBezTo>
                    <a:pt x="70" y="57"/>
                    <a:pt x="70" y="57"/>
                    <a:pt x="70" y="57"/>
                  </a:cubicBezTo>
                  <a:cubicBezTo>
                    <a:pt x="69" y="61"/>
                    <a:pt x="69" y="61"/>
                    <a:pt x="69" y="61"/>
                  </a:cubicBezTo>
                  <a:cubicBezTo>
                    <a:pt x="66" y="64"/>
                    <a:pt x="66" y="64"/>
                    <a:pt x="66" y="64"/>
                  </a:cubicBezTo>
                  <a:cubicBezTo>
                    <a:pt x="62" y="74"/>
                    <a:pt x="62" y="74"/>
                    <a:pt x="62" y="74"/>
                  </a:cubicBezTo>
                  <a:cubicBezTo>
                    <a:pt x="52" y="80"/>
                    <a:pt x="52" y="80"/>
                    <a:pt x="52" y="80"/>
                  </a:cubicBezTo>
                  <a:cubicBezTo>
                    <a:pt x="46" y="86"/>
                    <a:pt x="46" y="86"/>
                    <a:pt x="46" y="86"/>
                  </a:cubicBezTo>
                  <a:cubicBezTo>
                    <a:pt x="46" y="91"/>
                    <a:pt x="46" y="91"/>
                    <a:pt x="46" y="91"/>
                  </a:cubicBezTo>
                  <a:cubicBezTo>
                    <a:pt x="50" y="92"/>
                    <a:pt x="50" y="92"/>
                    <a:pt x="50" y="92"/>
                  </a:cubicBezTo>
                  <a:cubicBezTo>
                    <a:pt x="55" y="87"/>
                    <a:pt x="55" y="87"/>
                    <a:pt x="55" y="87"/>
                  </a:cubicBezTo>
                  <a:cubicBezTo>
                    <a:pt x="60" y="83"/>
                    <a:pt x="60" y="83"/>
                    <a:pt x="60" y="83"/>
                  </a:cubicBezTo>
                  <a:cubicBezTo>
                    <a:pt x="65" y="82"/>
                    <a:pt x="65" y="82"/>
                    <a:pt x="65" y="82"/>
                  </a:cubicBezTo>
                  <a:cubicBezTo>
                    <a:pt x="69" y="78"/>
                    <a:pt x="69" y="78"/>
                    <a:pt x="69" y="78"/>
                  </a:cubicBezTo>
                  <a:cubicBezTo>
                    <a:pt x="71" y="68"/>
                    <a:pt x="71" y="68"/>
                    <a:pt x="71" y="68"/>
                  </a:cubicBezTo>
                  <a:cubicBezTo>
                    <a:pt x="75" y="60"/>
                    <a:pt x="75" y="60"/>
                    <a:pt x="75" y="60"/>
                  </a:cubicBezTo>
                  <a:cubicBezTo>
                    <a:pt x="80" y="54"/>
                    <a:pt x="80" y="54"/>
                    <a:pt x="80" y="54"/>
                  </a:cubicBezTo>
                  <a:cubicBezTo>
                    <a:pt x="81" y="50"/>
                    <a:pt x="81" y="50"/>
                    <a:pt x="81" y="50"/>
                  </a:cubicBezTo>
                  <a:cubicBezTo>
                    <a:pt x="78" y="42"/>
                    <a:pt x="78" y="42"/>
                    <a:pt x="78" y="42"/>
                  </a:cubicBezTo>
                  <a:cubicBezTo>
                    <a:pt x="78" y="34"/>
                    <a:pt x="78" y="34"/>
                    <a:pt x="78" y="34"/>
                  </a:cubicBezTo>
                  <a:cubicBezTo>
                    <a:pt x="75" y="35"/>
                    <a:pt x="75" y="35"/>
                    <a:pt x="75" y="35"/>
                  </a:cubicBezTo>
                  <a:cubicBezTo>
                    <a:pt x="73" y="38"/>
                    <a:pt x="73" y="38"/>
                    <a:pt x="73" y="38"/>
                  </a:cubicBezTo>
                  <a:cubicBezTo>
                    <a:pt x="74" y="46"/>
                    <a:pt x="74" y="46"/>
                    <a:pt x="74" y="46"/>
                  </a:cubicBezTo>
                  <a:cubicBezTo>
                    <a:pt x="76" y="52"/>
                    <a:pt x="76" y="52"/>
                    <a:pt x="76" y="52"/>
                  </a:cubicBezTo>
                  <a:cubicBezTo>
                    <a:pt x="76" y="54"/>
                    <a:pt x="76" y="54"/>
                    <a:pt x="76" y="54"/>
                  </a:cubicBezTo>
                  <a:cubicBezTo>
                    <a:pt x="74" y="53"/>
                    <a:pt x="74" y="53"/>
                    <a:pt x="74" y="53"/>
                  </a:cubicBezTo>
                  <a:cubicBezTo>
                    <a:pt x="72" y="51"/>
                    <a:pt x="72" y="51"/>
                    <a:pt x="72" y="51"/>
                  </a:cubicBezTo>
                  <a:cubicBezTo>
                    <a:pt x="70" y="46"/>
                    <a:pt x="70" y="46"/>
                    <a:pt x="70" y="46"/>
                  </a:cubicBezTo>
                  <a:cubicBezTo>
                    <a:pt x="68" y="41"/>
                    <a:pt x="68" y="41"/>
                    <a:pt x="68" y="41"/>
                  </a:cubicBezTo>
                  <a:cubicBezTo>
                    <a:pt x="68" y="37"/>
                    <a:pt x="68" y="37"/>
                    <a:pt x="68" y="37"/>
                  </a:cubicBezTo>
                  <a:cubicBezTo>
                    <a:pt x="73" y="32"/>
                    <a:pt x="73" y="32"/>
                    <a:pt x="73" y="32"/>
                  </a:cubicBezTo>
                  <a:cubicBezTo>
                    <a:pt x="75" y="28"/>
                    <a:pt x="75" y="28"/>
                    <a:pt x="75" y="28"/>
                  </a:cubicBezTo>
                  <a:cubicBezTo>
                    <a:pt x="74" y="24"/>
                    <a:pt x="74" y="24"/>
                    <a:pt x="74" y="24"/>
                  </a:cubicBezTo>
                  <a:cubicBezTo>
                    <a:pt x="79" y="29"/>
                    <a:pt x="79" y="29"/>
                    <a:pt x="79" y="29"/>
                  </a:cubicBezTo>
                  <a:cubicBezTo>
                    <a:pt x="80" y="30"/>
                    <a:pt x="80" y="30"/>
                    <a:pt x="80" y="30"/>
                  </a:cubicBezTo>
                  <a:cubicBezTo>
                    <a:pt x="81" y="24"/>
                    <a:pt x="81" y="24"/>
                    <a:pt x="81" y="24"/>
                  </a:cubicBezTo>
                  <a:cubicBezTo>
                    <a:pt x="79" y="15"/>
                    <a:pt x="79" y="15"/>
                    <a:pt x="79" y="15"/>
                  </a:cubicBezTo>
                  <a:cubicBezTo>
                    <a:pt x="80" y="12"/>
                    <a:pt x="80" y="12"/>
                    <a:pt x="80" y="12"/>
                  </a:cubicBezTo>
                  <a:cubicBezTo>
                    <a:pt x="77" y="11"/>
                    <a:pt x="77" y="11"/>
                    <a:pt x="77" y="11"/>
                  </a:cubicBezTo>
                  <a:cubicBezTo>
                    <a:pt x="76" y="0"/>
                    <a:pt x="76" y="0"/>
                    <a:pt x="76" y="0"/>
                  </a:cubicBezTo>
                  <a:cubicBezTo>
                    <a:pt x="76" y="0"/>
                    <a:pt x="133" y="16"/>
                    <a:pt x="145" y="19"/>
                  </a:cubicBezTo>
                  <a:cubicBezTo>
                    <a:pt x="156" y="22"/>
                    <a:pt x="230" y="42"/>
                    <a:pt x="235" y="43"/>
                  </a:cubicBezTo>
                  <a:cubicBezTo>
                    <a:pt x="240" y="45"/>
                    <a:pt x="246" y="45"/>
                    <a:pt x="246" y="45"/>
                  </a:cubicBezTo>
                  <a:lnTo>
                    <a:pt x="257" y="4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 name="Freeform 6">
              <a:extLst>
                <a:ext uri="{FF2B5EF4-FFF2-40B4-BE49-F238E27FC236}">
                  <a16:creationId xmlns:a16="http://schemas.microsoft.com/office/drawing/2014/main" id="{3B9F3ABF-82A9-4EC4-9FB9-9A5B0E08EEF0}"/>
                </a:ext>
              </a:extLst>
            </p:cNvPr>
            <p:cNvSpPr>
              <a:spLocks/>
            </p:cNvSpPr>
            <p:nvPr/>
          </p:nvSpPr>
          <p:spPr bwMode="auto">
            <a:xfrm>
              <a:off x="5925595" y="2621841"/>
              <a:ext cx="384509" cy="394627"/>
            </a:xfrm>
            <a:custGeom>
              <a:avLst/>
              <a:gdLst>
                <a:gd name="T0" fmla="*/ 34 w 228"/>
                <a:gd name="T1" fmla="*/ 0 h 234"/>
                <a:gd name="T2" fmla="*/ 228 w 228"/>
                <a:gd name="T3" fmla="*/ 23 h 234"/>
                <a:gd name="T4" fmla="*/ 227 w 228"/>
                <a:gd name="T5" fmla="*/ 44 h 234"/>
                <a:gd name="T6" fmla="*/ 224 w 228"/>
                <a:gd name="T7" fmla="*/ 44 h 234"/>
                <a:gd name="T8" fmla="*/ 210 w 228"/>
                <a:gd name="T9" fmla="*/ 226 h 234"/>
                <a:gd name="T10" fmla="*/ 91 w 228"/>
                <a:gd name="T11" fmla="*/ 215 h 234"/>
                <a:gd name="T12" fmla="*/ 90 w 228"/>
                <a:gd name="T13" fmla="*/ 224 h 234"/>
                <a:gd name="T14" fmla="*/ 32 w 228"/>
                <a:gd name="T15" fmla="*/ 218 h 234"/>
                <a:gd name="T16" fmla="*/ 29 w 228"/>
                <a:gd name="T17" fmla="*/ 234 h 234"/>
                <a:gd name="T18" fmla="*/ 0 w 228"/>
                <a:gd name="T19" fmla="*/ 230 h 234"/>
                <a:gd name="T20" fmla="*/ 34 w 228"/>
                <a:gd name="T21" fmla="*/ 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8" h="234">
                  <a:moveTo>
                    <a:pt x="34" y="0"/>
                  </a:moveTo>
                  <a:lnTo>
                    <a:pt x="228" y="23"/>
                  </a:lnTo>
                  <a:lnTo>
                    <a:pt x="227" y="44"/>
                  </a:lnTo>
                  <a:lnTo>
                    <a:pt x="224" y="44"/>
                  </a:lnTo>
                  <a:lnTo>
                    <a:pt x="210" y="226"/>
                  </a:lnTo>
                  <a:lnTo>
                    <a:pt x="91" y="215"/>
                  </a:lnTo>
                  <a:lnTo>
                    <a:pt x="90" y="224"/>
                  </a:lnTo>
                  <a:lnTo>
                    <a:pt x="32" y="218"/>
                  </a:lnTo>
                  <a:lnTo>
                    <a:pt x="29" y="234"/>
                  </a:lnTo>
                  <a:lnTo>
                    <a:pt x="0" y="230"/>
                  </a:lnTo>
                  <a:lnTo>
                    <a:pt x="3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6" name="Freeform 7">
              <a:extLst>
                <a:ext uri="{FF2B5EF4-FFF2-40B4-BE49-F238E27FC236}">
                  <a16:creationId xmlns:a16="http://schemas.microsoft.com/office/drawing/2014/main" id="{3E4D1B66-5020-49E5-BE77-B79C074D2E76}"/>
                </a:ext>
              </a:extLst>
            </p:cNvPr>
            <p:cNvSpPr>
              <a:spLocks/>
            </p:cNvSpPr>
            <p:nvPr/>
          </p:nvSpPr>
          <p:spPr bwMode="auto">
            <a:xfrm>
              <a:off x="6068941" y="2696045"/>
              <a:ext cx="762272" cy="752153"/>
            </a:xfrm>
            <a:custGeom>
              <a:avLst/>
              <a:gdLst>
                <a:gd name="T0" fmla="*/ 450 w 452"/>
                <a:gd name="T1" fmla="*/ 234 h 446"/>
                <a:gd name="T2" fmla="*/ 446 w 452"/>
                <a:gd name="T3" fmla="*/ 215 h 446"/>
                <a:gd name="T4" fmla="*/ 435 w 452"/>
                <a:gd name="T5" fmla="*/ 131 h 446"/>
                <a:gd name="T6" fmla="*/ 417 w 452"/>
                <a:gd name="T7" fmla="*/ 128 h 446"/>
                <a:gd name="T8" fmla="*/ 398 w 452"/>
                <a:gd name="T9" fmla="*/ 117 h 446"/>
                <a:gd name="T10" fmla="*/ 378 w 452"/>
                <a:gd name="T11" fmla="*/ 116 h 446"/>
                <a:gd name="T12" fmla="*/ 365 w 452"/>
                <a:gd name="T13" fmla="*/ 118 h 446"/>
                <a:gd name="T14" fmla="*/ 352 w 452"/>
                <a:gd name="T15" fmla="*/ 122 h 446"/>
                <a:gd name="T16" fmla="*/ 332 w 452"/>
                <a:gd name="T17" fmla="*/ 118 h 446"/>
                <a:gd name="T18" fmla="*/ 325 w 452"/>
                <a:gd name="T19" fmla="*/ 116 h 446"/>
                <a:gd name="T20" fmla="*/ 310 w 452"/>
                <a:gd name="T21" fmla="*/ 112 h 446"/>
                <a:gd name="T22" fmla="*/ 301 w 452"/>
                <a:gd name="T23" fmla="*/ 111 h 446"/>
                <a:gd name="T24" fmla="*/ 284 w 452"/>
                <a:gd name="T25" fmla="*/ 107 h 446"/>
                <a:gd name="T26" fmla="*/ 269 w 452"/>
                <a:gd name="T27" fmla="*/ 101 h 446"/>
                <a:gd name="T28" fmla="*/ 253 w 452"/>
                <a:gd name="T29" fmla="*/ 93 h 446"/>
                <a:gd name="T30" fmla="*/ 242 w 452"/>
                <a:gd name="T31" fmla="*/ 90 h 446"/>
                <a:gd name="T32" fmla="*/ 125 w 452"/>
                <a:gd name="T33" fmla="*/ 182 h 446"/>
                <a:gd name="T34" fmla="*/ 2 w 452"/>
                <a:gd name="T35" fmla="*/ 183 h 446"/>
                <a:gd name="T36" fmla="*/ 13 w 452"/>
                <a:gd name="T37" fmla="*/ 197 h 446"/>
                <a:gd name="T38" fmla="*/ 22 w 452"/>
                <a:gd name="T39" fmla="*/ 205 h 446"/>
                <a:gd name="T40" fmla="*/ 41 w 452"/>
                <a:gd name="T41" fmla="*/ 224 h 446"/>
                <a:gd name="T42" fmla="*/ 55 w 452"/>
                <a:gd name="T43" fmla="*/ 238 h 446"/>
                <a:gd name="T44" fmla="*/ 59 w 452"/>
                <a:gd name="T45" fmla="*/ 259 h 446"/>
                <a:gd name="T46" fmla="*/ 66 w 452"/>
                <a:gd name="T47" fmla="*/ 278 h 446"/>
                <a:gd name="T48" fmla="*/ 74 w 452"/>
                <a:gd name="T49" fmla="*/ 286 h 446"/>
                <a:gd name="T50" fmla="*/ 88 w 452"/>
                <a:gd name="T51" fmla="*/ 296 h 446"/>
                <a:gd name="T52" fmla="*/ 109 w 452"/>
                <a:gd name="T53" fmla="*/ 307 h 446"/>
                <a:gd name="T54" fmla="*/ 120 w 452"/>
                <a:gd name="T55" fmla="*/ 298 h 446"/>
                <a:gd name="T56" fmla="*/ 127 w 452"/>
                <a:gd name="T57" fmla="*/ 283 h 446"/>
                <a:gd name="T58" fmla="*/ 148 w 452"/>
                <a:gd name="T59" fmla="*/ 275 h 446"/>
                <a:gd name="T60" fmla="*/ 170 w 452"/>
                <a:gd name="T61" fmla="*/ 279 h 446"/>
                <a:gd name="T62" fmla="*/ 183 w 452"/>
                <a:gd name="T63" fmla="*/ 292 h 446"/>
                <a:gd name="T64" fmla="*/ 200 w 452"/>
                <a:gd name="T65" fmla="*/ 320 h 446"/>
                <a:gd name="T66" fmla="*/ 210 w 452"/>
                <a:gd name="T67" fmla="*/ 343 h 446"/>
                <a:gd name="T68" fmla="*/ 235 w 452"/>
                <a:gd name="T69" fmla="*/ 372 h 446"/>
                <a:gd name="T70" fmla="*/ 237 w 452"/>
                <a:gd name="T71" fmla="*/ 388 h 446"/>
                <a:gd name="T72" fmla="*/ 249 w 452"/>
                <a:gd name="T73" fmla="*/ 416 h 446"/>
                <a:gd name="T74" fmla="*/ 273 w 452"/>
                <a:gd name="T75" fmla="*/ 427 h 446"/>
                <a:gd name="T76" fmla="*/ 291 w 452"/>
                <a:gd name="T77" fmla="*/ 438 h 446"/>
                <a:gd name="T78" fmla="*/ 305 w 452"/>
                <a:gd name="T79" fmla="*/ 442 h 446"/>
                <a:gd name="T80" fmla="*/ 321 w 452"/>
                <a:gd name="T81" fmla="*/ 441 h 446"/>
                <a:gd name="T82" fmla="*/ 317 w 452"/>
                <a:gd name="T83" fmla="*/ 425 h 446"/>
                <a:gd name="T84" fmla="*/ 308 w 452"/>
                <a:gd name="T85" fmla="*/ 404 h 446"/>
                <a:gd name="T86" fmla="*/ 318 w 452"/>
                <a:gd name="T87" fmla="*/ 370 h 446"/>
                <a:gd name="T88" fmla="*/ 311 w 452"/>
                <a:gd name="T89" fmla="*/ 361 h 446"/>
                <a:gd name="T90" fmla="*/ 326 w 452"/>
                <a:gd name="T91" fmla="*/ 355 h 446"/>
                <a:gd name="T92" fmla="*/ 324 w 452"/>
                <a:gd name="T93" fmla="*/ 350 h 446"/>
                <a:gd name="T94" fmla="*/ 338 w 452"/>
                <a:gd name="T95" fmla="*/ 350 h 446"/>
                <a:gd name="T96" fmla="*/ 336 w 452"/>
                <a:gd name="T97" fmla="*/ 345 h 446"/>
                <a:gd name="T98" fmla="*/ 347 w 452"/>
                <a:gd name="T99" fmla="*/ 342 h 446"/>
                <a:gd name="T100" fmla="*/ 346 w 452"/>
                <a:gd name="T101" fmla="*/ 331 h 446"/>
                <a:gd name="T102" fmla="*/ 357 w 452"/>
                <a:gd name="T103" fmla="*/ 329 h 446"/>
                <a:gd name="T104" fmla="*/ 367 w 452"/>
                <a:gd name="T105" fmla="*/ 329 h 446"/>
                <a:gd name="T106" fmla="*/ 395 w 452"/>
                <a:gd name="T107" fmla="*/ 314 h 446"/>
                <a:gd name="T108" fmla="*/ 403 w 452"/>
                <a:gd name="T109" fmla="*/ 305 h 446"/>
                <a:gd name="T110" fmla="*/ 403 w 452"/>
                <a:gd name="T111" fmla="*/ 296 h 446"/>
                <a:gd name="T112" fmla="*/ 410 w 452"/>
                <a:gd name="T113" fmla="*/ 286 h 446"/>
                <a:gd name="T114" fmla="*/ 412 w 452"/>
                <a:gd name="T115" fmla="*/ 299 h 446"/>
                <a:gd name="T116" fmla="*/ 439 w 452"/>
                <a:gd name="T117" fmla="*/ 288 h 446"/>
                <a:gd name="T118" fmla="*/ 447 w 452"/>
                <a:gd name="T119" fmla="*/ 268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52" h="446">
                  <a:moveTo>
                    <a:pt x="446" y="253"/>
                  </a:moveTo>
                  <a:lnTo>
                    <a:pt x="448" y="245"/>
                  </a:lnTo>
                  <a:lnTo>
                    <a:pt x="452" y="240"/>
                  </a:lnTo>
                  <a:lnTo>
                    <a:pt x="450" y="234"/>
                  </a:lnTo>
                  <a:lnTo>
                    <a:pt x="448" y="226"/>
                  </a:lnTo>
                  <a:lnTo>
                    <a:pt x="447" y="223"/>
                  </a:lnTo>
                  <a:lnTo>
                    <a:pt x="447" y="217"/>
                  </a:lnTo>
                  <a:lnTo>
                    <a:pt x="446" y="215"/>
                  </a:lnTo>
                  <a:lnTo>
                    <a:pt x="442" y="206"/>
                  </a:lnTo>
                  <a:lnTo>
                    <a:pt x="442" y="204"/>
                  </a:lnTo>
                  <a:lnTo>
                    <a:pt x="435" y="198"/>
                  </a:lnTo>
                  <a:lnTo>
                    <a:pt x="435" y="131"/>
                  </a:lnTo>
                  <a:lnTo>
                    <a:pt x="425" y="130"/>
                  </a:lnTo>
                  <a:lnTo>
                    <a:pt x="423" y="132"/>
                  </a:lnTo>
                  <a:lnTo>
                    <a:pt x="420" y="131"/>
                  </a:lnTo>
                  <a:lnTo>
                    <a:pt x="417" y="128"/>
                  </a:lnTo>
                  <a:lnTo>
                    <a:pt x="413" y="126"/>
                  </a:lnTo>
                  <a:lnTo>
                    <a:pt x="408" y="126"/>
                  </a:lnTo>
                  <a:lnTo>
                    <a:pt x="402" y="122"/>
                  </a:lnTo>
                  <a:lnTo>
                    <a:pt x="398" y="117"/>
                  </a:lnTo>
                  <a:lnTo>
                    <a:pt x="393" y="116"/>
                  </a:lnTo>
                  <a:lnTo>
                    <a:pt x="385" y="118"/>
                  </a:lnTo>
                  <a:lnTo>
                    <a:pt x="383" y="117"/>
                  </a:lnTo>
                  <a:lnTo>
                    <a:pt x="378" y="116"/>
                  </a:lnTo>
                  <a:lnTo>
                    <a:pt x="374" y="119"/>
                  </a:lnTo>
                  <a:lnTo>
                    <a:pt x="372" y="120"/>
                  </a:lnTo>
                  <a:lnTo>
                    <a:pt x="369" y="118"/>
                  </a:lnTo>
                  <a:lnTo>
                    <a:pt x="365" y="118"/>
                  </a:lnTo>
                  <a:lnTo>
                    <a:pt x="363" y="121"/>
                  </a:lnTo>
                  <a:lnTo>
                    <a:pt x="358" y="124"/>
                  </a:lnTo>
                  <a:lnTo>
                    <a:pt x="354" y="125"/>
                  </a:lnTo>
                  <a:lnTo>
                    <a:pt x="352" y="122"/>
                  </a:lnTo>
                  <a:lnTo>
                    <a:pt x="349" y="119"/>
                  </a:lnTo>
                  <a:lnTo>
                    <a:pt x="341" y="120"/>
                  </a:lnTo>
                  <a:lnTo>
                    <a:pt x="336" y="117"/>
                  </a:lnTo>
                  <a:lnTo>
                    <a:pt x="332" y="118"/>
                  </a:lnTo>
                  <a:lnTo>
                    <a:pt x="330" y="122"/>
                  </a:lnTo>
                  <a:lnTo>
                    <a:pt x="328" y="123"/>
                  </a:lnTo>
                  <a:lnTo>
                    <a:pt x="327" y="118"/>
                  </a:lnTo>
                  <a:lnTo>
                    <a:pt x="325" y="116"/>
                  </a:lnTo>
                  <a:lnTo>
                    <a:pt x="319" y="120"/>
                  </a:lnTo>
                  <a:lnTo>
                    <a:pt x="318" y="116"/>
                  </a:lnTo>
                  <a:lnTo>
                    <a:pt x="312" y="112"/>
                  </a:lnTo>
                  <a:lnTo>
                    <a:pt x="310" y="112"/>
                  </a:lnTo>
                  <a:lnTo>
                    <a:pt x="308" y="115"/>
                  </a:lnTo>
                  <a:lnTo>
                    <a:pt x="305" y="117"/>
                  </a:lnTo>
                  <a:lnTo>
                    <a:pt x="302" y="116"/>
                  </a:lnTo>
                  <a:lnTo>
                    <a:pt x="301" y="111"/>
                  </a:lnTo>
                  <a:lnTo>
                    <a:pt x="298" y="111"/>
                  </a:lnTo>
                  <a:lnTo>
                    <a:pt x="295" y="105"/>
                  </a:lnTo>
                  <a:lnTo>
                    <a:pt x="287" y="105"/>
                  </a:lnTo>
                  <a:lnTo>
                    <a:pt x="284" y="107"/>
                  </a:lnTo>
                  <a:lnTo>
                    <a:pt x="281" y="104"/>
                  </a:lnTo>
                  <a:lnTo>
                    <a:pt x="280" y="104"/>
                  </a:lnTo>
                  <a:lnTo>
                    <a:pt x="275" y="105"/>
                  </a:lnTo>
                  <a:lnTo>
                    <a:pt x="269" y="101"/>
                  </a:lnTo>
                  <a:lnTo>
                    <a:pt x="261" y="101"/>
                  </a:lnTo>
                  <a:lnTo>
                    <a:pt x="259" y="94"/>
                  </a:lnTo>
                  <a:lnTo>
                    <a:pt x="255" y="92"/>
                  </a:lnTo>
                  <a:lnTo>
                    <a:pt x="253" y="93"/>
                  </a:lnTo>
                  <a:lnTo>
                    <a:pt x="250" y="92"/>
                  </a:lnTo>
                  <a:lnTo>
                    <a:pt x="247" y="93"/>
                  </a:lnTo>
                  <a:lnTo>
                    <a:pt x="244" y="93"/>
                  </a:lnTo>
                  <a:lnTo>
                    <a:pt x="242" y="90"/>
                  </a:lnTo>
                  <a:lnTo>
                    <a:pt x="235" y="83"/>
                  </a:lnTo>
                  <a:lnTo>
                    <a:pt x="239" y="6"/>
                  </a:lnTo>
                  <a:lnTo>
                    <a:pt x="139" y="0"/>
                  </a:lnTo>
                  <a:lnTo>
                    <a:pt x="125" y="182"/>
                  </a:lnTo>
                  <a:lnTo>
                    <a:pt x="6" y="171"/>
                  </a:lnTo>
                  <a:lnTo>
                    <a:pt x="5" y="180"/>
                  </a:lnTo>
                  <a:lnTo>
                    <a:pt x="0" y="180"/>
                  </a:lnTo>
                  <a:lnTo>
                    <a:pt x="2" y="183"/>
                  </a:lnTo>
                  <a:lnTo>
                    <a:pt x="7" y="186"/>
                  </a:lnTo>
                  <a:lnTo>
                    <a:pt x="10" y="190"/>
                  </a:lnTo>
                  <a:lnTo>
                    <a:pt x="11" y="193"/>
                  </a:lnTo>
                  <a:lnTo>
                    <a:pt x="13" y="197"/>
                  </a:lnTo>
                  <a:lnTo>
                    <a:pt x="15" y="198"/>
                  </a:lnTo>
                  <a:lnTo>
                    <a:pt x="18" y="200"/>
                  </a:lnTo>
                  <a:lnTo>
                    <a:pt x="21" y="202"/>
                  </a:lnTo>
                  <a:lnTo>
                    <a:pt x="22" y="205"/>
                  </a:lnTo>
                  <a:lnTo>
                    <a:pt x="26" y="210"/>
                  </a:lnTo>
                  <a:lnTo>
                    <a:pt x="30" y="213"/>
                  </a:lnTo>
                  <a:lnTo>
                    <a:pt x="38" y="224"/>
                  </a:lnTo>
                  <a:lnTo>
                    <a:pt x="41" y="224"/>
                  </a:lnTo>
                  <a:lnTo>
                    <a:pt x="44" y="227"/>
                  </a:lnTo>
                  <a:lnTo>
                    <a:pt x="48" y="230"/>
                  </a:lnTo>
                  <a:lnTo>
                    <a:pt x="53" y="234"/>
                  </a:lnTo>
                  <a:lnTo>
                    <a:pt x="55" y="238"/>
                  </a:lnTo>
                  <a:lnTo>
                    <a:pt x="55" y="245"/>
                  </a:lnTo>
                  <a:lnTo>
                    <a:pt x="59" y="251"/>
                  </a:lnTo>
                  <a:lnTo>
                    <a:pt x="60" y="255"/>
                  </a:lnTo>
                  <a:lnTo>
                    <a:pt x="59" y="259"/>
                  </a:lnTo>
                  <a:lnTo>
                    <a:pt x="59" y="264"/>
                  </a:lnTo>
                  <a:lnTo>
                    <a:pt x="60" y="270"/>
                  </a:lnTo>
                  <a:lnTo>
                    <a:pt x="65" y="275"/>
                  </a:lnTo>
                  <a:lnTo>
                    <a:pt x="66" y="278"/>
                  </a:lnTo>
                  <a:lnTo>
                    <a:pt x="67" y="279"/>
                  </a:lnTo>
                  <a:lnTo>
                    <a:pt x="69" y="281"/>
                  </a:lnTo>
                  <a:lnTo>
                    <a:pt x="71" y="283"/>
                  </a:lnTo>
                  <a:lnTo>
                    <a:pt x="74" y="286"/>
                  </a:lnTo>
                  <a:lnTo>
                    <a:pt x="78" y="289"/>
                  </a:lnTo>
                  <a:lnTo>
                    <a:pt x="81" y="292"/>
                  </a:lnTo>
                  <a:lnTo>
                    <a:pt x="84" y="293"/>
                  </a:lnTo>
                  <a:lnTo>
                    <a:pt x="88" y="296"/>
                  </a:lnTo>
                  <a:lnTo>
                    <a:pt x="94" y="299"/>
                  </a:lnTo>
                  <a:lnTo>
                    <a:pt x="101" y="304"/>
                  </a:lnTo>
                  <a:lnTo>
                    <a:pt x="104" y="305"/>
                  </a:lnTo>
                  <a:lnTo>
                    <a:pt x="109" y="307"/>
                  </a:lnTo>
                  <a:lnTo>
                    <a:pt x="113" y="307"/>
                  </a:lnTo>
                  <a:lnTo>
                    <a:pt x="115" y="303"/>
                  </a:lnTo>
                  <a:lnTo>
                    <a:pt x="118" y="300"/>
                  </a:lnTo>
                  <a:lnTo>
                    <a:pt x="120" y="298"/>
                  </a:lnTo>
                  <a:lnTo>
                    <a:pt x="123" y="297"/>
                  </a:lnTo>
                  <a:lnTo>
                    <a:pt x="123" y="292"/>
                  </a:lnTo>
                  <a:lnTo>
                    <a:pt x="125" y="288"/>
                  </a:lnTo>
                  <a:lnTo>
                    <a:pt x="127" y="283"/>
                  </a:lnTo>
                  <a:lnTo>
                    <a:pt x="132" y="277"/>
                  </a:lnTo>
                  <a:lnTo>
                    <a:pt x="139" y="276"/>
                  </a:lnTo>
                  <a:lnTo>
                    <a:pt x="143" y="275"/>
                  </a:lnTo>
                  <a:lnTo>
                    <a:pt x="148" y="275"/>
                  </a:lnTo>
                  <a:lnTo>
                    <a:pt x="153" y="277"/>
                  </a:lnTo>
                  <a:lnTo>
                    <a:pt x="159" y="278"/>
                  </a:lnTo>
                  <a:lnTo>
                    <a:pt x="162" y="278"/>
                  </a:lnTo>
                  <a:lnTo>
                    <a:pt x="170" y="279"/>
                  </a:lnTo>
                  <a:lnTo>
                    <a:pt x="173" y="281"/>
                  </a:lnTo>
                  <a:lnTo>
                    <a:pt x="176" y="287"/>
                  </a:lnTo>
                  <a:lnTo>
                    <a:pt x="178" y="287"/>
                  </a:lnTo>
                  <a:lnTo>
                    <a:pt x="183" y="292"/>
                  </a:lnTo>
                  <a:lnTo>
                    <a:pt x="187" y="294"/>
                  </a:lnTo>
                  <a:lnTo>
                    <a:pt x="190" y="300"/>
                  </a:lnTo>
                  <a:lnTo>
                    <a:pt x="196" y="308"/>
                  </a:lnTo>
                  <a:lnTo>
                    <a:pt x="200" y="320"/>
                  </a:lnTo>
                  <a:lnTo>
                    <a:pt x="203" y="324"/>
                  </a:lnTo>
                  <a:lnTo>
                    <a:pt x="207" y="332"/>
                  </a:lnTo>
                  <a:lnTo>
                    <a:pt x="207" y="335"/>
                  </a:lnTo>
                  <a:lnTo>
                    <a:pt x="210" y="343"/>
                  </a:lnTo>
                  <a:lnTo>
                    <a:pt x="218" y="350"/>
                  </a:lnTo>
                  <a:lnTo>
                    <a:pt x="220" y="358"/>
                  </a:lnTo>
                  <a:lnTo>
                    <a:pt x="230" y="370"/>
                  </a:lnTo>
                  <a:lnTo>
                    <a:pt x="235" y="372"/>
                  </a:lnTo>
                  <a:lnTo>
                    <a:pt x="234" y="381"/>
                  </a:lnTo>
                  <a:lnTo>
                    <a:pt x="232" y="383"/>
                  </a:lnTo>
                  <a:lnTo>
                    <a:pt x="234" y="385"/>
                  </a:lnTo>
                  <a:lnTo>
                    <a:pt x="237" y="388"/>
                  </a:lnTo>
                  <a:lnTo>
                    <a:pt x="237" y="394"/>
                  </a:lnTo>
                  <a:lnTo>
                    <a:pt x="243" y="405"/>
                  </a:lnTo>
                  <a:lnTo>
                    <a:pt x="246" y="411"/>
                  </a:lnTo>
                  <a:lnTo>
                    <a:pt x="249" y="416"/>
                  </a:lnTo>
                  <a:lnTo>
                    <a:pt x="251" y="421"/>
                  </a:lnTo>
                  <a:lnTo>
                    <a:pt x="259" y="422"/>
                  </a:lnTo>
                  <a:lnTo>
                    <a:pt x="264" y="427"/>
                  </a:lnTo>
                  <a:lnTo>
                    <a:pt x="273" y="427"/>
                  </a:lnTo>
                  <a:lnTo>
                    <a:pt x="280" y="434"/>
                  </a:lnTo>
                  <a:lnTo>
                    <a:pt x="284" y="434"/>
                  </a:lnTo>
                  <a:lnTo>
                    <a:pt x="286" y="437"/>
                  </a:lnTo>
                  <a:lnTo>
                    <a:pt x="291" y="438"/>
                  </a:lnTo>
                  <a:lnTo>
                    <a:pt x="292" y="436"/>
                  </a:lnTo>
                  <a:lnTo>
                    <a:pt x="302" y="438"/>
                  </a:lnTo>
                  <a:lnTo>
                    <a:pt x="302" y="439"/>
                  </a:lnTo>
                  <a:lnTo>
                    <a:pt x="305" y="442"/>
                  </a:lnTo>
                  <a:lnTo>
                    <a:pt x="310" y="446"/>
                  </a:lnTo>
                  <a:lnTo>
                    <a:pt x="313" y="444"/>
                  </a:lnTo>
                  <a:lnTo>
                    <a:pt x="314" y="442"/>
                  </a:lnTo>
                  <a:lnTo>
                    <a:pt x="321" y="441"/>
                  </a:lnTo>
                  <a:lnTo>
                    <a:pt x="319" y="436"/>
                  </a:lnTo>
                  <a:lnTo>
                    <a:pt x="319" y="433"/>
                  </a:lnTo>
                  <a:lnTo>
                    <a:pt x="318" y="429"/>
                  </a:lnTo>
                  <a:lnTo>
                    <a:pt x="317" y="425"/>
                  </a:lnTo>
                  <a:lnTo>
                    <a:pt x="314" y="423"/>
                  </a:lnTo>
                  <a:lnTo>
                    <a:pt x="312" y="417"/>
                  </a:lnTo>
                  <a:lnTo>
                    <a:pt x="311" y="411"/>
                  </a:lnTo>
                  <a:lnTo>
                    <a:pt x="308" y="404"/>
                  </a:lnTo>
                  <a:lnTo>
                    <a:pt x="308" y="398"/>
                  </a:lnTo>
                  <a:lnTo>
                    <a:pt x="311" y="389"/>
                  </a:lnTo>
                  <a:lnTo>
                    <a:pt x="314" y="380"/>
                  </a:lnTo>
                  <a:lnTo>
                    <a:pt x="318" y="370"/>
                  </a:lnTo>
                  <a:lnTo>
                    <a:pt x="317" y="368"/>
                  </a:lnTo>
                  <a:lnTo>
                    <a:pt x="314" y="366"/>
                  </a:lnTo>
                  <a:lnTo>
                    <a:pt x="311" y="363"/>
                  </a:lnTo>
                  <a:lnTo>
                    <a:pt x="311" y="361"/>
                  </a:lnTo>
                  <a:lnTo>
                    <a:pt x="313" y="362"/>
                  </a:lnTo>
                  <a:lnTo>
                    <a:pt x="322" y="361"/>
                  </a:lnTo>
                  <a:lnTo>
                    <a:pt x="323" y="361"/>
                  </a:lnTo>
                  <a:lnTo>
                    <a:pt x="326" y="355"/>
                  </a:lnTo>
                  <a:lnTo>
                    <a:pt x="323" y="355"/>
                  </a:lnTo>
                  <a:lnTo>
                    <a:pt x="322" y="353"/>
                  </a:lnTo>
                  <a:lnTo>
                    <a:pt x="322" y="351"/>
                  </a:lnTo>
                  <a:lnTo>
                    <a:pt x="324" y="350"/>
                  </a:lnTo>
                  <a:lnTo>
                    <a:pt x="328" y="350"/>
                  </a:lnTo>
                  <a:lnTo>
                    <a:pt x="333" y="350"/>
                  </a:lnTo>
                  <a:lnTo>
                    <a:pt x="335" y="351"/>
                  </a:lnTo>
                  <a:lnTo>
                    <a:pt x="338" y="350"/>
                  </a:lnTo>
                  <a:lnTo>
                    <a:pt x="343" y="346"/>
                  </a:lnTo>
                  <a:lnTo>
                    <a:pt x="341" y="346"/>
                  </a:lnTo>
                  <a:lnTo>
                    <a:pt x="337" y="349"/>
                  </a:lnTo>
                  <a:lnTo>
                    <a:pt x="336" y="345"/>
                  </a:lnTo>
                  <a:lnTo>
                    <a:pt x="338" y="339"/>
                  </a:lnTo>
                  <a:lnTo>
                    <a:pt x="340" y="341"/>
                  </a:lnTo>
                  <a:lnTo>
                    <a:pt x="342" y="342"/>
                  </a:lnTo>
                  <a:lnTo>
                    <a:pt x="347" y="342"/>
                  </a:lnTo>
                  <a:lnTo>
                    <a:pt x="349" y="340"/>
                  </a:lnTo>
                  <a:lnTo>
                    <a:pt x="348" y="336"/>
                  </a:lnTo>
                  <a:lnTo>
                    <a:pt x="345" y="332"/>
                  </a:lnTo>
                  <a:lnTo>
                    <a:pt x="346" y="331"/>
                  </a:lnTo>
                  <a:lnTo>
                    <a:pt x="349" y="331"/>
                  </a:lnTo>
                  <a:lnTo>
                    <a:pt x="352" y="329"/>
                  </a:lnTo>
                  <a:lnTo>
                    <a:pt x="354" y="331"/>
                  </a:lnTo>
                  <a:lnTo>
                    <a:pt x="357" y="329"/>
                  </a:lnTo>
                  <a:lnTo>
                    <a:pt x="358" y="331"/>
                  </a:lnTo>
                  <a:lnTo>
                    <a:pt x="361" y="333"/>
                  </a:lnTo>
                  <a:lnTo>
                    <a:pt x="364" y="331"/>
                  </a:lnTo>
                  <a:lnTo>
                    <a:pt x="367" y="329"/>
                  </a:lnTo>
                  <a:lnTo>
                    <a:pt x="374" y="327"/>
                  </a:lnTo>
                  <a:lnTo>
                    <a:pt x="381" y="326"/>
                  </a:lnTo>
                  <a:lnTo>
                    <a:pt x="392" y="320"/>
                  </a:lnTo>
                  <a:lnTo>
                    <a:pt x="395" y="314"/>
                  </a:lnTo>
                  <a:lnTo>
                    <a:pt x="396" y="309"/>
                  </a:lnTo>
                  <a:lnTo>
                    <a:pt x="399" y="307"/>
                  </a:lnTo>
                  <a:lnTo>
                    <a:pt x="402" y="306"/>
                  </a:lnTo>
                  <a:lnTo>
                    <a:pt x="403" y="305"/>
                  </a:lnTo>
                  <a:lnTo>
                    <a:pt x="406" y="303"/>
                  </a:lnTo>
                  <a:lnTo>
                    <a:pt x="405" y="300"/>
                  </a:lnTo>
                  <a:lnTo>
                    <a:pt x="404" y="297"/>
                  </a:lnTo>
                  <a:lnTo>
                    <a:pt x="403" y="296"/>
                  </a:lnTo>
                  <a:lnTo>
                    <a:pt x="402" y="294"/>
                  </a:lnTo>
                  <a:lnTo>
                    <a:pt x="403" y="291"/>
                  </a:lnTo>
                  <a:lnTo>
                    <a:pt x="407" y="288"/>
                  </a:lnTo>
                  <a:lnTo>
                    <a:pt x="410" y="286"/>
                  </a:lnTo>
                  <a:lnTo>
                    <a:pt x="412" y="286"/>
                  </a:lnTo>
                  <a:lnTo>
                    <a:pt x="412" y="289"/>
                  </a:lnTo>
                  <a:lnTo>
                    <a:pt x="412" y="293"/>
                  </a:lnTo>
                  <a:lnTo>
                    <a:pt x="412" y="299"/>
                  </a:lnTo>
                  <a:lnTo>
                    <a:pt x="413" y="300"/>
                  </a:lnTo>
                  <a:lnTo>
                    <a:pt x="419" y="295"/>
                  </a:lnTo>
                  <a:lnTo>
                    <a:pt x="424" y="294"/>
                  </a:lnTo>
                  <a:lnTo>
                    <a:pt x="439" y="288"/>
                  </a:lnTo>
                  <a:lnTo>
                    <a:pt x="441" y="287"/>
                  </a:lnTo>
                  <a:lnTo>
                    <a:pt x="444" y="282"/>
                  </a:lnTo>
                  <a:lnTo>
                    <a:pt x="447" y="272"/>
                  </a:lnTo>
                  <a:lnTo>
                    <a:pt x="447" y="268"/>
                  </a:lnTo>
                  <a:lnTo>
                    <a:pt x="444" y="261"/>
                  </a:lnTo>
                  <a:lnTo>
                    <a:pt x="446" y="256"/>
                  </a:lnTo>
                  <a:lnTo>
                    <a:pt x="446" y="25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7" name="Freeform 8">
              <a:extLst>
                <a:ext uri="{FF2B5EF4-FFF2-40B4-BE49-F238E27FC236}">
                  <a16:creationId xmlns:a16="http://schemas.microsoft.com/office/drawing/2014/main" id="{EDC23E15-56DD-4D67-88C1-A0B5B702C969}"/>
                </a:ext>
              </a:extLst>
            </p:cNvPr>
            <p:cNvSpPr>
              <a:spLocks/>
            </p:cNvSpPr>
            <p:nvPr/>
          </p:nvSpPr>
          <p:spPr bwMode="auto">
            <a:xfrm>
              <a:off x="5613602" y="2574620"/>
              <a:ext cx="369330" cy="435102"/>
            </a:xfrm>
            <a:custGeom>
              <a:avLst/>
              <a:gdLst>
                <a:gd name="T0" fmla="*/ 73 w 259"/>
                <a:gd name="T1" fmla="*/ 0 h 304"/>
                <a:gd name="T2" fmla="*/ 68 w 259"/>
                <a:gd name="T3" fmla="*/ 25 h 304"/>
                <a:gd name="T4" fmla="*/ 62 w 259"/>
                <a:gd name="T5" fmla="*/ 43 h 304"/>
                <a:gd name="T6" fmla="*/ 59 w 259"/>
                <a:gd name="T7" fmla="*/ 45 h 304"/>
                <a:gd name="T8" fmla="*/ 56 w 259"/>
                <a:gd name="T9" fmla="*/ 43 h 304"/>
                <a:gd name="T10" fmla="*/ 51 w 259"/>
                <a:gd name="T11" fmla="*/ 39 h 304"/>
                <a:gd name="T12" fmla="*/ 47 w 259"/>
                <a:gd name="T13" fmla="*/ 41 h 304"/>
                <a:gd name="T14" fmla="*/ 45 w 259"/>
                <a:gd name="T15" fmla="*/ 37 h 304"/>
                <a:gd name="T16" fmla="*/ 38 w 259"/>
                <a:gd name="T17" fmla="*/ 39 h 304"/>
                <a:gd name="T18" fmla="*/ 35 w 259"/>
                <a:gd name="T19" fmla="*/ 42 h 304"/>
                <a:gd name="T20" fmla="*/ 35 w 259"/>
                <a:gd name="T21" fmla="*/ 53 h 304"/>
                <a:gd name="T22" fmla="*/ 35 w 259"/>
                <a:gd name="T23" fmla="*/ 67 h 304"/>
                <a:gd name="T24" fmla="*/ 35 w 259"/>
                <a:gd name="T25" fmla="*/ 80 h 304"/>
                <a:gd name="T26" fmla="*/ 34 w 259"/>
                <a:gd name="T27" fmla="*/ 84 h 304"/>
                <a:gd name="T28" fmla="*/ 31 w 259"/>
                <a:gd name="T29" fmla="*/ 89 h 304"/>
                <a:gd name="T30" fmla="*/ 30 w 259"/>
                <a:gd name="T31" fmla="*/ 94 h 304"/>
                <a:gd name="T32" fmla="*/ 30 w 259"/>
                <a:gd name="T33" fmla="*/ 101 h 304"/>
                <a:gd name="T34" fmla="*/ 34 w 259"/>
                <a:gd name="T35" fmla="*/ 110 h 304"/>
                <a:gd name="T36" fmla="*/ 35 w 259"/>
                <a:gd name="T37" fmla="*/ 119 h 304"/>
                <a:gd name="T38" fmla="*/ 37 w 259"/>
                <a:gd name="T39" fmla="*/ 122 h 304"/>
                <a:gd name="T40" fmla="*/ 42 w 259"/>
                <a:gd name="T41" fmla="*/ 128 h 304"/>
                <a:gd name="T42" fmla="*/ 39 w 259"/>
                <a:gd name="T43" fmla="*/ 130 h 304"/>
                <a:gd name="T44" fmla="*/ 34 w 259"/>
                <a:gd name="T45" fmla="*/ 134 h 304"/>
                <a:gd name="T46" fmla="*/ 24 w 259"/>
                <a:gd name="T47" fmla="*/ 141 h 304"/>
                <a:gd name="T48" fmla="*/ 21 w 259"/>
                <a:gd name="T49" fmla="*/ 154 h 304"/>
                <a:gd name="T50" fmla="*/ 17 w 259"/>
                <a:gd name="T51" fmla="*/ 162 h 304"/>
                <a:gd name="T52" fmla="*/ 13 w 259"/>
                <a:gd name="T53" fmla="*/ 166 h 304"/>
                <a:gd name="T54" fmla="*/ 11 w 259"/>
                <a:gd name="T55" fmla="*/ 167 h 304"/>
                <a:gd name="T56" fmla="*/ 9 w 259"/>
                <a:gd name="T57" fmla="*/ 171 h 304"/>
                <a:gd name="T58" fmla="*/ 10 w 259"/>
                <a:gd name="T59" fmla="*/ 178 h 304"/>
                <a:gd name="T60" fmla="*/ 9 w 259"/>
                <a:gd name="T61" fmla="*/ 183 h 304"/>
                <a:gd name="T62" fmla="*/ 15 w 259"/>
                <a:gd name="T63" fmla="*/ 188 h 304"/>
                <a:gd name="T64" fmla="*/ 13 w 259"/>
                <a:gd name="T65" fmla="*/ 192 h 304"/>
                <a:gd name="T66" fmla="*/ 5 w 259"/>
                <a:gd name="T67" fmla="*/ 196 h 304"/>
                <a:gd name="T68" fmla="*/ 3 w 259"/>
                <a:gd name="T69" fmla="*/ 200 h 304"/>
                <a:gd name="T70" fmla="*/ 0 w 259"/>
                <a:gd name="T71" fmla="*/ 206 h 304"/>
                <a:gd name="T72" fmla="*/ 139 w 259"/>
                <a:gd name="T73" fmla="*/ 291 h 304"/>
                <a:gd name="T74" fmla="*/ 182 w 259"/>
                <a:gd name="T75" fmla="*/ 299 h 304"/>
                <a:gd name="T76" fmla="*/ 218 w 259"/>
                <a:gd name="T77" fmla="*/ 304 h 304"/>
                <a:gd name="T78" fmla="*/ 219 w 259"/>
                <a:gd name="T79" fmla="*/ 304 h 304"/>
                <a:gd name="T80" fmla="*/ 259 w 259"/>
                <a:gd name="T81" fmla="*/ 33 h 304"/>
                <a:gd name="T82" fmla="*/ 73 w 259"/>
                <a:gd name="T83"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9" h="304">
                  <a:moveTo>
                    <a:pt x="73" y="0"/>
                  </a:moveTo>
                  <a:cubicBezTo>
                    <a:pt x="73" y="0"/>
                    <a:pt x="69" y="19"/>
                    <a:pt x="68" y="25"/>
                  </a:cubicBezTo>
                  <a:cubicBezTo>
                    <a:pt x="66" y="29"/>
                    <a:pt x="62" y="43"/>
                    <a:pt x="62" y="43"/>
                  </a:cubicBezTo>
                  <a:cubicBezTo>
                    <a:pt x="59" y="45"/>
                    <a:pt x="59" y="45"/>
                    <a:pt x="59" y="45"/>
                  </a:cubicBezTo>
                  <a:cubicBezTo>
                    <a:pt x="56" y="43"/>
                    <a:pt x="56" y="43"/>
                    <a:pt x="56" y="43"/>
                  </a:cubicBezTo>
                  <a:cubicBezTo>
                    <a:pt x="51" y="39"/>
                    <a:pt x="51" y="39"/>
                    <a:pt x="51" y="39"/>
                  </a:cubicBezTo>
                  <a:cubicBezTo>
                    <a:pt x="47" y="41"/>
                    <a:pt x="47" y="41"/>
                    <a:pt x="47" y="41"/>
                  </a:cubicBezTo>
                  <a:cubicBezTo>
                    <a:pt x="45" y="37"/>
                    <a:pt x="45" y="37"/>
                    <a:pt x="45" y="37"/>
                  </a:cubicBezTo>
                  <a:cubicBezTo>
                    <a:pt x="38" y="39"/>
                    <a:pt x="38" y="39"/>
                    <a:pt x="38" y="39"/>
                  </a:cubicBezTo>
                  <a:cubicBezTo>
                    <a:pt x="35" y="42"/>
                    <a:pt x="35" y="42"/>
                    <a:pt x="35" y="42"/>
                  </a:cubicBezTo>
                  <a:cubicBezTo>
                    <a:pt x="35" y="53"/>
                    <a:pt x="35" y="53"/>
                    <a:pt x="35" y="53"/>
                  </a:cubicBezTo>
                  <a:cubicBezTo>
                    <a:pt x="35" y="67"/>
                    <a:pt x="35" y="67"/>
                    <a:pt x="35" y="67"/>
                  </a:cubicBezTo>
                  <a:cubicBezTo>
                    <a:pt x="35" y="80"/>
                    <a:pt x="35" y="80"/>
                    <a:pt x="35" y="80"/>
                  </a:cubicBezTo>
                  <a:cubicBezTo>
                    <a:pt x="34" y="84"/>
                    <a:pt x="34" y="84"/>
                    <a:pt x="34" y="84"/>
                  </a:cubicBezTo>
                  <a:cubicBezTo>
                    <a:pt x="31" y="89"/>
                    <a:pt x="31" y="89"/>
                    <a:pt x="31" y="89"/>
                  </a:cubicBezTo>
                  <a:cubicBezTo>
                    <a:pt x="30" y="94"/>
                    <a:pt x="30" y="94"/>
                    <a:pt x="30" y="94"/>
                  </a:cubicBezTo>
                  <a:cubicBezTo>
                    <a:pt x="30" y="101"/>
                    <a:pt x="30" y="101"/>
                    <a:pt x="30" y="101"/>
                  </a:cubicBezTo>
                  <a:cubicBezTo>
                    <a:pt x="34" y="110"/>
                    <a:pt x="34" y="110"/>
                    <a:pt x="34" y="110"/>
                  </a:cubicBezTo>
                  <a:cubicBezTo>
                    <a:pt x="35" y="119"/>
                    <a:pt x="35" y="119"/>
                    <a:pt x="35" y="119"/>
                  </a:cubicBezTo>
                  <a:cubicBezTo>
                    <a:pt x="37" y="122"/>
                    <a:pt x="37" y="122"/>
                    <a:pt x="37" y="122"/>
                  </a:cubicBezTo>
                  <a:cubicBezTo>
                    <a:pt x="42" y="128"/>
                    <a:pt x="42" y="128"/>
                    <a:pt x="42" y="128"/>
                  </a:cubicBezTo>
                  <a:cubicBezTo>
                    <a:pt x="39" y="130"/>
                    <a:pt x="39" y="130"/>
                    <a:pt x="39" y="130"/>
                  </a:cubicBezTo>
                  <a:cubicBezTo>
                    <a:pt x="34" y="134"/>
                    <a:pt x="34" y="134"/>
                    <a:pt x="34" y="134"/>
                  </a:cubicBezTo>
                  <a:cubicBezTo>
                    <a:pt x="24" y="141"/>
                    <a:pt x="24" y="141"/>
                    <a:pt x="24" y="141"/>
                  </a:cubicBezTo>
                  <a:cubicBezTo>
                    <a:pt x="21" y="154"/>
                    <a:pt x="21" y="154"/>
                    <a:pt x="21" y="154"/>
                  </a:cubicBezTo>
                  <a:cubicBezTo>
                    <a:pt x="17" y="162"/>
                    <a:pt x="17" y="162"/>
                    <a:pt x="17" y="162"/>
                  </a:cubicBezTo>
                  <a:cubicBezTo>
                    <a:pt x="13" y="166"/>
                    <a:pt x="13" y="166"/>
                    <a:pt x="13" y="166"/>
                  </a:cubicBezTo>
                  <a:cubicBezTo>
                    <a:pt x="11" y="167"/>
                    <a:pt x="11" y="167"/>
                    <a:pt x="11" y="167"/>
                  </a:cubicBezTo>
                  <a:cubicBezTo>
                    <a:pt x="9" y="171"/>
                    <a:pt x="9" y="171"/>
                    <a:pt x="9" y="171"/>
                  </a:cubicBezTo>
                  <a:cubicBezTo>
                    <a:pt x="10" y="178"/>
                    <a:pt x="10" y="178"/>
                    <a:pt x="10" y="178"/>
                  </a:cubicBezTo>
                  <a:cubicBezTo>
                    <a:pt x="9" y="183"/>
                    <a:pt x="9" y="183"/>
                    <a:pt x="9" y="183"/>
                  </a:cubicBezTo>
                  <a:cubicBezTo>
                    <a:pt x="15" y="188"/>
                    <a:pt x="15" y="188"/>
                    <a:pt x="15" y="188"/>
                  </a:cubicBezTo>
                  <a:cubicBezTo>
                    <a:pt x="13" y="192"/>
                    <a:pt x="13" y="192"/>
                    <a:pt x="13" y="192"/>
                  </a:cubicBezTo>
                  <a:cubicBezTo>
                    <a:pt x="5" y="196"/>
                    <a:pt x="5" y="196"/>
                    <a:pt x="5" y="196"/>
                  </a:cubicBezTo>
                  <a:cubicBezTo>
                    <a:pt x="3" y="200"/>
                    <a:pt x="3" y="200"/>
                    <a:pt x="3" y="200"/>
                  </a:cubicBezTo>
                  <a:cubicBezTo>
                    <a:pt x="0" y="206"/>
                    <a:pt x="0" y="206"/>
                    <a:pt x="0" y="206"/>
                  </a:cubicBezTo>
                  <a:cubicBezTo>
                    <a:pt x="139" y="291"/>
                    <a:pt x="139" y="291"/>
                    <a:pt x="139" y="291"/>
                  </a:cubicBezTo>
                  <a:cubicBezTo>
                    <a:pt x="182" y="299"/>
                    <a:pt x="182" y="299"/>
                    <a:pt x="182" y="299"/>
                  </a:cubicBezTo>
                  <a:cubicBezTo>
                    <a:pt x="218" y="304"/>
                    <a:pt x="218" y="304"/>
                    <a:pt x="218" y="304"/>
                  </a:cubicBezTo>
                  <a:cubicBezTo>
                    <a:pt x="219" y="304"/>
                    <a:pt x="219" y="304"/>
                    <a:pt x="219" y="304"/>
                  </a:cubicBezTo>
                  <a:cubicBezTo>
                    <a:pt x="259" y="33"/>
                    <a:pt x="259" y="33"/>
                    <a:pt x="259" y="33"/>
                  </a:cubicBezTo>
                  <a:lnTo>
                    <a:pt x="73"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8" name="Freeform 9">
              <a:extLst>
                <a:ext uri="{FF2B5EF4-FFF2-40B4-BE49-F238E27FC236}">
                  <a16:creationId xmlns:a16="http://schemas.microsoft.com/office/drawing/2014/main" id="{1E26F8D3-93F9-4885-9E04-5AB29133B092}"/>
                </a:ext>
              </a:extLst>
            </p:cNvPr>
            <p:cNvSpPr>
              <a:spLocks/>
            </p:cNvSpPr>
            <p:nvPr/>
          </p:nvSpPr>
          <p:spPr bwMode="auto">
            <a:xfrm>
              <a:off x="5239212" y="2105790"/>
              <a:ext cx="433415" cy="750467"/>
            </a:xfrm>
            <a:custGeom>
              <a:avLst/>
              <a:gdLst>
                <a:gd name="T0" fmla="*/ 229 w 257"/>
                <a:gd name="T1" fmla="*/ 433 h 445"/>
                <a:gd name="T2" fmla="*/ 231 w 257"/>
                <a:gd name="T3" fmla="*/ 420 h 445"/>
                <a:gd name="T4" fmla="*/ 239 w 257"/>
                <a:gd name="T5" fmla="*/ 409 h 445"/>
                <a:gd name="T6" fmla="*/ 255 w 257"/>
                <a:gd name="T7" fmla="*/ 388 h 445"/>
                <a:gd name="T8" fmla="*/ 251 w 257"/>
                <a:gd name="T9" fmla="*/ 379 h 445"/>
                <a:gd name="T10" fmla="*/ 247 w 257"/>
                <a:gd name="T11" fmla="*/ 358 h 445"/>
                <a:gd name="T12" fmla="*/ 118 w 257"/>
                <a:gd name="T13" fmla="*/ 158 h 445"/>
                <a:gd name="T14" fmla="*/ 113 w 257"/>
                <a:gd name="T15" fmla="*/ 153 h 445"/>
                <a:gd name="T16" fmla="*/ 117 w 257"/>
                <a:gd name="T17" fmla="*/ 146 h 445"/>
                <a:gd name="T18" fmla="*/ 26 w 257"/>
                <a:gd name="T19" fmla="*/ 0 h 445"/>
                <a:gd name="T20" fmla="*/ 23 w 257"/>
                <a:gd name="T21" fmla="*/ 9 h 445"/>
                <a:gd name="T22" fmla="*/ 22 w 257"/>
                <a:gd name="T23" fmla="*/ 25 h 445"/>
                <a:gd name="T24" fmla="*/ 17 w 257"/>
                <a:gd name="T25" fmla="*/ 34 h 445"/>
                <a:gd name="T26" fmla="*/ 7 w 257"/>
                <a:gd name="T27" fmla="*/ 50 h 445"/>
                <a:gd name="T28" fmla="*/ 0 w 257"/>
                <a:gd name="T29" fmla="*/ 62 h 445"/>
                <a:gd name="T30" fmla="*/ 3 w 257"/>
                <a:gd name="T31" fmla="*/ 75 h 445"/>
                <a:gd name="T32" fmla="*/ 9 w 257"/>
                <a:gd name="T33" fmla="*/ 90 h 445"/>
                <a:gd name="T34" fmla="*/ 5 w 257"/>
                <a:gd name="T35" fmla="*/ 110 h 445"/>
                <a:gd name="T36" fmla="*/ 2 w 257"/>
                <a:gd name="T37" fmla="*/ 122 h 445"/>
                <a:gd name="T38" fmla="*/ 11 w 257"/>
                <a:gd name="T39" fmla="*/ 145 h 445"/>
                <a:gd name="T40" fmla="*/ 17 w 257"/>
                <a:gd name="T41" fmla="*/ 161 h 445"/>
                <a:gd name="T42" fmla="*/ 14 w 257"/>
                <a:gd name="T43" fmla="*/ 169 h 445"/>
                <a:gd name="T44" fmla="*/ 23 w 257"/>
                <a:gd name="T45" fmla="*/ 176 h 445"/>
                <a:gd name="T46" fmla="*/ 29 w 257"/>
                <a:gd name="T47" fmla="*/ 175 h 445"/>
                <a:gd name="T48" fmla="*/ 37 w 257"/>
                <a:gd name="T49" fmla="*/ 172 h 445"/>
                <a:gd name="T50" fmla="*/ 51 w 257"/>
                <a:gd name="T51" fmla="*/ 177 h 445"/>
                <a:gd name="T52" fmla="*/ 49 w 257"/>
                <a:gd name="T53" fmla="*/ 179 h 445"/>
                <a:gd name="T54" fmla="*/ 40 w 257"/>
                <a:gd name="T55" fmla="*/ 176 h 445"/>
                <a:gd name="T56" fmla="*/ 33 w 257"/>
                <a:gd name="T57" fmla="*/ 175 h 445"/>
                <a:gd name="T58" fmla="*/ 35 w 257"/>
                <a:gd name="T59" fmla="*/ 187 h 445"/>
                <a:gd name="T60" fmla="*/ 30 w 257"/>
                <a:gd name="T61" fmla="*/ 192 h 445"/>
                <a:gd name="T62" fmla="*/ 29 w 257"/>
                <a:gd name="T63" fmla="*/ 185 h 445"/>
                <a:gd name="T64" fmla="*/ 24 w 257"/>
                <a:gd name="T65" fmla="*/ 187 h 445"/>
                <a:gd name="T66" fmla="*/ 23 w 257"/>
                <a:gd name="T67" fmla="*/ 204 h 445"/>
                <a:gd name="T68" fmla="*/ 30 w 257"/>
                <a:gd name="T69" fmla="*/ 217 h 445"/>
                <a:gd name="T70" fmla="*/ 35 w 257"/>
                <a:gd name="T71" fmla="*/ 229 h 445"/>
                <a:gd name="T72" fmla="*/ 28 w 257"/>
                <a:gd name="T73" fmla="*/ 234 h 445"/>
                <a:gd name="T74" fmla="*/ 34 w 257"/>
                <a:gd name="T75" fmla="*/ 255 h 445"/>
                <a:gd name="T76" fmla="*/ 42 w 257"/>
                <a:gd name="T77" fmla="*/ 275 h 445"/>
                <a:gd name="T78" fmla="*/ 50 w 257"/>
                <a:gd name="T79" fmla="*/ 288 h 445"/>
                <a:gd name="T80" fmla="*/ 50 w 257"/>
                <a:gd name="T81" fmla="*/ 298 h 445"/>
                <a:gd name="T82" fmla="*/ 53 w 257"/>
                <a:gd name="T83" fmla="*/ 307 h 445"/>
                <a:gd name="T84" fmla="*/ 50 w 257"/>
                <a:gd name="T85" fmla="*/ 327 h 445"/>
                <a:gd name="T86" fmla="*/ 73 w 257"/>
                <a:gd name="T87" fmla="*/ 339 h 445"/>
                <a:gd name="T88" fmla="*/ 91 w 257"/>
                <a:gd name="T89" fmla="*/ 355 h 445"/>
                <a:gd name="T90" fmla="*/ 112 w 257"/>
                <a:gd name="T91" fmla="*/ 374 h 445"/>
                <a:gd name="T92" fmla="*/ 128 w 257"/>
                <a:gd name="T93" fmla="*/ 388 h 445"/>
                <a:gd name="T94" fmla="*/ 143 w 257"/>
                <a:gd name="T95" fmla="*/ 414 h 445"/>
                <a:gd name="T96" fmla="*/ 143 w 257"/>
                <a:gd name="T97" fmla="*/ 434 h 445"/>
                <a:gd name="T98" fmla="*/ 226 w 257"/>
                <a:gd name="T99" fmla="*/ 444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7" h="445">
                  <a:moveTo>
                    <a:pt x="233" y="441"/>
                  </a:moveTo>
                  <a:lnTo>
                    <a:pt x="234" y="438"/>
                  </a:lnTo>
                  <a:lnTo>
                    <a:pt x="229" y="433"/>
                  </a:lnTo>
                  <a:lnTo>
                    <a:pt x="230" y="429"/>
                  </a:lnTo>
                  <a:lnTo>
                    <a:pt x="229" y="423"/>
                  </a:lnTo>
                  <a:lnTo>
                    <a:pt x="231" y="420"/>
                  </a:lnTo>
                  <a:lnTo>
                    <a:pt x="233" y="419"/>
                  </a:lnTo>
                  <a:lnTo>
                    <a:pt x="236" y="416"/>
                  </a:lnTo>
                  <a:lnTo>
                    <a:pt x="239" y="409"/>
                  </a:lnTo>
                  <a:lnTo>
                    <a:pt x="242" y="398"/>
                  </a:lnTo>
                  <a:lnTo>
                    <a:pt x="250" y="392"/>
                  </a:lnTo>
                  <a:lnTo>
                    <a:pt x="255" y="388"/>
                  </a:lnTo>
                  <a:lnTo>
                    <a:pt x="257" y="387"/>
                  </a:lnTo>
                  <a:lnTo>
                    <a:pt x="253" y="382"/>
                  </a:lnTo>
                  <a:lnTo>
                    <a:pt x="251" y="379"/>
                  </a:lnTo>
                  <a:lnTo>
                    <a:pt x="250" y="372"/>
                  </a:lnTo>
                  <a:lnTo>
                    <a:pt x="247" y="364"/>
                  </a:lnTo>
                  <a:lnTo>
                    <a:pt x="247" y="358"/>
                  </a:lnTo>
                  <a:lnTo>
                    <a:pt x="248" y="354"/>
                  </a:lnTo>
                  <a:lnTo>
                    <a:pt x="248" y="353"/>
                  </a:lnTo>
                  <a:lnTo>
                    <a:pt x="118" y="158"/>
                  </a:lnTo>
                  <a:lnTo>
                    <a:pt x="115" y="156"/>
                  </a:lnTo>
                  <a:lnTo>
                    <a:pt x="114" y="155"/>
                  </a:lnTo>
                  <a:lnTo>
                    <a:pt x="113" y="153"/>
                  </a:lnTo>
                  <a:lnTo>
                    <a:pt x="112" y="150"/>
                  </a:lnTo>
                  <a:lnTo>
                    <a:pt x="113" y="147"/>
                  </a:lnTo>
                  <a:lnTo>
                    <a:pt x="117" y="146"/>
                  </a:lnTo>
                  <a:lnTo>
                    <a:pt x="119" y="145"/>
                  </a:lnTo>
                  <a:lnTo>
                    <a:pt x="148" y="35"/>
                  </a:lnTo>
                  <a:lnTo>
                    <a:pt x="26" y="0"/>
                  </a:lnTo>
                  <a:lnTo>
                    <a:pt x="25" y="4"/>
                  </a:lnTo>
                  <a:lnTo>
                    <a:pt x="23" y="5"/>
                  </a:lnTo>
                  <a:lnTo>
                    <a:pt x="23" y="9"/>
                  </a:lnTo>
                  <a:lnTo>
                    <a:pt x="23" y="12"/>
                  </a:lnTo>
                  <a:lnTo>
                    <a:pt x="23" y="21"/>
                  </a:lnTo>
                  <a:lnTo>
                    <a:pt x="22" y="25"/>
                  </a:lnTo>
                  <a:lnTo>
                    <a:pt x="19" y="30"/>
                  </a:lnTo>
                  <a:lnTo>
                    <a:pt x="17" y="33"/>
                  </a:lnTo>
                  <a:lnTo>
                    <a:pt x="17" y="34"/>
                  </a:lnTo>
                  <a:lnTo>
                    <a:pt x="17" y="40"/>
                  </a:lnTo>
                  <a:lnTo>
                    <a:pt x="13" y="45"/>
                  </a:lnTo>
                  <a:lnTo>
                    <a:pt x="7" y="50"/>
                  </a:lnTo>
                  <a:lnTo>
                    <a:pt x="2" y="55"/>
                  </a:lnTo>
                  <a:lnTo>
                    <a:pt x="1" y="57"/>
                  </a:lnTo>
                  <a:lnTo>
                    <a:pt x="0" y="62"/>
                  </a:lnTo>
                  <a:lnTo>
                    <a:pt x="0" y="66"/>
                  </a:lnTo>
                  <a:lnTo>
                    <a:pt x="1" y="71"/>
                  </a:lnTo>
                  <a:lnTo>
                    <a:pt x="3" y="75"/>
                  </a:lnTo>
                  <a:lnTo>
                    <a:pt x="7" y="81"/>
                  </a:lnTo>
                  <a:lnTo>
                    <a:pt x="8" y="85"/>
                  </a:lnTo>
                  <a:lnTo>
                    <a:pt x="9" y="90"/>
                  </a:lnTo>
                  <a:lnTo>
                    <a:pt x="9" y="98"/>
                  </a:lnTo>
                  <a:lnTo>
                    <a:pt x="6" y="104"/>
                  </a:lnTo>
                  <a:lnTo>
                    <a:pt x="5" y="110"/>
                  </a:lnTo>
                  <a:lnTo>
                    <a:pt x="5" y="117"/>
                  </a:lnTo>
                  <a:lnTo>
                    <a:pt x="4" y="120"/>
                  </a:lnTo>
                  <a:lnTo>
                    <a:pt x="2" y="122"/>
                  </a:lnTo>
                  <a:lnTo>
                    <a:pt x="3" y="126"/>
                  </a:lnTo>
                  <a:lnTo>
                    <a:pt x="7" y="133"/>
                  </a:lnTo>
                  <a:lnTo>
                    <a:pt x="11" y="145"/>
                  </a:lnTo>
                  <a:lnTo>
                    <a:pt x="15" y="153"/>
                  </a:lnTo>
                  <a:lnTo>
                    <a:pt x="17" y="156"/>
                  </a:lnTo>
                  <a:lnTo>
                    <a:pt x="17" y="161"/>
                  </a:lnTo>
                  <a:lnTo>
                    <a:pt x="16" y="164"/>
                  </a:lnTo>
                  <a:lnTo>
                    <a:pt x="14" y="166"/>
                  </a:lnTo>
                  <a:lnTo>
                    <a:pt x="14" y="169"/>
                  </a:lnTo>
                  <a:lnTo>
                    <a:pt x="18" y="169"/>
                  </a:lnTo>
                  <a:lnTo>
                    <a:pt x="20" y="172"/>
                  </a:lnTo>
                  <a:lnTo>
                    <a:pt x="23" y="176"/>
                  </a:lnTo>
                  <a:lnTo>
                    <a:pt x="24" y="178"/>
                  </a:lnTo>
                  <a:lnTo>
                    <a:pt x="27" y="179"/>
                  </a:lnTo>
                  <a:lnTo>
                    <a:pt x="29" y="175"/>
                  </a:lnTo>
                  <a:lnTo>
                    <a:pt x="29" y="170"/>
                  </a:lnTo>
                  <a:lnTo>
                    <a:pt x="34" y="169"/>
                  </a:lnTo>
                  <a:lnTo>
                    <a:pt x="37" y="172"/>
                  </a:lnTo>
                  <a:lnTo>
                    <a:pt x="44" y="172"/>
                  </a:lnTo>
                  <a:lnTo>
                    <a:pt x="48" y="176"/>
                  </a:lnTo>
                  <a:lnTo>
                    <a:pt x="51" y="177"/>
                  </a:lnTo>
                  <a:lnTo>
                    <a:pt x="53" y="178"/>
                  </a:lnTo>
                  <a:lnTo>
                    <a:pt x="51" y="180"/>
                  </a:lnTo>
                  <a:lnTo>
                    <a:pt x="49" y="179"/>
                  </a:lnTo>
                  <a:lnTo>
                    <a:pt x="45" y="177"/>
                  </a:lnTo>
                  <a:lnTo>
                    <a:pt x="44" y="177"/>
                  </a:lnTo>
                  <a:lnTo>
                    <a:pt x="40" y="176"/>
                  </a:lnTo>
                  <a:lnTo>
                    <a:pt x="38" y="175"/>
                  </a:lnTo>
                  <a:lnTo>
                    <a:pt x="35" y="174"/>
                  </a:lnTo>
                  <a:lnTo>
                    <a:pt x="33" y="175"/>
                  </a:lnTo>
                  <a:lnTo>
                    <a:pt x="33" y="177"/>
                  </a:lnTo>
                  <a:lnTo>
                    <a:pt x="33" y="184"/>
                  </a:lnTo>
                  <a:lnTo>
                    <a:pt x="35" y="187"/>
                  </a:lnTo>
                  <a:lnTo>
                    <a:pt x="34" y="194"/>
                  </a:lnTo>
                  <a:lnTo>
                    <a:pt x="33" y="194"/>
                  </a:lnTo>
                  <a:lnTo>
                    <a:pt x="30" y="192"/>
                  </a:lnTo>
                  <a:lnTo>
                    <a:pt x="29" y="190"/>
                  </a:lnTo>
                  <a:lnTo>
                    <a:pt x="29" y="186"/>
                  </a:lnTo>
                  <a:lnTo>
                    <a:pt x="29" y="185"/>
                  </a:lnTo>
                  <a:lnTo>
                    <a:pt x="28" y="184"/>
                  </a:lnTo>
                  <a:lnTo>
                    <a:pt x="25" y="183"/>
                  </a:lnTo>
                  <a:lnTo>
                    <a:pt x="24" y="187"/>
                  </a:lnTo>
                  <a:lnTo>
                    <a:pt x="23" y="189"/>
                  </a:lnTo>
                  <a:lnTo>
                    <a:pt x="23" y="195"/>
                  </a:lnTo>
                  <a:lnTo>
                    <a:pt x="23" y="204"/>
                  </a:lnTo>
                  <a:lnTo>
                    <a:pt x="23" y="209"/>
                  </a:lnTo>
                  <a:lnTo>
                    <a:pt x="26" y="214"/>
                  </a:lnTo>
                  <a:lnTo>
                    <a:pt x="30" y="217"/>
                  </a:lnTo>
                  <a:lnTo>
                    <a:pt x="34" y="220"/>
                  </a:lnTo>
                  <a:lnTo>
                    <a:pt x="35" y="225"/>
                  </a:lnTo>
                  <a:lnTo>
                    <a:pt x="35" y="229"/>
                  </a:lnTo>
                  <a:lnTo>
                    <a:pt x="34" y="233"/>
                  </a:lnTo>
                  <a:lnTo>
                    <a:pt x="31" y="234"/>
                  </a:lnTo>
                  <a:lnTo>
                    <a:pt x="28" y="234"/>
                  </a:lnTo>
                  <a:lnTo>
                    <a:pt x="28" y="244"/>
                  </a:lnTo>
                  <a:lnTo>
                    <a:pt x="29" y="247"/>
                  </a:lnTo>
                  <a:lnTo>
                    <a:pt x="34" y="255"/>
                  </a:lnTo>
                  <a:lnTo>
                    <a:pt x="35" y="261"/>
                  </a:lnTo>
                  <a:lnTo>
                    <a:pt x="40" y="268"/>
                  </a:lnTo>
                  <a:lnTo>
                    <a:pt x="42" y="275"/>
                  </a:lnTo>
                  <a:lnTo>
                    <a:pt x="45" y="280"/>
                  </a:lnTo>
                  <a:lnTo>
                    <a:pt x="48" y="287"/>
                  </a:lnTo>
                  <a:lnTo>
                    <a:pt x="50" y="288"/>
                  </a:lnTo>
                  <a:lnTo>
                    <a:pt x="50" y="293"/>
                  </a:lnTo>
                  <a:lnTo>
                    <a:pt x="50" y="296"/>
                  </a:lnTo>
                  <a:lnTo>
                    <a:pt x="50" y="298"/>
                  </a:lnTo>
                  <a:lnTo>
                    <a:pt x="52" y="300"/>
                  </a:lnTo>
                  <a:lnTo>
                    <a:pt x="53" y="303"/>
                  </a:lnTo>
                  <a:lnTo>
                    <a:pt x="53" y="307"/>
                  </a:lnTo>
                  <a:lnTo>
                    <a:pt x="52" y="316"/>
                  </a:lnTo>
                  <a:lnTo>
                    <a:pt x="51" y="322"/>
                  </a:lnTo>
                  <a:lnTo>
                    <a:pt x="50" y="327"/>
                  </a:lnTo>
                  <a:lnTo>
                    <a:pt x="59" y="332"/>
                  </a:lnTo>
                  <a:lnTo>
                    <a:pt x="67" y="335"/>
                  </a:lnTo>
                  <a:lnTo>
                    <a:pt x="73" y="339"/>
                  </a:lnTo>
                  <a:lnTo>
                    <a:pt x="82" y="342"/>
                  </a:lnTo>
                  <a:lnTo>
                    <a:pt x="85" y="345"/>
                  </a:lnTo>
                  <a:lnTo>
                    <a:pt x="91" y="355"/>
                  </a:lnTo>
                  <a:lnTo>
                    <a:pt x="99" y="362"/>
                  </a:lnTo>
                  <a:lnTo>
                    <a:pt x="111" y="365"/>
                  </a:lnTo>
                  <a:lnTo>
                    <a:pt x="112" y="374"/>
                  </a:lnTo>
                  <a:lnTo>
                    <a:pt x="114" y="378"/>
                  </a:lnTo>
                  <a:lnTo>
                    <a:pt x="121" y="380"/>
                  </a:lnTo>
                  <a:lnTo>
                    <a:pt x="128" y="388"/>
                  </a:lnTo>
                  <a:lnTo>
                    <a:pt x="136" y="400"/>
                  </a:lnTo>
                  <a:lnTo>
                    <a:pt x="140" y="405"/>
                  </a:lnTo>
                  <a:lnTo>
                    <a:pt x="143" y="414"/>
                  </a:lnTo>
                  <a:lnTo>
                    <a:pt x="140" y="422"/>
                  </a:lnTo>
                  <a:lnTo>
                    <a:pt x="140" y="427"/>
                  </a:lnTo>
                  <a:lnTo>
                    <a:pt x="143" y="434"/>
                  </a:lnTo>
                  <a:lnTo>
                    <a:pt x="147" y="435"/>
                  </a:lnTo>
                  <a:lnTo>
                    <a:pt x="225" y="445"/>
                  </a:lnTo>
                  <a:lnTo>
                    <a:pt x="226" y="444"/>
                  </a:lnTo>
                  <a:lnTo>
                    <a:pt x="233" y="44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9" name="Freeform 10">
              <a:extLst>
                <a:ext uri="{FF2B5EF4-FFF2-40B4-BE49-F238E27FC236}">
                  <a16:creationId xmlns:a16="http://schemas.microsoft.com/office/drawing/2014/main" id="{B96CA836-405C-4CDF-9C91-0D5B21CBFE8F}"/>
                </a:ext>
              </a:extLst>
            </p:cNvPr>
            <p:cNvSpPr>
              <a:spLocks/>
            </p:cNvSpPr>
            <p:nvPr/>
          </p:nvSpPr>
          <p:spPr bwMode="auto">
            <a:xfrm>
              <a:off x="6303358" y="2660630"/>
              <a:ext cx="473890" cy="254654"/>
            </a:xfrm>
            <a:custGeom>
              <a:avLst/>
              <a:gdLst>
                <a:gd name="T0" fmla="*/ 0 w 332"/>
                <a:gd name="T1" fmla="*/ 25 h 178"/>
                <a:gd name="T2" fmla="*/ 0 w 332"/>
                <a:gd name="T3" fmla="*/ 28 h 178"/>
                <a:gd name="T4" fmla="*/ 0 w 332"/>
                <a:gd name="T5" fmla="*/ 25 h 178"/>
                <a:gd name="T6" fmla="*/ 118 w 332"/>
                <a:gd name="T7" fmla="*/ 32 h 178"/>
                <a:gd name="T8" fmla="*/ 113 w 332"/>
                <a:gd name="T9" fmla="*/ 123 h 178"/>
                <a:gd name="T10" fmla="*/ 121 w 332"/>
                <a:gd name="T11" fmla="*/ 131 h 178"/>
                <a:gd name="T12" fmla="*/ 124 w 332"/>
                <a:gd name="T13" fmla="*/ 134 h 178"/>
                <a:gd name="T14" fmla="*/ 127 w 332"/>
                <a:gd name="T15" fmla="*/ 134 h 178"/>
                <a:gd name="T16" fmla="*/ 131 w 332"/>
                <a:gd name="T17" fmla="*/ 133 h 178"/>
                <a:gd name="T18" fmla="*/ 134 w 332"/>
                <a:gd name="T19" fmla="*/ 134 h 178"/>
                <a:gd name="T20" fmla="*/ 137 w 332"/>
                <a:gd name="T21" fmla="*/ 133 h 178"/>
                <a:gd name="T22" fmla="*/ 141 w 332"/>
                <a:gd name="T23" fmla="*/ 135 h 178"/>
                <a:gd name="T24" fmla="*/ 144 w 332"/>
                <a:gd name="T25" fmla="*/ 144 h 178"/>
                <a:gd name="T26" fmla="*/ 153 w 332"/>
                <a:gd name="T27" fmla="*/ 144 h 178"/>
                <a:gd name="T28" fmla="*/ 160 w 332"/>
                <a:gd name="T29" fmla="*/ 148 h 178"/>
                <a:gd name="T30" fmla="*/ 166 w 332"/>
                <a:gd name="T31" fmla="*/ 147 h 178"/>
                <a:gd name="T32" fmla="*/ 167 w 332"/>
                <a:gd name="T33" fmla="*/ 147 h 178"/>
                <a:gd name="T34" fmla="*/ 171 w 332"/>
                <a:gd name="T35" fmla="*/ 151 h 178"/>
                <a:gd name="T36" fmla="*/ 175 w 332"/>
                <a:gd name="T37" fmla="*/ 148 h 178"/>
                <a:gd name="T38" fmla="*/ 184 w 332"/>
                <a:gd name="T39" fmla="*/ 149 h 178"/>
                <a:gd name="T40" fmla="*/ 188 w 332"/>
                <a:gd name="T41" fmla="*/ 156 h 178"/>
                <a:gd name="T42" fmla="*/ 191 w 332"/>
                <a:gd name="T43" fmla="*/ 156 h 178"/>
                <a:gd name="T44" fmla="*/ 192 w 332"/>
                <a:gd name="T45" fmla="*/ 162 h 178"/>
                <a:gd name="T46" fmla="*/ 196 w 332"/>
                <a:gd name="T47" fmla="*/ 163 h 178"/>
                <a:gd name="T48" fmla="*/ 200 w 332"/>
                <a:gd name="T49" fmla="*/ 160 h 178"/>
                <a:gd name="T50" fmla="*/ 202 w 332"/>
                <a:gd name="T51" fmla="*/ 157 h 178"/>
                <a:gd name="T52" fmla="*/ 204 w 332"/>
                <a:gd name="T53" fmla="*/ 157 h 178"/>
                <a:gd name="T54" fmla="*/ 211 w 332"/>
                <a:gd name="T55" fmla="*/ 162 h 178"/>
                <a:gd name="T56" fmla="*/ 213 w 332"/>
                <a:gd name="T57" fmla="*/ 166 h 178"/>
                <a:gd name="T58" fmla="*/ 220 w 332"/>
                <a:gd name="T59" fmla="*/ 162 h 178"/>
                <a:gd name="T60" fmla="*/ 222 w 332"/>
                <a:gd name="T61" fmla="*/ 164 h 178"/>
                <a:gd name="T62" fmla="*/ 223 w 332"/>
                <a:gd name="T63" fmla="*/ 170 h 178"/>
                <a:gd name="T64" fmla="*/ 225 w 332"/>
                <a:gd name="T65" fmla="*/ 169 h 178"/>
                <a:gd name="T66" fmla="*/ 228 w 332"/>
                <a:gd name="T67" fmla="*/ 164 h 178"/>
                <a:gd name="T68" fmla="*/ 233 w 332"/>
                <a:gd name="T69" fmla="*/ 163 h 178"/>
                <a:gd name="T70" fmla="*/ 239 w 332"/>
                <a:gd name="T71" fmla="*/ 166 h 178"/>
                <a:gd name="T72" fmla="*/ 248 w 332"/>
                <a:gd name="T73" fmla="*/ 165 h 178"/>
                <a:gd name="T74" fmla="*/ 252 w 332"/>
                <a:gd name="T75" fmla="*/ 169 h 178"/>
                <a:gd name="T76" fmla="*/ 254 w 332"/>
                <a:gd name="T77" fmla="*/ 172 h 178"/>
                <a:gd name="T78" fmla="*/ 259 w 332"/>
                <a:gd name="T79" fmla="*/ 171 h 178"/>
                <a:gd name="T80" fmla="*/ 264 w 332"/>
                <a:gd name="T81" fmla="*/ 167 h 178"/>
                <a:gd name="T82" fmla="*/ 267 w 332"/>
                <a:gd name="T83" fmla="*/ 164 h 178"/>
                <a:gd name="T84" fmla="*/ 271 w 332"/>
                <a:gd name="T85" fmla="*/ 164 h 178"/>
                <a:gd name="T86" fmla="*/ 275 w 332"/>
                <a:gd name="T87" fmla="*/ 166 h 178"/>
                <a:gd name="T88" fmla="*/ 278 w 332"/>
                <a:gd name="T89" fmla="*/ 165 h 178"/>
                <a:gd name="T90" fmla="*/ 282 w 332"/>
                <a:gd name="T91" fmla="*/ 162 h 178"/>
                <a:gd name="T92" fmla="*/ 288 w 332"/>
                <a:gd name="T93" fmla="*/ 163 h 178"/>
                <a:gd name="T94" fmla="*/ 291 w 332"/>
                <a:gd name="T95" fmla="*/ 164 h 178"/>
                <a:gd name="T96" fmla="*/ 300 w 332"/>
                <a:gd name="T97" fmla="*/ 161 h 178"/>
                <a:gd name="T98" fmla="*/ 306 w 332"/>
                <a:gd name="T99" fmla="*/ 163 h 178"/>
                <a:gd name="T100" fmla="*/ 311 w 332"/>
                <a:gd name="T101" fmla="*/ 168 h 178"/>
                <a:gd name="T102" fmla="*/ 318 w 332"/>
                <a:gd name="T103" fmla="*/ 173 h 178"/>
                <a:gd name="T104" fmla="*/ 324 w 332"/>
                <a:gd name="T105" fmla="*/ 173 h 178"/>
                <a:gd name="T106" fmla="*/ 328 w 332"/>
                <a:gd name="T107" fmla="*/ 176 h 178"/>
                <a:gd name="T108" fmla="*/ 331 w 332"/>
                <a:gd name="T109" fmla="*/ 178 h 178"/>
                <a:gd name="T110" fmla="*/ 332 w 332"/>
                <a:gd name="T111" fmla="*/ 88 h 178"/>
                <a:gd name="T112" fmla="*/ 324 w 332"/>
                <a:gd name="T113" fmla="*/ 37 h 178"/>
                <a:gd name="T114" fmla="*/ 324 w 332"/>
                <a:gd name="T115" fmla="*/ 12 h 178"/>
                <a:gd name="T116" fmla="*/ 175 w 332"/>
                <a:gd name="T117" fmla="*/ 9 h 178"/>
                <a:gd name="T118" fmla="*/ 4 w 332"/>
                <a:gd name="T119" fmla="*/ 0 h 178"/>
                <a:gd name="T120" fmla="*/ 3 w 332"/>
                <a:gd name="T121" fmla="*/ 25 h 178"/>
                <a:gd name="T122" fmla="*/ 0 w 332"/>
                <a:gd name="T123" fmla="*/ 2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2" h="178">
                  <a:moveTo>
                    <a:pt x="0" y="25"/>
                  </a:moveTo>
                  <a:cubicBezTo>
                    <a:pt x="0" y="28"/>
                    <a:pt x="0" y="28"/>
                    <a:pt x="0" y="28"/>
                  </a:cubicBezTo>
                  <a:cubicBezTo>
                    <a:pt x="0" y="25"/>
                    <a:pt x="0" y="25"/>
                    <a:pt x="0" y="25"/>
                  </a:cubicBezTo>
                  <a:cubicBezTo>
                    <a:pt x="118" y="32"/>
                    <a:pt x="118" y="32"/>
                    <a:pt x="118" y="32"/>
                  </a:cubicBezTo>
                  <a:cubicBezTo>
                    <a:pt x="113" y="123"/>
                    <a:pt x="113" y="123"/>
                    <a:pt x="113" y="123"/>
                  </a:cubicBezTo>
                  <a:cubicBezTo>
                    <a:pt x="121" y="131"/>
                    <a:pt x="121" y="131"/>
                    <a:pt x="121" y="131"/>
                  </a:cubicBezTo>
                  <a:cubicBezTo>
                    <a:pt x="124" y="134"/>
                    <a:pt x="124" y="134"/>
                    <a:pt x="124" y="134"/>
                  </a:cubicBezTo>
                  <a:cubicBezTo>
                    <a:pt x="127" y="134"/>
                    <a:pt x="127" y="134"/>
                    <a:pt x="127" y="134"/>
                  </a:cubicBezTo>
                  <a:cubicBezTo>
                    <a:pt x="131" y="133"/>
                    <a:pt x="131" y="133"/>
                    <a:pt x="131" y="133"/>
                  </a:cubicBezTo>
                  <a:cubicBezTo>
                    <a:pt x="134" y="134"/>
                    <a:pt x="134" y="134"/>
                    <a:pt x="134" y="134"/>
                  </a:cubicBezTo>
                  <a:cubicBezTo>
                    <a:pt x="137" y="133"/>
                    <a:pt x="137" y="133"/>
                    <a:pt x="137" y="133"/>
                  </a:cubicBezTo>
                  <a:cubicBezTo>
                    <a:pt x="141" y="135"/>
                    <a:pt x="141" y="135"/>
                    <a:pt x="141" y="135"/>
                  </a:cubicBezTo>
                  <a:cubicBezTo>
                    <a:pt x="144" y="144"/>
                    <a:pt x="144" y="144"/>
                    <a:pt x="144" y="144"/>
                  </a:cubicBezTo>
                  <a:cubicBezTo>
                    <a:pt x="153" y="144"/>
                    <a:pt x="153" y="144"/>
                    <a:pt x="153" y="144"/>
                  </a:cubicBezTo>
                  <a:cubicBezTo>
                    <a:pt x="160" y="148"/>
                    <a:pt x="160" y="148"/>
                    <a:pt x="160" y="148"/>
                  </a:cubicBezTo>
                  <a:cubicBezTo>
                    <a:pt x="166" y="147"/>
                    <a:pt x="166" y="147"/>
                    <a:pt x="166" y="147"/>
                  </a:cubicBezTo>
                  <a:cubicBezTo>
                    <a:pt x="167" y="147"/>
                    <a:pt x="167" y="147"/>
                    <a:pt x="167" y="147"/>
                  </a:cubicBezTo>
                  <a:cubicBezTo>
                    <a:pt x="171" y="151"/>
                    <a:pt x="171" y="151"/>
                    <a:pt x="171" y="151"/>
                  </a:cubicBezTo>
                  <a:cubicBezTo>
                    <a:pt x="175" y="148"/>
                    <a:pt x="175" y="148"/>
                    <a:pt x="175" y="148"/>
                  </a:cubicBezTo>
                  <a:cubicBezTo>
                    <a:pt x="184" y="149"/>
                    <a:pt x="184" y="149"/>
                    <a:pt x="184" y="149"/>
                  </a:cubicBezTo>
                  <a:cubicBezTo>
                    <a:pt x="188" y="156"/>
                    <a:pt x="188" y="156"/>
                    <a:pt x="188" y="156"/>
                  </a:cubicBezTo>
                  <a:cubicBezTo>
                    <a:pt x="191" y="156"/>
                    <a:pt x="191" y="156"/>
                    <a:pt x="191" y="156"/>
                  </a:cubicBezTo>
                  <a:cubicBezTo>
                    <a:pt x="192" y="162"/>
                    <a:pt x="192" y="162"/>
                    <a:pt x="192" y="162"/>
                  </a:cubicBezTo>
                  <a:cubicBezTo>
                    <a:pt x="196" y="163"/>
                    <a:pt x="196" y="163"/>
                    <a:pt x="196" y="163"/>
                  </a:cubicBezTo>
                  <a:cubicBezTo>
                    <a:pt x="200" y="160"/>
                    <a:pt x="200" y="160"/>
                    <a:pt x="200" y="160"/>
                  </a:cubicBezTo>
                  <a:cubicBezTo>
                    <a:pt x="202" y="157"/>
                    <a:pt x="202" y="157"/>
                    <a:pt x="202" y="157"/>
                  </a:cubicBezTo>
                  <a:cubicBezTo>
                    <a:pt x="204" y="157"/>
                    <a:pt x="204" y="157"/>
                    <a:pt x="204" y="157"/>
                  </a:cubicBezTo>
                  <a:cubicBezTo>
                    <a:pt x="211" y="162"/>
                    <a:pt x="211" y="162"/>
                    <a:pt x="211" y="162"/>
                  </a:cubicBezTo>
                  <a:cubicBezTo>
                    <a:pt x="213" y="166"/>
                    <a:pt x="213" y="166"/>
                    <a:pt x="213" y="166"/>
                  </a:cubicBezTo>
                  <a:cubicBezTo>
                    <a:pt x="220" y="162"/>
                    <a:pt x="220" y="162"/>
                    <a:pt x="220" y="162"/>
                  </a:cubicBezTo>
                  <a:cubicBezTo>
                    <a:pt x="222" y="164"/>
                    <a:pt x="222" y="164"/>
                    <a:pt x="222" y="164"/>
                  </a:cubicBezTo>
                  <a:cubicBezTo>
                    <a:pt x="223" y="170"/>
                    <a:pt x="223" y="170"/>
                    <a:pt x="223" y="170"/>
                  </a:cubicBezTo>
                  <a:cubicBezTo>
                    <a:pt x="225" y="169"/>
                    <a:pt x="225" y="169"/>
                    <a:pt x="225" y="169"/>
                  </a:cubicBezTo>
                  <a:cubicBezTo>
                    <a:pt x="228" y="164"/>
                    <a:pt x="228" y="164"/>
                    <a:pt x="228" y="164"/>
                  </a:cubicBezTo>
                  <a:cubicBezTo>
                    <a:pt x="233" y="163"/>
                    <a:pt x="233" y="163"/>
                    <a:pt x="233" y="163"/>
                  </a:cubicBezTo>
                  <a:cubicBezTo>
                    <a:pt x="239" y="166"/>
                    <a:pt x="239" y="166"/>
                    <a:pt x="239" y="166"/>
                  </a:cubicBezTo>
                  <a:cubicBezTo>
                    <a:pt x="248" y="165"/>
                    <a:pt x="248" y="165"/>
                    <a:pt x="248" y="165"/>
                  </a:cubicBezTo>
                  <a:cubicBezTo>
                    <a:pt x="252" y="169"/>
                    <a:pt x="252" y="169"/>
                    <a:pt x="252" y="169"/>
                  </a:cubicBezTo>
                  <a:cubicBezTo>
                    <a:pt x="254" y="172"/>
                    <a:pt x="254" y="172"/>
                    <a:pt x="254" y="172"/>
                  </a:cubicBezTo>
                  <a:cubicBezTo>
                    <a:pt x="259" y="171"/>
                    <a:pt x="259" y="171"/>
                    <a:pt x="259" y="171"/>
                  </a:cubicBezTo>
                  <a:cubicBezTo>
                    <a:pt x="264" y="167"/>
                    <a:pt x="264" y="167"/>
                    <a:pt x="264" y="167"/>
                  </a:cubicBezTo>
                  <a:cubicBezTo>
                    <a:pt x="267" y="164"/>
                    <a:pt x="267" y="164"/>
                    <a:pt x="267" y="164"/>
                  </a:cubicBezTo>
                  <a:cubicBezTo>
                    <a:pt x="271" y="164"/>
                    <a:pt x="271" y="164"/>
                    <a:pt x="271" y="164"/>
                  </a:cubicBezTo>
                  <a:cubicBezTo>
                    <a:pt x="275" y="166"/>
                    <a:pt x="275" y="166"/>
                    <a:pt x="275" y="166"/>
                  </a:cubicBezTo>
                  <a:cubicBezTo>
                    <a:pt x="278" y="165"/>
                    <a:pt x="278" y="165"/>
                    <a:pt x="278" y="165"/>
                  </a:cubicBezTo>
                  <a:cubicBezTo>
                    <a:pt x="282" y="162"/>
                    <a:pt x="282" y="162"/>
                    <a:pt x="282" y="162"/>
                  </a:cubicBezTo>
                  <a:cubicBezTo>
                    <a:pt x="288" y="163"/>
                    <a:pt x="288" y="163"/>
                    <a:pt x="288" y="163"/>
                  </a:cubicBezTo>
                  <a:cubicBezTo>
                    <a:pt x="291" y="164"/>
                    <a:pt x="291" y="164"/>
                    <a:pt x="291" y="164"/>
                  </a:cubicBezTo>
                  <a:cubicBezTo>
                    <a:pt x="300" y="161"/>
                    <a:pt x="300" y="161"/>
                    <a:pt x="300" y="161"/>
                  </a:cubicBezTo>
                  <a:cubicBezTo>
                    <a:pt x="306" y="163"/>
                    <a:pt x="306" y="163"/>
                    <a:pt x="306" y="163"/>
                  </a:cubicBezTo>
                  <a:cubicBezTo>
                    <a:pt x="311" y="168"/>
                    <a:pt x="311" y="168"/>
                    <a:pt x="311" y="168"/>
                  </a:cubicBezTo>
                  <a:cubicBezTo>
                    <a:pt x="318" y="173"/>
                    <a:pt x="318" y="173"/>
                    <a:pt x="318" y="173"/>
                  </a:cubicBezTo>
                  <a:cubicBezTo>
                    <a:pt x="324" y="173"/>
                    <a:pt x="324" y="173"/>
                    <a:pt x="324" y="173"/>
                  </a:cubicBezTo>
                  <a:cubicBezTo>
                    <a:pt x="328" y="176"/>
                    <a:pt x="328" y="176"/>
                    <a:pt x="328" y="176"/>
                  </a:cubicBezTo>
                  <a:cubicBezTo>
                    <a:pt x="331" y="178"/>
                    <a:pt x="331" y="178"/>
                    <a:pt x="331" y="178"/>
                  </a:cubicBezTo>
                  <a:cubicBezTo>
                    <a:pt x="332" y="88"/>
                    <a:pt x="332" y="88"/>
                    <a:pt x="332" y="88"/>
                  </a:cubicBezTo>
                  <a:cubicBezTo>
                    <a:pt x="324" y="37"/>
                    <a:pt x="324" y="37"/>
                    <a:pt x="324" y="37"/>
                  </a:cubicBezTo>
                  <a:cubicBezTo>
                    <a:pt x="324" y="12"/>
                    <a:pt x="324" y="12"/>
                    <a:pt x="324" y="12"/>
                  </a:cubicBezTo>
                  <a:cubicBezTo>
                    <a:pt x="324" y="12"/>
                    <a:pt x="211" y="10"/>
                    <a:pt x="175" y="9"/>
                  </a:cubicBezTo>
                  <a:cubicBezTo>
                    <a:pt x="131" y="7"/>
                    <a:pt x="4" y="0"/>
                    <a:pt x="4" y="0"/>
                  </a:cubicBezTo>
                  <a:cubicBezTo>
                    <a:pt x="3" y="25"/>
                    <a:pt x="3" y="25"/>
                    <a:pt x="3" y="25"/>
                  </a:cubicBezTo>
                  <a:lnTo>
                    <a:pt x="0" y="2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0" name="Freeform 11">
              <a:extLst>
                <a:ext uri="{FF2B5EF4-FFF2-40B4-BE49-F238E27FC236}">
                  <a16:creationId xmlns:a16="http://schemas.microsoft.com/office/drawing/2014/main" id="{88735AB9-045A-48CB-A16B-98376431E414}"/>
                </a:ext>
              </a:extLst>
            </p:cNvPr>
            <p:cNvSpPr>
              <a:spLocks/>
            </p:cNvSpPr>
            <p:nvPr/>
          </p:nvSpPr>
          <p:spPr bwMode="auto">
            <a:xfrm>
              <a:off x="6364070" y="2454884"/>
              <a:ext cx="401373" cy="222611"/>
            </a:xfrm>
            <a:custGeom>
              <a:avLst/>
              <a:gdLst>
                <a:gd name="T0" fmla="*/ 282 w 282"/>
                <a:gd name="T1" fmla="*/ 156 h 156"/>
                <a:gd name="T2" fmla="*/ 282 w 282"/>
                <a:gd name="T3" fmla="*/ 52 h 156"/>
                <a:gd name="T4" fmla="*/ 276 w 282"/>
                <a:gd name="T5" fmla="*/ 49 h 156"/>
                <a:gd name="T6" fmla="*/ 273 w 282"/>
                <a:gd name="T7" fmla="*/ 47 h 156"/>
                <a:gd name="T8" fmla="*/ 271 w 282"/>
                <a:gd name="T9" fmla="*/ 41 h 156"/>
                <a:gd name="T10" fmla="*/ 265 w 282"/>
                <a:gd name="T11" fmla="*/ 35 h 156"/>
                <a:gd name="T12" fmla="*/ 268 w 282"/>
                <a:gd name="T13" fmla="*/ 30 h 156"/>
                <a:gd name="T14" fmla="*/ 271 w 282"/>
                <a:gd name="T15" fmla="*/ 24 h 156"/>
                <a:gd name="T16" fmla="*/ 271 w 282"/>
                <a:gd name="T17" fmla="*/ 19 h 156"/>
                <a:gd name="T18" fmla="*/ 269 w 282"/>
                <a:gd name="T19" fmla="*/ 19 h 156"/>
                <a:gd name="T20" fmla="*/ 260 w 282"/>
                <a:gd name="T21" fmla="*/ 19 h 156"/>
                <a:gd name="T22" fmla="*/ 258 w 282"/>
                <a:gd name="T23" fmla="*/ 15 h 156"/>
                <a:gd name="T24" fmla="*/ 254 w 282"/>
                <a:gd name="T25" fmla="*/ 9 h 156"/>
                <a:gd name="T26" fmla="*/ 165 w 282"/>
                <a:gd name="T27" fmla="*/ 6 h 156"/>
                <a:gd name="T28" fmla="*/ 10 w 282"/>
                <a:gd name="T29" fmla="*/ 0 h 156"/>
                <a:gd name="T30" fmla="*/ 0 w 282"/>
                <a:gd name="T31" fmla="*/ 146 h 156"/>
                <a:gd name="T32" fmla="*/ 133 w 282"/>
                <a:gd name="T33" fmla="*/ 153 h 156"/>
                <a:gd name="T34" fmla="*/ 282 w 282"/>
                <a:gd name="T35"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2" h="156">
                  <a:moveTo>
                    <a:pt x="282" y="156"/>
                  </a:moveTo>
                  <a:cubicBezTo>
                    <a:pt x="282" y="52"/>
                    <a:pt x="282" y="52"/>
                    <a:pt x="282" y="52"/>
                  </a:cubicBezTo>
                  <a:cubicBezTo>
                    <a:pt x="276" y="49"/>
                    <a:pt x="276" y="49"/>
                    <a:pt x="276" y="49"/>
                  </a:cubicBezTo>
                  <a:cubicBezTo>
                    <a:pt x="273" y="47"/>
                    <a:pt x="273" y="47"/>
                    <a:pt x="273" y="47"/>
                  </a:cubicBezTo>
                  <a:cubicBezTo>
                    <a:pt x="271" y="41"/>
                    <a:pt x="271" y="41"/>
                    <a:pt x="271" y="41"/>
                  </a:cubicBezTo>
                  <a:cubicBezTo>
                    <a:pt x="265" y="35"/>
                    <a:pt x="265" y="35"/>
                    <a:pt x="265" y="35"/>
                  </a:cubicBezTo>
                  <a:cubicBezTo>
                    <a:pt x="268" y="30"/>
                    <a:pt x="268" y="30"/>
                    <a:pt x="268" y="30"/>
                  </a:cubicBezTo>
                  <a:cubicBezTo>
                    <a:pt x="271" y="24"/>
                    <a:pt x="271" y="24"/>
                    <a:pt x="271" y="24"/>
                  </a:cubicBezTo>
                  <a:cubicBezTo>
                    <a:pt x="271" y="19"/>
                    <a:pt x="271" y="19"/>
                    <a:pt x="271" y="19"/>
                  </a:cubicBezTo>
                  <a:cubicBezTo>
                    <a:pt x="269" y="19"/>
                    <a:pt x="269" y="19"/>
                    <a:pt x="269" y="19"/>
                  </a:cubicBezTo>
                  <a:cubicBezTo>
                    <a:pt x="260" y="19"/>
                    <a:pt x="260" y="19"/>
                    <a:pt x="260" y="19"/>
                  </a:cubicBezTo>
                  <a:cubicBezTo>
                    <a:pt x="258" y="15"/>
                    <a:pt x="258" y="15"/>
                    <a:pt x="258" y="15"/>
                  </a:cubicBezTo>
                  <a:cubicBezTo>
                    <a:pt x="254" y="9"/>
                    <a:pt x="254" y="9"/>
                    <a:pt x="254" y="9"/>
                  </a:cubicBezTo>
                  <a:cubicBezTo>
                    <a:pt x="254" y="9"/>
                    <a:pt x="187" y="7"/>
                    <a:pt x="165" y="6"/>
                  </a:cubicBezTo>
                  <a:cubicBezTo>
                    <a:pt x="126" y="5"/>
                    <a:pt x="10" y="0"/>
                    <a:pt x="10" y="0"/>
                  </a:cubicBezTo>
                  <a:cubicBezTo>
                    <a:pt x="0" y="146"/>
                    <a:pt x="0" y="146"/>
                    <a:pt x="0" y="146"/>
                  </a:cubicBezTo>
                  <a:cubicBezTo>
                    <a:pt x="41" y="148"/>
                    <a:pt x="104" y="151"/>
                    <a:pt x="133" y="153"/>
                  </a:cubicBezTo>
                  <a:cubicBezTo>
                    <a:pt x="169" y="154"/>
                    <a:pt x="282" y="156"/>
                    <a:pt x="282" y="156"/>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1" name="Freeform 12">
              <a:extLst>
                <a:ext uri="{FF2B5EF4-FFF2-40B4-BE49-F238E27FC236}">
                  <a16:creationId xmlns:a16="http://schemas.microsoft.com/office/drawing/2014/main" id="{A5FCE588-461C-478D-9B5F-623DAD8D4C91}"/>
                </a:ext>
              </a:extLst>
            </p:cNvPr>
            <p:cNvSpPr>
              <a:spLocks/>
            </p:cNvSpPr>
            <p:nvPr/>
          </p:nvSpPr>
          <p:spPr bwMode="auto">
            <a:xfrm>
              <a:off x="6279748" y="2242392"/>
              <a:ext cx="446907" cy="225984"/>
            </a:xfrm>
            <a:custGeom>
              <a:avLst/>
              <a:gdLst>
                <a:gd name="T0" fmla="*/ 313 w 313"/>
                <a:gd name="T1" fmla="*/ 158 h 158"/>
                <a:gd name="T2" fmla="*/ 313 w 313"/>
                <a:gd name="T3" fmla="*/ 158 h 158"/>
                <a:gd name="T4" fmla="*/ 313 w 313"/>
                <a:gd name="T5" fmla="*/ 158 h 158"/>
                <a:gd name="T6" fmla="*/ 311 w 313"/>
                <a:gd name="T7" fmla="*/ 154 h 158"/>
                <a:gd name="T8" fmla="*/ 310 w 313"/>
                <a:gd name="T9" fmla="*/ 148 h 158"/>
                <a:gd name="T10" fmla="*/ 304 w 313"/>
                <a:gd name="T11" fmla="*/ 146 h 158"/>
                <a:gd name="T12" fmla="*/ 304 w 313"/>
                <a:gd name="T13" fmla="*/ 145 h 158"/>
                <a:gd name="T14" fmla="*/ 302 w 313"/>
                <a:gd name="T15" fmla="*/ 142 h 158"/>
                <a:gd name="T16" fmla="*/ 304 w 313"/>
                <a:gd name="T17" fmla="*/ 140 h 158"/>
                <a:gd name="T18" fmla="*/ 303 w 313"/>
                <a:gd name="T19" fmla="*/ 135 h 158"/>
                <a:gd name="T20" fmla="*/ 300 w 313"/>
                <a:gd name="T21" fmla="*/ 133 h 158"/>
                <a:gd name="T22" fmla="*/ 299 w 313"/>
                <a:gd name="T23" fmla="*/ 130 h 158"/>
                <a:gd name="T24" fmla="*/ 297 w 313"/>
                <a:gd name="T25" fmla="*/ 123 h 158"/>
                <a:gd name="T26" fmla="*/ 297 w 313"/>
                <a:gd name="T27" fmla="*/ 113 h 158"/>
                <a:gd name="T28" fmla="*/ 296 w 313"/>
                <a:gd name="T29" fmla="*/ 111 h 158"/>
                <a:gd name="T30" fmla="*/ 294 w 313"/>
                <a:gd name="T31" fmla="*/ 108 h 158"/>
                <a:gd name="T32" fmla="*/ 295 w 313"/>
                <a:gd name="T33" fmla="*/ 104 h 158"/>
                <a:gd name="T34" fmla="*/ 295 w 313"/>
                <a:gd name="T35" fmla="*/ 94 h 158"/>
                <a:gd name="T36" fmla="*/ 293 w 313"/>
                <a:gd name="T37" fmla="*/ 87 h 158"/>
                <a:gd name="T38" fmla="*/ 291 w 313"/>
                <a:gd name="T39" fmla="*/ 85 h 158"/>
                <a:gd name="T40" fmla="*/ 289 w 313"/>
                <a:gd name="T41" fmla="*/ 85 h 158"/>
                <a:gd name="T42" fmla="*/ 288 w 313"/>
                <a:gd name="T43" fmla="*/ 83 h 158"/>
                <a:gd name="T44" fmla="*/ 287 w 313"/>
                <a:gd name="T45" fmla="*/ 78 h 158"/>
                <a:gd name="T46" fmla="*/ 286 w 313"/>
                <a:gd name="T47" fmla="*/ 74 h 158"/>
                <a:gd name="T48" fmla="*/ 289 w 313"/>
                <a:gd name="T49" fmla="*/ 73 h 158"/>
                <a:gd name="T50" fmla="*/ 289 w 313"/>
                <a:gd name="T51" fmla="*/ 72 h 158"/>
                <a:gd name="T52" fmla="*/ 288 w 313"/>
                <a:gd name="T53" fmla="*/ 71 h 158"/>
                <a:gd name="T54" fmla="*/ 287 w 313"/>
                <a:gd name="T55" fmla="*/ 68 h 158"/>
                <a:gd name="T56" fmla="*/ 285 w 313"/>
                <a:gd name="T57" fmla="*/ 65 h 158"/>
                <a:gd name="T58" fmla="*/ 283 w 313"/>
                <a:gd name="T59" fmla="*/ 60 h 158"/>
                <a:gd name="T60" fmla="*/ 281 w 313"/>
                <a:gd name="T61" fmla="*/ 54 h 158"/>
                <a:gd name="T62" fmla="*/ 278 w 313"/>
                <a:gd name="T63" fmla="*/ 49 h 158"/>
                <a:gd name="T64" fmla="*/ 275 w 313"/>
                <a:gd name="T65" fmla="*/ 40 h 158"/>
                <a:gd name="T66" fmla="*/ 272 w 313"/>
                <a:gd name="T67" fmla="*/ 36 h 158"/>
                <a:gd name="T68" fmla="*/ 271 w 313"/>
                <a:gd name="T69" fmla="*/ 35 h 158"/>
                <a:gd name="T70" fmla="*/ 267 w 313"/>
                <a:gd name="T71" fmla="*/ 32 h 158"/>
                <a:gd name="T72" fmla="*/ 260 w 313"/>
                <a:gd name="T73" fmla="*/ 27 h 158"/>
                <a:gd name="T74" fmla="*/ 255 w 313"/>
                <a:gd name="T75" fmla="*/ 25 h 158"/>
                <a:gd name="T76" fmla="*/ 250 w 313"/>
                <a:gd name="T77" fmla="*/ 23 h 158"/>
                <a:gd name="T78" fmla="*/ 246 w 313"/>
                <a:gd name="T79" fmla="*/ 19 h 158"/>
                <a:gd name="T80" fmla="*/ 239 w 313"/>
                <a:gd name="T81" fmla="*/ 18 h 158"/>
                <a:gd name="T82" fmla="*/ 230 w 313"/>
                <a:gd name="T83" fmla="*/ 19 h 158"/>
                <a:gd name="T84" fmla="*/ 227 w 313"/>
                <a:gd name="T85" fmla="*/ 19 h 158"/>
                <a:gd name="T86" fmla="*/ 224 w 313"/>
                <a:gd name="T87" fmla="*/ 20 h 158"/>
                <a:gd name="T88" fmla="*/ 222 w 313"/>
                <a:gd name="T89" fmla="*/ 22 h 158"/>
                <a:gd name="T90" fmla="*/ 219 w 313"/>
                <a:gd name="T91" fmla="*/ 21 h 158"/>
                <a:gd name="T92" fmla="*/ 216 w 313"/>
                <a:gd name="T93" fmla="*/ 19 h 158"/>
                <a:gd name="T94" fmla="*/ 210 w 313"/>
                <a:gd name="T95" fmla="*/ 16 h 158"/>
                <a:gd name="T96" fmla="*/ 202 w 313"/>
                <a:gd name="T97" fmla="*/ 12 h 158"/>
                <a:gd name="T98" fmla="*/ 10 w 313"/>
                <a:gd name="T99" fmla="*/ 0 h 158"/>
                <a:gd name="T100" fmla="*/ 0 w 313"/>
                <a:gd name="T101" fmla="*/ 95 h 158"/>
                <a:gd name="T102" fmla="*/ 73 w 313"/>
                <a:gd name="T103" fmla="*/ 102 h 158"/>
                <a:gd name="T104" fmla="*/ 69 w 313"/>
                <a:gd name="T105" fmla="*/ 149 h 158"/>
                <a:gd name="T106" fmla="*/ 69 w 313"/>
                <a:gd name="T107" fmla="*/ 149 h 158"/>
                <a:gd name="T108" fmla="*/ 224 w 313"/>
                <a:gd name="T109" fmla="*/ 155 h 158"/>
                <a:gd name="T110" fmla="*/ 313 w 313"/>
                <a:gd name="T111"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13" h="158">
                  <a:moveTo>
                    <a:pt x="313" y="158"/>
                  </a:moveTo>
                  <a:cubicBezTo>
                    <a:pt x="313" y="158"/>
                    <a:pt x="313" y="158"/>
                    <a:pt x="313" y="158"/>
                  </a:cubicBezTo>
                  <a:cubicBezTo>
                    <a:pt x="313" y="158"/>
                    <a:pt x="313" y="158"/>
                    <a:pt x="313" y="158"/>
                  </a:cubicBezTo>
                  <a:cubicBezTo>
                    <a:pt x="311" y="154"/>
                    <a:pt x="311" y="154"/>
                    <a:pt x="311" y="154"/>
                  </a:cubicBezTo>
                  <a:cubicBezTo>
                    <a:pt x="310" y="148"/>
                    <a:pt x="310" y="148"/>
                    <a:pt x="310" y="148"/>
                  </a:cubicBezTo>
                  <a:cubicBezTo>
                    <a:pt x="310" y="148"/>
                    <a:pt x="305" y="147"/>
                    <a:pt x="304" y="146"/>
                  </a:cubicBezTo>
                  <a:cubicBezTo>
                    <a:pt x="303" y="145"/>
                    <a:pt x="304" y="145"/>
                    <a:pt x="304" y="145"/>
                  </a:cubicBezTo>
                  <a:cubicBezTo>
                    <a:pt x="302" y="142"/>
                    <a:pt x="302" y="142"/>
                    <a:pt x="302" y="142"/>
                  </a:cubicBezTo>
                  <a:cubicBezTo>
                    <a:pt x="304" y="140"/>
                    <a:pt x="304" y="140"/>
                    <a:pt x="304" y="140"/>
                  </a:cubicBezTo>
                  <a:cubicBezTo>
                    <a:pt x="303" y="135"/>
                    <a:pt x="303" y="135"/>
                    <a:pt x="303" y="135"/>
                  </a:cubicBezTo>
                  <a:cubicBezTo>
                    <a:pt x="300" y="133"/>
                    <a:pt x="300" y="133"/>
                    <a:pt x="300" y="133"/>
                  </a:cubicBezTo>
                  <a:cubicBezTo>
                    <a:pt x="299" y="130"/>
                    <a:pt x="299" y="130"/>
                    <a:pt x="299" y="130"/>
                  </a:cubicBezTo>
                  <a:cubicBezTo>
                    <a:pt x="297" y="123"/>
                    <a:pt x="297" y="123"/>
                    <a:pt x="297" y="123"/>
                  </a:cubicBezTo>
                  <a:cubicBezTo>
                    <a:pt x="297" y="113"/>
                    <a:pt x="297" y="113"/>
                    <a:pt x="297" y="113"/>
                  </a:cubicBezTo>
                  <a:cubicBezTo>
                    <a:pt x="296" y="111"/>
                    <a:pt x="296" y="111"/>
                    <a:pt x="296" y="111"/>
                  </a:cubicBezTo>
                  <a:cubicBezTo>
                    <a:pt x="294" y="108"/>
                    <a:pt x="294" y="108"/>
                    <a:pt x="294" y="108"/>
                  </a:cubicBezTo>
                  <a:cubicBezTo>
                    <a:pt x="295" y="104"/>
                    <a:pt x="295" y="104"/>
                    <a:pt x="295" y="104"/>
                  </a:cubicBezTo>
                  <a:cubicBezTo>
                    <a:pt x="295" y="94"/>
                    <a:pt x="295" y="94"/>
                    <a:pt x="295" y="94"/>
                  </a:cubicBezTo>
                  <a:cubicBezTo>
                    <a:pt x="293" y="87"/>
                    <a:pt x="293" y="87"/>
                    <a:pt x="293" y="87"/>
                  </a:cubicBezTo>
                  <a:cubicBezTo>
                    <a:pt x="291" y="85"/>
                    <a:pt x="291" y="85"/>
                    <a:pt x="291" y="85"/>
                  </a:cubicBezTo>
                  <a:cubicBezTo>
                    <a:pt x="289" y="85"/>
                    <a:pt x="289" y="85"/>
                    <a:pt x="289" y="85"/>
                  </a:cubicBezTo>
                  <a:cubicBezTo>
                    <a:pt x="288" y="83"/>
                    <a:pt x="288" y="83"/>
                    <a:pt x="288" y="83"/>
                  </a:cubicBezTo>
                  <a:cubicBezTo>
                    <a:pt x="287" y="78"/>
                    <a:pt x="287" y="78"/>
                    <a:pt x="287" y="78"/>
                  </a:cubicBezTo>
                  <a:cubicBezTo>
                    <a:pt x="286" y="74"/>
                    <a:pt x="286" y="74"/>
                    <a:pt x="286" y="74"/>
                  </a:cubicBezTo>
                  <a:cubicBezTo>
                    <a:pt x="289" y="73"/>
                    <a:pt x="289" y="73"/>
                    <a:pt x="289" y="73"/>
                  </a:cubicBezTo>
                  <a:cubicBezTo>
                    <a:pt x="289" y="72"/>
                    <a:pt x="289" y="72"/>
                    <a:pt x="289" y="72"/>
                  </a:cubicBezTo>
                  <a:cubicBezTo>
                    <a:pt x="288" y="71"/>
                    <a:pt x="288" y="71"/>
                    <a:pt x="288" y="71"/>
                  </a:cubicBezTo>
                  <a:cubicBezTo>
                    <a:pt x="287" y="68"/>
                    <a:pt x="287" y="68"/>
                    <a:pt x="287" y="68"/>
                  </a:cubicBezTo>
                  <a:cubicBezTo>
                    <a:pt x="285" y="65"/>
                    <a:pt x="285" y="65"/>
                    <a:pt x="285" y="65"/>
                  </a:cubicBezTo>
                  <a:cubicBezTo>
                    <a:pt x="283" y="60"/>
                    <a:pt x="283" y="60"/>
                    <a:pt x="283" y="60"/>
                  </a:cubicBezTo>
                  <a:cubicBezTo>
                    <a:pt x="281" y="54"/>
                    <a:pt x="281" y="54"/>
                    <a:pt x="281" y="54"/>
                  </a:cubicBezTo>
                  <a:cubicBezTo>
                    <a:pt x="278" y="49"/>
                    <a:pt x="278" y="49"/>
                    <a:pt x="278" y="49"/>
                  </a:cubicBezTo>
                  <a:cubicBezTo>
                    <a:pt x="275" y="40"/>
                    <a:pt x="275" y="40"/>
                    <a:pt x="275" y="40"/>
                  </a:cubicBezTo>
                  <a:cubicBezTo>
                    <a:pt x="272" y="36"/>
                    <a:pt x="272" y="36"/>
                    <a:pt x="272" y="36"/>
                  </a:cubicBezTo>
                  <a:cubicBezTo>
                    <a:pt x="271" y="35"/>
                    <a:pt x="271" y="35"/>
                    <a:pt x="271" y="35"/>
                  </a:cubicBezTo>
                  <a:cubicBezTo>
                    <a:pt x="267" y="32"/>
                    <a:pt x="267" y="32"/>
                    <a:pt x="267" y="32"/>
                  </a:cubicBezTo>
                  <a:cubicBezTo>
                    <a:pt x="260" y="27"/>
                    <a:pt x="260" y="27"/>
                    <a:pt x="260" y="27"/>
                  </a:cubicBezTo>
                  <a:cubicBezTo>
                    <a:pt x="255" y="25"/>
                    <a:pt x="255" y="25"/>
                    <a:pt x="255" y="25"/>
                  </a:cubicBezTo>
                  <a:cubicBezTo>
                    <a:pt x="250" y="23"/>
                    <a:pt x="250" y="23"/>
                    <a:pt x="250" y="23"/>
                  </a:cubicBezTo>
                  <a:cubicBezTo>
                    <a:pt x="246" y="19"/>
                    <a:pt x="246" y="19"/>
                    <a:pt x="246" y="19"/>
                  </a:cubicBezTo>
                  <a:cubicBezTo>
                    <a:pt x="239" y="18"/>
                    <a:pt x="239" y="18"/>
                    <a:pt x="239" y="18"/>
                  </a:cubicBezTo>
                  <a:cubicBezTo>
                    <a:pt x="230" y="19"/>
                    <a:pt x="230" y="19"/>
                    <a:pt x="230" y="19"/>
                  </a:cubicBezTo>
                  <a:cubicBezTo>
                    <a:pt x="227" y="19"/>
                    <a:pt x="227" y="19"/>
                    <a:pt x="227" y="19"/>
                  </a:cubicBezTo>
                  <a:cubicBezTo>
                    <a:pt x="224" y="20"/>
                    <a:pt x="224" y="20"/>
                    <a:pt x="224" y="20"/>
                  </a:cubicBezTo>
                  <a:cubicBezTo>
                    <a:pt x="222" y="22"/>
                    <a:pt x="222" y="22"/>
                    <a:pt x="222" y="22"/>
                  </a:cubicBezTo>
                  <a:cubicBezTo>
                    <a:pt x="219" y="21"/>
                    <a:pt x="219" y="21"/>
                    <a:pt x="219" y="21"/>
                  </a:cubicBezTo>
                  <a:cubicBezTo>
                    <a:pt x="216" y="19"/>
                    <a:pt x="216" y="19"/>
                    <a:pt x="216" y="19"/>
                  </a:cubicBezTo>
                  <a:cubicBezTo>
                    <a:pt x="210" y="16"/>
                    <a:pt x="210" y="16"/>
                    <a:pt x="210" y="16"/>
                  </a:cubicBezTo>
                  <a:cubicBezTo>
                    <a:pt x="202" y="12"/>
                    <a:pt x="202" y="12"/>
                    <a:pt x="202" y="12"/>
                  </a:cubicBezTo>
                  <a:cubicBezTo>
                    <a:pt x="10" y="0"/>
                    <a:pt x="10" y="0"/>
                    <a:pt x="10" y="0"/>
                  </a:cubicBezTo>
                  <a:cubicBezTo>
                    <a:pt x="0" y="95"/>
                    <a:pt x="0" y="95"/>
                    <a:pt x="0" y="95"/>
                  </a:cubicBezTo>
                  <a:cubicBezTo>
                    <a:pt x="73" y="102"/>
                    <a:pt x="73" y="102"/>
                    <a:pt x="73" y="102"/>
                  </a:cubicBezTo>
                  <a:cubicBezTo>
                    <a:pt x="69" y="149"/>
                    <a:pt x="69" y="149"/>
                    <a:pt x="69" y="149"/>
                  </a:cubicBezTo>
                  <a:cubicBezTo>
                    <a:pt x="69" y="149"/>
                    <a:pt x="69" y="149"/>
                    <a:pt x="69" y="149"/>
                  </a:cubicBezTo>
                  <a:cubicBezTo>
                    <a:pt x="75" y="149"/>
                    <a:pt x="186" y="154"/>
                    <a:pt x="224" y="155"/>
                  </a:cubicBezTo>
                  <a:cubicBezTo>
                    <a:pt x="246" y="156"/>
                    <a:pt x="313" y="158"/>
                    <a:pt x="313" y="158"/>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2" name="Freeform 13">
              <a:extLst>
                <a:ext uri="{FF2B5EF4-FFF2-40B4-BE49-F238E27FC236}">
                  <a16:creationId xmlns:a16="http://schemas.microsoft.com/office/drawing/2014/main" id="{BF2E7BAC-AC8B-44C1-991B-B8B285B289D8}"/>
                </a:ext>
              </a:extLst>
            </p:cNvPr>
            <p:cNvSpPr>
              <a:spLocks/>
            </p:cNvSpPr>
            <p:nvPr/>
          </p:nvSpPr>
          <p:spPr bwMode="auto">
            <a:xfrm>
              <a:off x="6293239" y="2040019"/>
              <a:ext cx="384509" cy="256340"/>
            </a:xfrm>
            <a:custGeom>
              <a:avLst/>
              <a:gdLst>
                <a:gd name="T0" fmla="*/ 200 w 269"/>
                <a:gd name="T1" fmla="*/ 158 h 180"/>
                <a:gd name="T2" fmla="*/ 206 w 269"/>
                <a:gd name="T3" fmla="*/ 161 h 180"/>
                <a:gd name="T4" fmla="*/ 209 w 269"/>
                <a:gd name="T5" fmla="*/ 163 h 180"/>
                <a:gd name="T6" fmla="*/ 212 w 269"/>
                <a:gd name="T7" fmla="*/ 164 h 180"/>
                <a:gd name="T8" fmla="*/ 214 w 269"/>
                <a:gd name="T9" fmla="*/ 162 h 180"/>
                <a:gd name="T10" fmla="*/ 217 w 269"/>
                <a:gd name="T11" fmla="*/ 161 h 180"/>
                <a:gd name="T12" fmla="*/ 220 w 269"/>
                <a:gd name="T13" fmla="*/ 161 h 180"/>
                <a:gd name="T14" fmla="*/ 229 w 269"/>
                <a:gd name="T15" fmla="*/ 160 h 180"/>
                <a:gd name="T16" fmla="*/ 236 w 269"/>
                <a:gd name="T17" fmla="*/ 161 h 180"/>
                <a:gd name="T18" fmla="*/ 240 w 269"/>
                <a:gd name="T19" fmla="*/ 165 h 180"/>
                <a:gd name="T20" fmla="*/ 245 w 269"/>
                <a:gd name="T21" fmla="*/ 167 h 180"/>
                <a:gd name="T22" fmla="*/ 250 w 269"/>
                <a:gd name="T23" fmla="*/ 169 h 180"/>
                <a:gd name="T24" fmla="*/ 257 w 269"/>
                <a:gd name="T25" fmla="*/ 174 h 180"/>
                <a:gd name="T26" fmla="*/ 261 w 269"/>
                <a:gd name="T27" fmla="*/ 177 h 180"/>
                <a:gd name="T28" fmla="*/ 262 w 269"/>
                <a:gd name="T29" fmla="*/ 178 h 180"/>
                <a:gd name="T30" fmla="*/ 263 w 269"/>
                <a:gd name="T31" fmla="*/ 180 h 180"/>
                <a:gd name="T32" fmla="*/ 263 w 269"/>
                <a:gd name="T33" fmla="*/ 180 h 180"/>
                <a:gd name="T34" fmla="*/ 263 w 269"/>
                <a:gd name="T35" fmla="*/ 177 h 180"/>
                <a:gd name="T36" fmla="*/ 263 w 269"/>
                <a:gd name="T37" fmla="*/ 173 h 180"/>
                <a:gd name="T38" fmla="*/ 259 w 269"/>
                <a:gd name="T39" fmla="*/ 170 h 180"/>
                <a:gd name="T40" fmla="*/ 259 w 269"/>
                <a:gd name="T41" fmla="*/ 167 h 180"/>
                <a:gd name="T42" fmla="*/ 260 w 269"/>
                <a:gd name="T43" fmla="*/ 164 h 180"/>
                <a:gd name="T44" fmla="*/ 263 w 269"/>
                <a:gd name="T45" fmla="*/ 163 h 180"/>
                <a:gd name="T46" fmla="*/ 263 w 269"/>
                <a:gd name="T47" fmla="*/ 156 h 180"/>
                <a:gd name="T48" fmla="*/ 264 w 269"/>
                <a:gd name="T49" fmla="*/ 153 h 180"/>
                <a:gd name="T50" fmla="*/ 266 w 269"/>
                <a:gd name="T51" fmla="*/ 152 h 180"/>
                <a:gd name="T52" fmla="*/ 266 w 269"/>
                <a:gd name="T53" fmla="*/ 148 h 180"/>
                <a:gd name="T54" fmla="*/ 264 w 269"/>
                <a:gd name="T55" fmla="*/ 143 h 180"/>
                <a:gd name="T56" fmla="*/ 262 w 269"/>
                <a:gd name="T57" fmla="*/ 142 h 180"/>
                <a:gd name="T58" fmla="*/ 263 w 269"/>
                <a:gd name="T59" fmla="*/ 137 h 180"/>
                <a:gd name="T60" fmla="*/ 263 w 269"/>
                <a:gd name="T61" fmla="*/ 134 h 180"/>
                <a:gd name="T62" fmla="*/ 266 w 269"/>
                <a:gd name="T63" fmla="*/ 134 h 180"/>
                <a:gd name="T64" fmla="*/ 269 w 269"/>
                <a:gd name="T65" fmla="*/ 47 h 180"/>
                <a:gd name="T66" fmla="*/ 266 w 269"/>
                <a:gd name="T67" fmla="*/ 44 h 180"/>
                <a:gd name="T68" fmla="*/ 264 w 269"/>
                <a:gd name="T69" fmla="*/ 41 h 180"/>
                <a:gd name="T70" fmla="*/ 259 w 269"/>
                <a:gd name="T71" fmla="*/ 39 h 180"/>
                <a:gd name="T72" fmla="*/ 258 w 269"/>
                <a:gd name="T73" fmla="*/ 36 h 180"/>
                <a:gd name="T74" fmla="*/ 255 w 269"/>
                <a:gd name="T75" fmla="*/ 33 h 180"/>
                <a:gd name="T76" fmla="*/ 254 w 269"/>
                <a:gd name="T77" fmla="*/ 31 h 180"/>
                <a:gd name="T78" fmla="*/ 254 w 269"/>
                <a:gd name="T79" fmla="*/ 29 h 180"/>
                <a:gd name="T80" fmla="*/ 254 w 269"/>
                <a:gd name="T81" fmla="*/ 27 h 180"/>
                <a:gd name="T82" fmla="*/ 257 w 269"/>
                <a:gd name="T83" fmla="*/ 24 h 180"/>
                <a:gd name="T84" fmla="*/ 260 w 269"/>
                <a:gd name="T85" fmla="*/ 21 h 180"/>
                <a:gd name="T86" fmla="*/ 264 w 269"/>
                <a:gd name="T87" fmla="*/ 17 h 180"/>
                <a:gd name="T88" fmla="*/ 263 w 269"/>
                <a:gd name="T89" fmla="*/ 15 h 180"/>
                <a:gd name="T90" fmla="*/ 263 w 269"/>
                <a:gd name="T91" fmla="*/ 14 h 180"/>
                <a:gd name="T92" fmla="*/ 136 w 269"/>
                <a:gd name="T93" fmla="*/ 8 h 180"/>
                <a:gd name="T94" fmla="*/ 14 w 269"/>
                <a:gd name="T95" fmla="*/ 0 h 180"/>
                <a:gd name="T96" fmla="*/ 0 w 269"/>
                <a:gd name="T97" fmla="*/ 142 h 180"/>
                <a:gd name="T98" fmla="*/ 192 w 269"/>
                <a:gd name="T99" fmla="*/ 154 h 180"/>
                <a:gd name="T100" fmla="*/ 200 w 269"/>
                <a:gd name="T101" fmla="*/ 15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9" h="180">
                  <a:moveTo>
                    <a:pt x="200" y="158"/>
                  </a:moveTo>
                  <a:cubicBezTo>
                    <a:pt x="206" y="161"/>
                    <a:pt x="206" y="161"/>
                    <a:pt x="206" y="161"/>
                  </a:cubicBezTo>
                  <a:cubicBezTo>
                    <a:pt x="209" y="163"/>
                    <a:pt x="209" y="163"/>
                    <a:pt x="209" y="163"/>
                  </a:cubicBezTo>
                  <a:cubicBezTo>
                    <a:pt x="212" y="164"/>
                    <a:pt x="212" y="164"/>
                    <a:pt x="212" y="164"/>
                  </a:cubicBezTo>
                  <a:cubicBezTo>
                    <a:pt x="214" y="162"/>
                    <a:pt x="214" y="162"/>
                    <a:pt x="214" y="162"/>
                  </a:cubicBezTo>
                  <a:cubicBezTo>
                    <a:pt x="217" y="161"/>
                    <a:pt x="217" y="161"/>
                    <a:pt x="217" y="161"/>
                  </a:cubicBezTo>
                  <a:cubicBezTo>
                    <a:pt x="220" y="161"/>
                    <a:pt x="220" y="161"/>
                    <a:pt x="220" y="161"/>
                  </a:cubicBezTo>
                  <a:cubicBezTo>
                    <a:pt x="229" y="160"/>
                    <a:pt x="229" y="160"/>
                    <a:pt x="229" y="160"/>
                  </a:cubicBezTo>
                  <a:cubicBezTo>
                    <a:pt x="236" y="161"/>
                    <a:pt x="236" y="161"/>
                    <a:pt x="236" y="161"/>
                  </a:cubicBezTo>
                  <a:cubicBezTo>
                    <a:pt x="240" y="165"/>
                    <a:pt x="240" y="165"/>
                    <a:pt x="240" y="165"/>
                  </a:cubicBezTo>
                  <a:cubicBezTo>
                    <a:pt x="245" y="167"/>
                    <a:pt x="245" y="167"/>
                    <a:pt x="245" y="167"/>
                  </a:cubicBezTo>
                  <a:cubicBezTo>
                    <a:pt x="250" y="169"/>
                    <a:pt x="250" y="169"/>
                    <a:pt x="250" y="169"/>
                  </a:cubicBezTo>
                  <a:cubicBezTo>
                    <a:pt x="257" y="174"/>
                    <a:pt x="257" y="174"/>
                    <a:pt x="257" y="174"/>
                  </a:cubicBezTo>
                  <a:cubicBezTo>
                    <a:pt x="261" y="177"/>
                    <a:pt x="261" y="177"/>
                    <a:pt x="261" y="177"/>
                  </a:cubicBezTo>
                  <a:cubicBezTo>
                    <a:pt x="262" y="178"/>
                    <a:pt x="262" y="178"/>
                    <a:pt x="262" y="178"/>
                  </a:cubicBezTo>
                  <a:cubicBezTo>
                    <a:pt x="263" y="180"/>
                    <a:pt x="263" y="180"/>
                    <a:pt x="263" y="180"/>
                  </a:cubicBezTo>
                  <a:cubicBezTo>
                    <a:pt x="263" y="180"/>
                    <a:pt x="263" y="180"/>
                    <a:pt x="263" y="180"/>
                  </a:cubicBezTo>
                  <a:cubicBezTo>
                    <a:pt x="263" y="177"/>
                    <a:pt x="263" y="177"/>
                    <a:pt x="263" y="177"/>
                  </a:cubicBezTo>
                  <a:cubicBezTo>
                    <a:pt x="263" y="173"/>
                    <a:pt x="263" y="173"/>
                    <a:pt x="263" y="173"/>
                  </a:cubicBezTo>
                  <a:cubicBezTo>
                    <a:pt x="259" y="170"/>
                    <a:pt x="259" y="170"/>
                    <a:pt x="259" y="170"/>
                  </a:cubicBezTo>
                  <a:cubicBezTo>
                    <a:pt x="259" y="167"/>
                    <a:pt x="259" y="167"/>
                    <a:pt x="259" y="167"/>
                  </a:cubicBezTo>
                  <a:cubicBezTo>
                    <a:pt x="260" y="164"/>
                    <a:pt x="260" y="164"/>
                    <a:pt x="260" y="164"/>
                  </a:cubicBezTo>
                  <a:cubicBezTo>
                    <a:pt x="263" y="163"/>
                    <a:pt x="263" y="163"/>
                    <a:pt x="263" y="163"/>
                  </a:cubicBezTo>
                  <a:cubicBezTo>
                    <a:pt x="263" y="156"/>
                    <a:pt x="263" y="156"/>
                    <a:pt x="263" y="156"/>
                  </a:cubicBezTo>
                  <a:cubicBezTo>
                    <a:pt x="264" y="153"/>
                    <a:pt x="264" y="153"/>
                    <a:pt x="264" y="153"/>
                  </a:cubicBezTo>
                  <a:cubicBezTo>
                    <a:pt x="266" y="152"/>
                    <a:pt x="266" y="152"/>
                    <a:pt x="266" y="152"/>
                  </a:cubicBezTo>
                  <a:cubicBezTo>
                    <a:pt x="266" y="148"/>
                    <a:pt x="266" y="148"/>
                    <a:pt x="266" y="148"/>
                  </a:cubicBezTo>
                  <a:cubicBezTo>
                    <a:pt x="264" y="143"/>
                    <a:pt x="264" y="143"/>
                    <a:pt x="264" y="143"/>
                  </a:cubicBezTo>
                  <a:cubicBezTo>
                    <a:pt x="262" y="142"/>
                    <a:pt x="262" y="142"/>
                    <a:pt x="262" y="142"/>
                  </a:cubicBezTo>
                  <a:cubicBezTo>
                    <a:pt x="263" y="137"/>
                    <a:pt x="263" y="137"/>
                    <a:pt x="263" y="137"/>
                  </a:cubicBezTo>
                  <a:cubicBezTo>
                    <a:pt x="263" y="134"/>
                    <a:pt x="263" y="134"/>
                    <a:pt x="263" y="134"/>
                  </a:cubicBezTo>
                  <a:cubicBezTo>
                    <a:pt x="266" y="134"/>
                    <a:pt x="266" y="134"/>
                    <a:pt x="266" y="134"/>
                  </a:cubicBezTo>
                  <a:cubicBezTo>
                    <a:pt x="269" y="47"/>
                    <a:pt x="269" y="47"/>
                    <a:pt x="269" y="47"/>
                  </a:cubicBezTo>
                  <a:cubicBezTo>
                    <a:pt x="266" y="44"/>
                    <a:pt x="266" y="44"/>
                    <a:pt x="266" y="44"/>
                  </a:cubicBezTo>
                  <a:cubicBezTo>
                    <a:pt x="264" y="41"/>
                    <a:pt x="264" y="41"/>
                    <a:pt x="264" y="41"/>
                  </a:cubicBezTo>
                  <a:cubicBezTo>
                    <a:pt x="259" y="39"/>
                    <a:pt x="259" y="39"/>
                    <a:pt x="259" y="39"/>
                  </a:cubicBezTo>
                  <a:cubicBezTo>
                    <a:pt x="258" y="36"/>
                    <a:pt x="258" y="36"/>
                    <a:pt x="258" y="36"/>
                  </a:cubicBezTo>
                  <a:cubicBezTo>
                    <a:pt x="255" y="33"/>
                    <a:pt x="255" y="33"/>
                    <a:pt x="255" y="33"/>
                  </a:cubicBezTo>
                  <a:cubicBezTo>
                    <a:pt x="254" y="31"/>
                    <a:pt x="254" y="31"/>
                    <a:pt x="254" y="31"/>
                  </a:cubicBezTo>
                  <a:cubicBezTo>
                    <a:pt x="254" y="29"/>
                    <a:pt x="254" y="29"/>
                    <a:pt x="254" y="29"/>
                  </a:cubicBezTo>
                  <a:cubicBezTo>
                    <a:pt x="254" y="27"/>
                    <a:pt x="254" y="27"/>
                    <a:pt x="254" y="27"/>
                  </a:cubicBezTo>
                  <a:cubicBezTo>
                    <a:pt x="257" y="24"/>
                    <a:pt x="257" y="24"/>
                    <a:pt x="257" y="24"/>
                  </a:cubicBezTo>
                  <a:cubicBezTo>
                    <a:pt x="260" y="21"/>
                    <a:pt x="260" y="21"/>
                    <a:pt x="260" y="21"/>
                  </a:cubicBezTo>
                  <a:cubicBezTo>
                    <a:pt x="264" y="17"/>
                    <a:pt x="264" y="17"/>
                    <a:pt x="264" y="17"/>
                  </a:cubicBezTo>
                  <a:cubicBezTo>
                    <a:pt x="263" y="15"/>
                    <a:pt x="263" y="15"/>
                    <a:pt x="263" y="15"/>
                  </a:cubicBezTo>
                  <a:cubicBezTo>
                    <a:pt x="263" y="14"/>
                    <a:pt x="263" y="14"/>
                    <a:pt x="263" y="14"/>
                  </a:cubicBezTo>
                  <a:cubicBezTo>
                    <a:pt x="263" y="14"/>
                    <a:pt x="167" y="10"/>
                    <a:pt x="136" y="8"/>
                  </a:cubicBezTo>
                  <a:cubicBezTo>
                    <a:pt x="105" y="6"/>
                    <a:pt x="14" y="0"/>
                    <a:pt x="14" y="0"/>
                  </a:cubicBezTo>
                  <a:cubicBezTo>
                    <a:pt x="0" y="142"/>
                    <a:pt x="0" y="142"/>
                    <a:pt x="0" y="142"/>
                  </a:cubicBezTo>
                  <a:cubicBezTo>
                    <a:pt x="192" y="154"/>
                    <a:pt x="192" y="154"/>
                    <a:pt x="192" y="154"/>
                  </a:cubicBezTo>
                  <a:lnTo>
                    <a:pt x="200" y="15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3" name="Freeform 14">
              <a:extLst>
                <a:ext uri="{FF2B5EF4-FFF2-40B4-BE49-F238E27FC236}">
                  <a16:creationId xmlns:a16="http://schemas.microsoft.com/office/drawing/2014/main" id="{AF438192-DD9C-4FAB-B7E7-98D201751DAD}"/>
                </a:ext>
              </a:extLst>
            </p:cNvPr>
            <p:cNvSpPr>
              <a:spLocks/>
            </p:cNvSpPr>
            <p:nvPr/>
          </p:nvSpPr>
          <p:spPr bwMode="auto">
            <a:xfrm>
              <a:off x="5922222" y="2058569"/>
              <a:ext cx="386195" cy="318738"/>
            </a:xfrm>
            <a:custGeom>
              <a:avLst/>
              <a:gdLst>
                <a:gd name="T0" fmla="*/ 229 w 229"/>
                <a:gd name="T1" fmla="*/ 27 h 189"/>
                <a:gd name="T2" fmla="*/ 228 w 229"/>
                <a:gd name="T3" fmla="*/ 27 h 189"/>
                <a:gd name="T4" fmla="*/ 28 w 229"/>
                <a:gd name="T5" fmla="*/ 0 h 189"/>
                <a:gd name="T6" fmla="*/ 24 w 229"/>
                <a:gd name="T7" fmla="*/ 23 h 189"/>
                <a:gd name="T8" fmla="*/ 7 w 229"/>
                <a:gd name="T9" fmla="*/ 122 h 189"/>
                <a:gd name="T10" fmla="*/ 0 w 229"/>
                <a:gd name="T11" fmla="*/ 162 h 189"/>
                <a:gd name="T12" fmla="*/ 61 w 229"/>
                <a:gd name="T13" fmla="*/ 172 h 189"/>
                <a:gd name="T14" fmla="*/ 212 w 229"/>
                <a:gd name="T15" fmla="*/ 189 h 189"/>
                <a:gd name="T16" fmla="*/ 220 w 229"/>
                <a:gd name="T17" fmla="*/ 109 h 189"/>
                <a:gd name="T18" fmla="*/ 229 w 229"/>
                <a:gd name="T19" fmla="*/ 27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189">
                  <a:moveTo>
                    <a:pt x="229" y="27"/>
                  </a:moveTo>
                  <a:lnTo>
                    <a:pt x="228" y="27"/>
                  </a:lnTo>
                  <a:lnTo>
                    <a:pt x="28" y="0"/>
                  </a:lnTo>
                  <a:lnTo>
                    <a:pt x="24" y="23"/>
                  </a:lnTo>
                  <a:lnTo>
                    <a:pt x="7" y="122"/>
                  </a:lnTo>
                  <a:lnTo>
                    <a:pt x="0" y="162"/>
                  </a:lnTo>
                  <a:lnTo>
                    <a:pt x="61" y="172"/>
                  </a:lnTo>
                  <a:lnTo>
                    <a:pt x="212" y="189"/>
                  </a:lnTo>
                  <a:lnTo>
                    <a:pt x="220" y="109"/>
                  </a:lnTo>
                  <a:lnTo>
                    <a:pt x="229" y="2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5" name="Freeform 15">
              <a:extLst>
                <a:ext uri="{FF2B5EF4-FFF2-40B4-BE49-F238E27FC236}">
                  <a16:creationId xmlns:a16="http://schemas.microsoft.com/office/drawing/2014/main" id="{263E9563-0A2E-4348-AEB3-20717DC5B7CC}"/>
                </a:ext>
              </a:extLst>
            </p:cNvPr>
            <p:cNvSpPr>
              <a:spLocks/>
            </p:cNvSpPr>
            <p:nvPr/>
          </p:nvSpPr>
          <p:spPr bwMode="auto">
            <a:xfrm>
              <a:off x="6313477" y="1829213"/>
              <a:ext cx="359212" cy="231044"/>
            </a:xfrm>
            <a:custGeom>
              <a:avLst/>
              <a:gdLst>
                <a:gd name="T0" fmla="*/ 249 w 251"/>
                <a:gd name="T1" fmla="*/ 161 h 162"/>
                <a:gd name="T2" fmla="*/ 249 w 251"/>
                <a:gd name="T3" fmla="*/ 162 h 162"/>
                <a:gd name="T4" fmla="*/ 249 w 251"/>
                <a:gd name="T5" fmla="*/ 162 h 162"/>
                <a:gd name="T6" fmla="*/ 251 w 251"/>
                <a:gd name="T7" fmla="*/ 160 h 162"/>
                <a:gd name="T8" fmla="*/ 251 w 251"/>
                <a:gd name="T9" fmla="*/ 155 h 162"/>
                <a:gd name="T10" fmla="*/ 251 w 251"/>
                <a:gd name="T11" fmla="*/ 150 h 162"/>
                <a:gd name="T12" fmla="*/ 250 w 251"/>
                <a:gd name="T13" fmla="*/ 144 h 162"/>
                <a:gd name="T14" fmla="*/ 248 w 251"/>
                <a:gd name="T15" fmla="*/ 141 h 162"/>
                <a:gd name="T16" fmla="*/ 245 w 251"/>
                <a:gd name="T17" fmla="*/ 138 h 162"/>
                <a:gd name="T18" fmla="*/ 245 w 251"/>
                <a:gd name="T19" fmla="*/ 131 h 162"/>
                <a:gd name="T20" fmla="*/ 244 w 251"/>
                <a:gd name="T21" fmla="*/ 129 h 162"/>
                <a:gd name="T22" fmla="*/ 242 w 251"/>
                <a:gd name="T23" fmla="*/ 126 h 162"/>
                <a:gd name="T24" fmla="*/ 242 w 251"/>
                <a:gd name="T25" fmla="*/ 117 h 162"/>
                <a:gd name="T26" fmla="*/ 242 w 251"/>
                <a:gd name="T27" fmla="*/ 103 h 162"/>
                <a:gd name="T28" fmla="*/ 241 w 251"/>
                <a:gd name="T29" fmla="*/ 86 h 162"/>
                <a:gd name="T30" fmla="*/ 241 w 251"/>
                <a:gd name="T31" fmla="*/ 77 h 162"/>
                <a:gd name="T32" fmla="*/ 237 w 251"/>
                <a:gd name="T33" fmla="*/ 70 h 162"/>
                <a:gd name="T34" fmla="*/ 234 w 251"/>
                <a:gd name="T35" fmla="*/ 60 h 162"/>
                <a:gd name="T36" fmla="*/ 232 w 251"/>
                <a:gd name="T37" fmla="*/ 54 h 162"/>
                <a:gd name="T38" fmla="*/ 234 w 251"/>
                <a:gd name="T39" fmla="*/ 47 h 162"/>
                <a:gd name="T40" fmla="*/ 233 w 251"/>
                <a:gd name="T41" fmla="*/ 41 h 162"/>
                <a:gd name="T42" fmla="*/ 232 w 251"/>
                <a:gd name="T43" fmla="*/ 39 h 162"/>
                <a:gd name="T44" fmla="*/ 232 w 251"/>
                <a:gd name="T45" fmla="*/ 34 h 162"/>
                <a:gd name="T46" fmla="*/ 232 w 251"/>
                <a:gd name="T47" fmla="*/ 33 h 162"/>
                <a:gd name="T48" fmla="*/ 234 w 251"/>
                <a:gd name="T49" fmla="*/ 31 h 162"/>
                <a:gd name="T50" fmla="*/ 235 w 251"/>
                <a:gd name="T51" fmla="*/ 29 h 162"/>
                <a:gd name="T52" fmla="*/ 235 w 251"/>
                <a:gd name="T53" fmla="*/ 25 h 162"/>
                <a:gd name="T54" fmla="*/ 232 w 251"/>
                <a:gd name="T55" fmla="*/ 22 h 162"/>
                <a:gd name="T56" fmla="*/ 232 w 251"/>
                <a:gd name="T57" fmla="*/ 21 h 162"/>
                <a:gd name="T58" fmla="*/ 231 w 251"/>
                <a:gd name="T59" fmla="*/ 18 h 162"/>
                <a:gd name="T60" fmla="*/ 230 w 251"/>
                <a:gd name="T61" fmla="*/ 13 h 162"/>
                <a:gd name="T62" fmla="*/ 97 w 251"/>
                <a:gd name="T63" fmla="*/ 7 h 162"/>
                <a:gd name="T64" fmla="*/ 14 w 251"/>
                <a:gd name="T65" fmla="*/ 0 h 162"/>
                <a:gd name="T66" fmla="*/ 0 w 251"/>
                <a:gd name="T67" fmla="*/ 147 h 162"/>
                <a:gd name="T68" fmla="*/ 122 w 251"/>
                <a:gd name="T69" fmla="*/ 155 h 162"/>
                <a:gd name="T70" fmla="*/ 249 w 251"/>
                <a:gd name="T71" fmla="*/ 161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1" h="162">
                  <a:moveTo>
                    <a:pt x="249" y="161"/>
                  </a:moveTo>
                  <a:cubicBezTo>
                    <a:pt x="249" y="162"/>
                    <a:pt x="249" y="162"/>
                    <a:pt x="249" y="162"/>
                  </a:cubicBezTo>
                  <a:cubicBezTo>
                    <a:pt x="249" y="162"/>
                    <a:pt x="249" y="162"/>
                    <a:pt x="249" y="162"/>
                  </a:cubicBezTo>
                  <a:cubicBezTo>
                    <a:pt x="251" y="160"/>
                    <a:pt x="251" y="160"/>
                    <a:pt x="251" y="160"/>
                  </a:cubicBezTo>
                  <a:cubicBezTo>
                    <a:pt x="251" y="155"/>
                    <a:pt x="251" y="155"/>
                    <a:pt x="251" y="155"/>
                  </a:cubicBezTo>
                  <a:cubicBezTo>
                    <a:pt x="251" y="150"/>
                    <a:pt x="251" y="150"/>
                    <a:pt x="251" y="150"/>
                  </a:cubicBezTo>
                  <a:cubicBezTo>
                    <a:pt x="250" y="144"/>
                    <a:pt x="250" y="144"/>
                    <a:pt x="250" y="144"/>
                  </a:cubicBezTo>
                  <a:cubicBezTo>
                    <a:pt x="248" y="141"/>
                    <a:pt x="248" y="141"/>
                    <a:pt x="248" y="141"/>
                  </a:cubicBezTo>
                  <a:cubicBezTo>
                    <a:pt x="245" y="138"/>
                    <a:pt x="245" y="138"/>
                    <a:pt x="245" y="138"/>
                  </a:cubicBezTo>
                  <a:cubicBezTo>
                    <a:pt x="245" y="131"/>
                    <a:pt x="245" y="131"/>
                    <a:pt x="245" y="131"/>
                  </a:cubicBezTo>
                  <a:cubicBezTo>
                    <a:pt x="244" y="129"/>
                    <a:pt x="244" y="129"/>
                    <a:pt x="244" y="129"/>
                  </a:cubicBezTo>
                  <a:cubicBezTo>
                    <a:pt x="242" y="126"/>
                    <a:pt x="242" y="126"/>
                    <a:pt x="242" y="126"/>
                  </a:cubicBezTo>
                  <a:cubicBezTo>
                    <a:pt x="242" y="117"/>
                    <a:pt x="242" y="117"/>
                    <a:pt x="242" y="117"/>
                  </a:cubicBezTo>
                  <a:cubicBezTo>
                    <a:pt x="242" y="103"/>
                    <a:pt x="242" y="103"/>
                    <a:pt x="242" y="103"/>
                  </a:cubicBezTo>
                  <a:cubicBezTo>
                    <a:pt x="241" y="86"/>
                    <a:pt x="241" y="86"/>
                    <a:pt x="241" y="86"/>
                  </a:cubicBezTo>
                  <a:cubicBezTo>
                    <a:pt x="241" y="77"/>
                    <a:pt x="241" y="77"/>
                    <a:pt x="241" y="77"/>
                  </a:cubicBezTo>
                  <a:cubicBezTo>
                    <a:pt x="237" y="70"/>
                    <a:pt x="237" y="70"/>
                    <a:pt x="237" y="70"/>
                  </a:cubicBezTo>
                  <a:cubicBezTo>
                    <a:pt x="234" y="60"/>
                    <a:pt x="234" y="60"/>
                    <a:pt x="234" y="60"/>
                  </a:cubicBezTo>
                  <a:cubicBezTo>
                    <a:pt x="232" y="54"/>
                    <a:pt x="232" y="54"/>
                    <a:pt x="232" y="54"/>
                  </a:cubicBezTo>
                  <a:cubicBezTo>
                    <a:pt x="234" y="47"/>
                    <a:pt x="234" y="47"/>
                    <a:pt x="234" y="47"/>
                  </a:cubicBezTo>
                  <a:cubicBezTo>
                    <a:pt x="233" y="41"/>
                    <a:pt x="233" y="41"/>
                    <a:pt x="233" y="41"/>
                  </a:cubicBezTo>
                  <a:cubicBezTo>
                    <a:pt x="232" y="39"/>
                    <a:pt x="232" y="39"/>
                    <a:pt x="232" y="39"/>
                  </a:cubicBezTo>
                  <a:cubicBezTo>
                    <a:pt x="232" y="34"/>
                    <a:pt x="232" y="34"/>
                    <a:pt x="232" y="34"/>
                  </a:cubicBezTo>
                  <a:cubicBezTo>
                    <a:pt x="232" y="33"/>
                    <a:pt x="232" y="33"/>
                    <a:pt x="232" y="33"/>
                  </a:cubicBezTo>
                  <a:cubicBezTo>
                    <a:pt x="234" y="31"/>
                    <a:pt x="234" y="31"/>
                    <a:pt x="234" y="31"/>
                  </a:cubicBezTo>
                  <a:cubicBezTo>
                    <a:pt x="235" y="29"/>
                    <a:pt x="235" y="29"/>
                    <a:pt x="235" y="29"/>
                  </a:cubicBezTo>
                  <a:cubicBezTo>
                    <a:pt x="235" y="25"/>
                    <a:pt x="235" y="25"/>
                    <a:pt x="235" y="25"/>
                  </a:cubicBezTo>
                  <a:cubicBezTo>
                    <a:pt x="232" y="22"/>
                    <a:pt x="232" y="22"/>
                    <a:pt x="232" y="22"/>
                  </a:cubicBezTo>
                  <a:cubicBezTo>
                    <a:pt x="232" y="21"/>
                    <a:pt x="232" y="21"/>
                    <a:pt x="232" y="21"/>
                  </a:cubicBezTo>
                  <a:cubicBezTo>
                    <a:pt x="231" y="18"/>
                    <a:pt x="231" y="18"/>
                    <a:pt x="231" y="18"/>
                  </a:cubicBezTo>
                  <a:cubicBezTo>
                    <a:pt x="230" y="13"/>
                    <a:pt x="230" y="13"/>
                    <a:pt x="230" y="13"/>
                  </a:cubicBezTo>
                  <a:cubicBezTo>
                    <a:pt x="230" y="13"/>
                    <a:pt x="130" y="9"/>
                    <a:pt x="97" y="7"/>
                  </a:cubicBezTo>
                  <a:cubicBezTo>
                    <a:pt x="76" y="6"/>
                    <a:pt x="14" y="0"/>
                    <a:pt x="14" y="0"/>
                  </a:cubicBezTo>
                  <a:cubicBezTo>
                    <a:pt x="0" y="147"/>
                    <a:pt x="0" y="147"/>
                    <a:pt x="0" y="147"/>
                  </a:cubicBezTo>
                  <a:cubicBezTo>
                    <a:pt x="0" y="147"/>
                    <a:pt x="91" y="153"/>
                    <a:pt x="122" y="155"/>
                  </a:cubicBezTo>
                  <a:cubicBezTo>
                    <a:pt x="153" y="157"/>
                    <a:pt x="249" y="161"/>
                    <a:pt x="249" y="16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6" name="Freeform 16">
              <a:extLst>
                <a:ext uri="{FF2B5EF4-FFF2-40B4-BE49-F238E27FC236}">
                  <a16:creationId xmlns:a16="http://schemas.microsoft.com/office/drawing/2014/main" id="{20F3FBBD-5C34-4366-ABC2-FE0602777683}"/>
                </a:ext>
              </a:extLst>
            </p:cNvPr>
            <p:cNvSpPr>
              <a:spLocks/>
            </p:cNvSpPr>
            <p:nvPr/>
          </p:nvSpPr>
          <p:spPr bwMode="auto">
            <a:xfrm>
              <a:off x="5982934" y="2348638"/>
              <a:ext cx="401373" cy="315365"/>
            </a:xfrm>
            <a:custGeom>
              <a:avLst/>
              <a:gdLst>
                <a:gd name="T0" fmla="*/ 267 w 281"/>
                <a:gd name="T1" fmla="*/ 221 h 221"/>
                <a:gd name="T2" fmla="*/ 277 w 281"/>
                <a:gd name="T3" fmla="*/ 75 h 221"/>
                <a:gd name="T4" fmla="*/ 277 w 281"/>
                <a:gd name="T5" fmla="*/ 75 h 221"/>
                <a:gd name="T6" fmla="*/ 277 w 281"/>
                <a:gd name="T7" fmla="*/ 75 h 221"/>
                <a:gd name="T8" fmla="*/ 281 w 281"/>
                <a:gd name="T9" fmla="*/ 28 h 221"/>
                <a:gd name="T10" fmla="*/ 208 w 281"/>
                <a:gd name="T11" fmla="*/ 21 h 221"/>
                <a:gd name="T12" fmla="*/ 30 w 281"/>
                <a:gd name="T13" fmla="*/ 0 h 221"/>
                <a:gd name="T14" fmla="*/ 0 w 281"/>
                <a:gd name="T15" fmla="*/ 192 h 221"/>
                <a:gd name="T16" fmla="*/ 229 w 281"/>
                <a:gd name="T17" fmla="*/ 219 h 221"/>
                <a:gd name="T18" fmla="*/ 267 w 281"/>
                <a:gd name="T19"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1" h="221">
                  <a:moveTo>
                    <a:pt x="267" y="221"/>
                  </a:moveTo>
                  <a:cubicBezTo>
                    <a:pt x="277" y="75"/>
                    <a:pt x="277" y="75"/>
                    <a:pt x="277" y="75"/>
                  </a:cubicBezTo>
                  <a:cubicBezTo>
                    <a:pt x="277" y="75"/>
                    <a:pt x="277" y="75"/>
                    <a:pt x="277" y="75"/>
                  </a:cubicBezTo>
                  <a:cubicBezTo>
                    <a:pt x="277" y="75"/>
                    <a:pt x="277" y="75"/>
                    <a:pt x="277" y="75"/>
                  </a:cubicBezTo>
                  <a:cubicBezTo>
                    <a:pt x="281" y="28"/>
                    <a:pt x="281" y="28"/>
                    <a:pt x="281" y="28"/>
                  </a:cubicBezTo>
                  <a:cubicBezTo>
                    <a:pt x="208" y="21"/>
                    <a:pt x="208" y="21"/>
                    <a:pt x="208" y="21"/>
                  </a:cubicBezTo>
                  <a:cubicBezTo>
                    <a:pt x="30" y="0"/>
                    <a:pt x="30" y="0"/>
                    <a:pt x="30" y="0"/>
                  </a:cubicBezTo>
                  <a:cubicBezTo>
                    <a:pt x="0" y="192"/>
                    <a:pt x="0" y="192"/>
                    <a:pt x="0" y="192"/>
                  </a:cubicBezTo>
                  <a:cubicBezTo>
                    <a:pt x="229" y="219"/>
                    <a:pt x="229" y="219"/>
                    <a:pt x="229" y="219"/>
                  </a:cubicBezTo>
                  <a:cubicBezTo>
                    <a:pt x="229" y="219"/>
                    <a:pt x="245" y="220"/>
                    <a:pt x="267" y="22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7" name="Freeform 17">
              <a:extLst>
                <a:ext uri="{FF2B5EF4-FFF2-40B4-BE49-F238E27FC236}">
                  <a16:creationId xmlns:a16="http://schemas.microsoft.com/office/drawing/2014/main" id="{25E121EF-133E-4CE5-8D2B-70FB005EA9BD}"/>
                </a:ext>
              </a:extLst>
            </p:cNvPr>
            <p:cNvSpPr>
              <a:spLocks/>
            </p:cNvSpPr>
            <p:nvPr/>
          </p:nvSpPr>
          <p:spPr bwMode="auto">
            <a:xfrm>
              <a:off x="5716476" y="2235646"/>
              <a:ext cx="308619" cy="386196"/>
            </a:xfrm>
            <a:custGeom>
              <a:avLst/>
              <a:gdLst>
                <a:gd name="T0" fmla="*/ 183 w 183"/>
                <a:gd name="T1" fmla="*/ 67 h 229"/>
                <a:gd name="T2" fmla="*/ 122 w 183"/>
                <a:gd name="T3" fmla="*/ 57 h 229"/>
                <a:gd name="T4" fmla="*/ 129 w 183"/>
                <a:gd name="T5" fmla="*/ 17 h 229"/>
                <a:gd name="T6" fmla="*/ 39 w 183"/>
                <a:gd name="T7" fmla="*/ 0 h 229"/>
                <a:gd name="T8" fmla="*/ 0 w 183"/>
                <a:gd name="T9" fmla="*/ 201 h 229"/>
                <a:gd name="T10" fmla="*/ 158 w 183"/>
                <a:gd name="T11" fmla="*/ 229 h 229"/>
                <a:gd name="T12" fmla="*/ 183 w 183"/>
                <a:gd name="T13" fmla="*/ 67 h 229"/>
              </a:gdLst>
              <a:ahLst/>
              <a:cxnLst>
                <a:cxn ang="0">
                  <a:pos x="T0" y="T1"/>
                </a:cxn>
                <a:cxn ang="0">
                  <a:pos x="T2" y="T3"/>
                </a:cxn>
                <a:cxn ang="0">
                  <a:pos x="T4" y="T5"/>
                </a:cxn>
                <a:cxn ang="0">
                  <a:pos x="T6" y="T7"/>
                </a:cxn>
                <a:cxn ang="0">
                  <a:pos x="T8" y="T9"/>
                </a:cxn>
                <a:cxn ang="0">
                  <a:pos x="T10" y="T11"/>
                </a:cxn>
                <a:cxn ang="0">
                  <a:pos x="T12" y="T13"/>
                </a:cxn>
              </a:cxnLst>
              <a:rect l="0" t="0" r="r" b="b"/>
              <a:pathLst>
                <a:path w="183" h="229">
                  <a:moveTo>
                    <a:pt x="183" y="67"/>
                  </a:moveTo>
                  <a:lnTo>
                    <a:pt x="122" y="57"/>
                  </a:lnTo>
                  <a:lnTo>
                    <a:pt x="129" y="17"/>
                  </a:lnTo>
                  <a:lnTo>
                    <a:pt x="39" y="0"/>
                  </a:lnTo>
                  <a:lnTo>
                    <a:pt x="0" y="201"/>
                  </a:lnTo>
                  <a:lnTo>
                    <a:pt x="158" y="229"/>
                  </a:lnTo>
                  <a:lnTo>
                    <a:pt x="183" y="6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8" name="Freeform 18">
              <a:extLst>
                <a:ext uri="{FF2B5EF4-FFF2-40B4-BE49-F238E27FC236}">
                  <a16:creationId xmlns:a16="http://schemas.microsoft.com/office/drawing/2014/main" id="{2CCF51AC-439C-44CC-BBDD-35B181BCEF34}"/>
                </a:ext>
              </a:extLst>
            </p:cNvPr>
            <p:cNvSpPr>
              <a:spLocks/>
            </p:cNvSpPr>
            <p:nvPr/>
          </p:nvSpPr>
          <p:spPr bwMode="auto">
            <a:xfrm>
              <a:off x="5428094" y="2164816"/>
              <a:ext cx="354153" cy="536288"/>
            </a:xfrm>
            <a:custGeom>
              <a:avLst/>
              <a:gdLst>
                <a:gd name="T0" fmla="*/ 5 w 248"/>
                <a:gd name="T1" fmla="*/ 131 h 375"/>
                <a:gd name="T2" fmla="*/ 1 w 248"/>
                <a:gd name="T3" fmla="*/ 132 h 375"/>
                <a:gd name="T4" fmla="*/ 0 w 248"/>
                <a:gd name="T5" fmla="*/ 135 h 375"/>
                <a:gd name="T6" fmla="*/ 1 w 248"/>
                <a:gd name="T7" fmla="*/ 139 h 375"/>
                <a:gd name="T8" fmla="*/ 2 w 248"/>
                <a:gd name="T9" fmla="*/ 142 h 375"/>
                <a:gd name="T10" fmla="*/ 3 w 248"/>
                <a:gd name="T11" fmla="*/ 143 h 375"/>
                <a:gd name="T12" fmla="*/ 7 w 248"/>
                <a:gd name="T13" fmla="*/ 145 h 375"/>
                <a:gd name="T14" fmla="*/ 160 w 248"/>
                <a:gd name="T15" fmla="*/ 375 h 375"/>
                <a:gd name="T16" fmla="*/ 163 w 248"/>
                <a:gd name="T17" fmla="*/ 371 h 375"/>
                <a:gd name="T18" fmla="*/ 164 w 248"/>
                <a:gd name="T19" fmla="*/ 367 h 375"/>
                <a:gd name="T20" fmla="*/ 164 w 248"/>
                <a:gd name="T21" fmla="*/ 354 h 375"/>
                <a:gd name="T22" fmla="*/ 164 w 248"/>
                <a:gd name="T23" fmla="*/ 340 h 375"/>
                <a:gd name="T24" fmla="*/ 164 w 248"/>
                <a:gd name="T25" fmla="*/ 329 h 375"/>
                <a:gd name="T26" fmla="*/ 167 w 248"/>
                <a:gd name="T27" fmla="*/ 326 h 375"/>
                <a:gd name="T28" fmla="*/ 174 w 248"/>
                <a:gd name="T29" fmla="*/ 324 h 375"/>
                <a:gd name="T30" fmla="*/ 176 w 248"/>
                <a:gd name="T31" fmla="*/ 328 h 375"/>
                <a:gd name="T32" fmla="*/ 180 w 248"/>
                <a:gd name="T33" fmla="*/ 326 h 375"/>
                <a:gd name="T34" fmla="*/ 185 w 248"/>
                <a:gd name="T35" fmla="*/ 330 h 375"/>
                <a:gd name="T36" fmla="*/ 188 w 248"/>
                <a:gd name="T37" fmla="*/ 332 h 375"/>
                <a:gd name="T38" fmla="*/ 191 w 248"/>
                <a:gd name="T39" fmla="*/ 330 h 375"/>
                <a:gd name="T40" fmla="*/ 197 w 248"/>
                <a:gd name="T41" fmla="*/ 312 h 375"/>
                <a:gd name="T42" fmla="*/ 202 w 248"/>
                <a:gd name="T43" fmla="*/ 287 h 375"/>
                <a:gd name="T44" fmla="*/ 248 w 248"/>
                <a:gd name="T45" fmla="*/ 49 h 375"/>
                <a:gd name="T46" fmla="*/ 134 w 248"/>
                <a:gd name="T47" fmla="*/ 24 h 375"/>
                <a:gd name="T48" fmla="*/ 42 w 248"/>
                <a:gd name="T49" fmla="*/ 0 h 375"/>
                <a:gd name="T50" fmla="*/ 8 w 248"/>
                <a:gd name="T51" fmla="*/ 130 h 375"/>
                <a:gd name="T52" fmla="*/ 5 w 248"/>
                <a:gd name="T53" fmla="*/ 131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8" h="375">
                  <a:moveTo>
                    <a:pt x="5" y="131"/>
                  </a:moveTo>
                  <a:cubicBezTo>
                    <a:pt x="1" y="132"/>
                    <a:pt x="1" y="132"/>
                    <a:pt x="1" y="132"/>
                  </a:cubicBezTo>
                  <a:cubicBezTo>
                    <a:pt x="0" y="135"/>
                    <a:pt x="0" y="135"/>
                    <a:pt x="0" y="135"/>
                  </a:cubicBezTo>
                  <a:cubicBezTo>
                    <a:pt x="1" y="139"/>
                    <a:pt x="1" y="139"/>
                    <a:pt x="1" y="139"/>
                  </a:cubicBezTo>
                  <a:cubicBezTo>
                    <a:pt x="2" y="142"/>
                    <a:pt x="2" y="142"/>
                    <a:pt x="2" y="142"/>
                  </a:cubicBezTo>
                  <a:cubicBezTo>
                    <a:pt x="3" y="143"/>
                    <a:pt x="3" y="143"/>
                    <a:pt x="3" y="143"/>
                  </a:cubicBezTo>
                  <a:cubicBezTo>
                    <a:pt x="7" y="145"/>
                    <a:pt x="7" y="145"/>
                    <a:pt x="7" y="145"/>
                  </a:cubicBezTo>
                  <a:cubicBezTo>
                    <a:pt x="160" y="375"/>
                    <a:pt x="160" y="375"/>
                    <a:pt x="160" y="375"/>
                  </a:cubicBezTo>
                  <a:cubicBezTo>
                    <a:pt x="163" y="371"/>
                    <a:pt x="163" y="371"/>
                    <a:pt x="163" y="371"/>
                  </a:cubicBezTo>
                  <a:cubicBezTo>
                    <a:pt x="164" y="367"/>
                    <a:pt x="164" y="367"/>
                    <a:pt x="164" y="367"/>
                  </a:cubicBezTo>
                  <a:cubicBezTo>
                    <a:pt x="164" y="354"/>
                    <a:pt x="164" y="354"/>
                    <a:pt x="164" y="354"/>
                  </a:cubicBezTo>
                  <a:cubicBezTo>
                    <a:pt x="164" y="340"/>
                    <a:pt x="164" y="340"/>
                    <a:pt x="164" y="340"/>
                  </a:cubicBezTo>
                  <a:cubicBezTo>
                    <a:pt x="164" y="329"/>
                    <a:pt x="164" y="329"/>
                    <a:pt x="164" y="329"/>
                  </a:cubicBezTo>
                  <a:cubicBezTo>
                    <a:pt x="167" y="326"/>
                    <a:pt x="167" y="326"/>
                    <a:pt x="167" y="326"/>
                  </a:cubicBezTo>
                  <a:cubicBezTo>
                    <a:pt x="174" y="324"/>
                    <a:pt x="174" y="324"/>
                    <a:pt x="174" y="324"/>
                  </a:cubicBezTo>
                  <a:cubicBezTo>
                    <a:pt x="176" y="328"/>
                    <a:pt x="176" y="328"/>
                    <a:pt x="176" y="328"/>
                  </a:cubicBezTo>
                  <a:cubicBezTo>
                    <a:pt x="180" y="326"/>
                    <a:pt x="180" y="326"/>
                    <a:pt x="180" y="326"/>
                  </a:cubicBezTo>
                  <a:cubicBezTo>
                    <a:pt x="185" y="330"/>
                    <a:pt x="185" y="330"/>
                    <a:pt x="185" y="330"/>
                  </a:cubicBezTo>
                  <a:cubicBezTo>
                    <a:pt x="188" y="332"/>
                    <a:pt x="188" y="332"/>
                    <a:pt x="188" y="332"/>
                  </a:cubicBezTo>
                  <a:cubicBezTo>
                    <a:pt x="191" y="330"/>
                    <a:pt x="191" y="330"/>
                    <a:pt x="191" y="330"/>
                  </a:cubicBezTo>
                  <a:cubicBezTo>
                    <a:pt x="191" y="330"/>
                    <a:pt x="195" y="316"/>
                    <a:pt x="197" y="312"/>
                  </a:cubicBezTo>
                  <a:cubicBezTo>
                    <a:pt x="198" y="306"/>
                    <a:pt x="202" y="287"/>
                    <a:pt x="202" y="287"/>
                  </a:cubicBezTo>
                  <a:cubicBezTo>
                    <a:pt x="248" y="49"/>
                    <a:pt x="248" y="49"/>
                    <a:pt x="248" y="49"/>
                  </a:cubicBezTo>
                  <a:cubicBezTo>
                    <a:pt x="248" y="49"/>
                    <a:pt x="163" y="31"/>
                    <a:pt x="134" y="24"/>
                  </a:cubicBezTo>
                  <a:cubicBezTo>
                    <a:pt x="111" y="19"/>
                    <a:pt x="42" y="0"/>
                    <a:pt x="42" y="0"/>
                  </a:cubicBezTo>
                  <a:cubicBezTo>
                    <a:pt x="8" y="130"/>
                    <a:pt x="8" y="130"/>
                    <a:pt x="8" y="130"/>
                  </a:cubicBezTo>
                  <a:lnTo>
                    <a:pt x="5" y="13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9" name="Freeform 19">
              <a:extLst>
                <a:ext uri="{FF2B5EF4-FFF2-40B4-BE49-F238E27FC236}">
                  <a16:creationId xmlns:a16="http://schemas.microsoft.com/office/drawing/2014/main" id="{11F1353E-DFA0-48C9-B15C-FF350FF99F47}"/>
                </a:ext>
              </a:extLst>
            </p:cNvPr>
            <p:cNvSpPr>
              <a:spLocks/>
            </p:cNvSpPr>
            <p:nvPr/>
          </p:nvSpPr>
          <p:spPr bwMode="auto">
            <a:xfrm>
              <a:off x="5278001" y="1830900"/>
              <a:ext cx="440161" cy="372704"/>
            </a:xfrm>
            <a:custGeom>
              <a:avLst/>
              <a:gdLst>
                <a:gd name="T0" fmla="*/ 269 w 308"/>
                <a:gd name="T1" fmla="*/ 182 h 261"/>
                <a:gd name="T2" fmla="*/ 270 w 308"/>
                <a:gd name="T3" fmla="*/ 175 h 261"/>
                <a:gd name="T4" fmla="*/ 275 w 308"/>
                <a:gd name="T5" fmla="*/ 171 h 261"/>
                <a:gd name="T6" fmla="*/ 276 w 308"/>
                <a:gd name="T7" fmla="*/ 159 h 261"/>
                <a:gd name="T8" fmla="*/ 274 w 308"/>
                <a:gd name="T9" fmla="*/ 154 h 261"/>
                <a:gd name="T10" fmla="*/ 271 w 308"/>
                <a:gd name="T11" fmla="*/ 153 h 261"/>
                <a:gd name="T12" fmla="*/ 270 w 308"/>
                <a:gd name="T13" fmla="*/ 145 h 261"/>
                <a:gd name="T14" fmla="*/ 277 w 308"/>
                <a:gd name="T15" fmla="*/ 137 h 261"/>
                <a:gd name="T16" fmla="*/ 288 w 308"/>
                <a:gd name="T17" fmla="*/ 125 h 261"/>
                <a:gd name="T18" fmla="*/ 291 w 308"/>
                <a:gd name="T19" fmla="*/ 120 h 261"/>
                <a:gd name="T20" fmla="*/ 297 w 308"/>
                <a:gd name="T21" fmla="*/ 111 h 261"/>
                <a:gd name="T22" fmla="*/ 304 w 308"/>
                <a:gd name="T23" fmla="*/ 104 h 261"/>
                <a:gd name="T24" fmla="*/ 308 w 308"/>
                <a:gd name="T25" fmla="*/ 98 h 261"/>
                <a:gd name="T26" fmla="*/ 307 w 308"/>
                <a:gd name="T27" fmla="*/ 90 h 261"/>
                <a:gd name="T28" fmla="*/ 300 w 308"/>
                <a:gd name="T29" fmla="*/ 83 h 261"/>
                <a:gd name="T30" fmla="*/ 297 w 308"/>
                <a:gd name="T31" fmla="*/ 74 h 261"/>
                <a:gd name="T32" fmla="*/ 220 w 308"/>
                <a:gd name="T33" fmla="*/ 56 h 261"/>
                <a:gd name="T34" fmla="*/ 211 w 308"/>
                <a:gd name="T35" fmla="*/ 56 h 261"/>
                <a:gd name="T36" fmla="*/ 178 w 308"/>
                <a:gd name="T37" fmla="*/ 58 h 261"/>
                <a:gd name="T38" fmla="*/ 172 w 308"/>
                <a:gd name="T39" fmla="*/ 57 h 261"/>
                <a:gd name="T40" fmla="*/ 167 w 308"/>
                <a:gd name="T41" fmla="*/ 58 h 261"/>
                <a:gd name="T42" fmla="*/ 164 w 308"/>
                <a:gd name="T43" fmla="*/ 56 h 261"/>
                <a:gd name="T44" fmla="*/ 156 w 308"/>
                <a:gd name="T45" fmla="*/ 55 h 261"/>
                <a:gd name="T46" fmla="*/ 155 w 308"/>
                <a:gd name="T47" fmla="*/ 52 h 261"/>
                <a:gd name="T48" fmla="*/ 143 w 308"/>
                <a:gd name="T49" fmla="*/ 49 h 261"/>
                <a:gd name="T50" fmla="*/ 136 w 308"/>
                <a:gd name="T51" fmla="*/ 46 h 261"/>
                <a:gd name="T52" fmla="*/ 121 w 308"/>
                <a:gd name="T53" fmla="*/ 49 h 261"/>
                <a:gd name="T54" fmla="*/ 103 w 308"/>
                <a:gd name="T55" fmla="*/ 40 h 261"/>
                <a:gd name="T56" fmla="*/ 99 w 308"/>
                <a:gd name="T57" fmla="*/ 12 h 261"/>
                <a:gd name="T58" fmla="*/ 90 w 308"/>
                <a:gd name="T59" fmla="*/ 10 h 261"/>
                <a:gd name="T60" fmla="*/ 80 w 308"/>
                <a:gd name="T61" fmla="*/ 4 h 261"/>
                <a:gd name="T62" fmla="*/ 70 w 308"/>
                <a:gd name="T63" fmla="*/ 0 h 261"/>
                <a:gd name="T64" fmla="*/ 68 w 308"/>
                <a:gd name="T65" fmla="*/ 13 h 261"/>
                <a:gd name="T66" fmla="*/ 64 w 308"/>
                <a:gd name="T67" fmla="*/ 28 h 261"/>
                <a:gd name="T68" fmla="*/ 60 w 308"/>
                <a:gd name="T69" fmla="*/ 38 h 261"/>
                <a:gd name="T70" fmla="*/ 55 w 308"/>
                <a:gd name="T71" fmla="*/ 50 h 261"/>
                <a:gd name="T72" fmla="*/ 47 w 308"/>
                <a:gd name="T73" fmla="*/ 67 h 261"/>
                <a:gd name="T74" fmla="*/ 35 w 308"/>
                <a:gd name="T75" fmla="*/ 98 h 261"/>
                <a:gd name="T76" fmla="*/ 24 w 308"/>
                <a:gd name="T77" fmla="*/ 120 h 261"/>
                <a:gd name="T78" fmla="*/ 18 w 308"/>
                <a:gd name="T79" fmla="*/ 130 h 261"/>
                <a:gd name="T80" fmla="*/ 14 w 308"/>
                <a:gd name="T81" fmla="*/ 136 h 261"/>
                <a:gd name="T82" fmla="*/ 5 w 308"/>
                <a:gd name="T83" fmla="*/ 148 h 261"/>
                <a:gd name="T84" fmla="*/ 5 w 308"/>
                <a:gd name="T85" fmla="*/ 160 h 261"/>
                <a:gd name="T86" fmla="*/ 5 w 308"/>
                <a:gd name="T87" fmla="*/ 164 h 261"/>
                <a:gd name="T88" fmla="*/ 3 w 308"/>
                <a:gd name="T89" fmla="*/ 169 h 261"/>
                <a:gd name="T90" fmla="*/ 1 w 308"/>
                <a:gd name="T91" fmla="*/ 174 h 261"/>
                <a:gd name="T92" fmla="*/ 0 w 308"/>
                <a:gd name="T93" fmla="*/ 187 h 261"/>
                <a:gd name="T94" fmla="*/ 3 w 308"/>
                <a:gd name="T95" fmla="*/ 193 h 261"/>
                <a:gd name="T96" fmla="*/ 239 w 308"/>
                <a:gd name="T97" fmla="*/ 25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8" h="261">
                  <a:moveTo>
                    <a:pt x="251" y="261"/>
                  </a:moveTo>
                  <a:cubicBezTo>
                    <a:pt x="269" y="182"/>
                    <a:pt x="269" y="182"/>
                    <a:pt x="269" y="182"/>
                  </a:cubicBezTo>
                  <a:cubicBezTo>
                    <a:pt x="269" y="177"/>
                    <a:pt x="269" y="177"/>
                    <a:pt x="269" y="177"/>
                  </a:cubicBezTo>
                  <a:cubicBezTo>
                    <a:pt x="270" y="175"/>
                    <a:pt x="270" y="175"/>
                    <a:pt x="270" y="175"/>
                  </a:cubicBezTo>
                  <a:cubicBezTo>
                    <a:pt x="275" y="173"/>
                    <a:pt x="275" y="173"/>
                    <a:pt x="275" y="173"/>
                  </a:cubicBezTo>
                  <a:cubicBezTo>
                    <a:pt x="275" y="171"/>
                    <a:pt x="275" y="171"/>
                    <a:pt x="275" y="171"/>
                  </a:cubicBezTo>
                  <a:cubicBezTo>
                    <a:pt x="276" y="167"/>
                    <a:pt x="276" y="167"/>
                    <a:pt x="276" y="167"/>
                  </a:cubicBezTo>
                  <a:cubicBezTo>
                    <a:pt x="276" y="159"/>
                    <a:pt x="276" y="159"/>
                    <a:pt x="276" y="159"/>
                  </a:cubicBezTo>
                  <a:cubicBezTo>
                    <a:pt x="277" y="157"/>
                    <a:pt x="277" y="157"/>
                    <a:pt x="277" y="157"/>
                  </a:cubicBezTo>
                  <a:cubicBezTo>
                    <a:pt x="274" y="154"/>
                    <a:pt x="274" y="154"/>
                    <a:pt x="274" y="154"/>
                  </a:cubicBezTo>
                  <a:cubicBezTo>
                    <a:pt x="273" y="154"/>
                    <a:pt x="273" y="154"/>
                    <a:pt x="273" y="154"/>
                  </a:cubicBezTo>
                  <a:cubicBezTo>
                    <a:pt x="271" y="153"/>
                    <a:pt x="271" y="153"/>
                    <a:pt x="271" y="153"/>
                  </a:cubicBezTo>
                  <a:cubicBezTo>
                    <a:pt x="269" y="150"/>
                    <a:pt x="269" y="150"/>
                    <a:pt x="269" y="150"/>
                  </a:cubicBezTo>
                  <a:cubicBezTo>
                    <a:pt x="270" y="145"/>
                    <a:pt x="270" y="145"/>
                    <a:pt x="270" y="145"/>
                  </a:cubicBezTo>
                  <a:cubicBezTo>
                    <a:pt x="271" y="142"/>
                    <a:pt x="271" y="142"/>
                    <a:pt x="271" y="142"/>
                  </a:cubicBezTo>
                  <a:cubicBezTo>
                    <a:pt x="277" y="137"/>
                    <a:pt x="277" y="137"/>
                    <a:pt x="277" y="137"/>
                  </a:cubicBezTo>
                  <a:cubicBezTo>
                    <a:pt x="285" y="129"/>
                    <a:pt x="285" y="129"/>
                    <a:pt x="285" y="129"/>
                  </a:cubicBezTo>
                  <a:cubicBezTo>
                    <a:pt x="288" y="125"/>
                    <a:pt x="288" y="125"/>
                    <a:pt x="288" y="125"/>
                  </a:cubicBezTo>
                  <a:cubicBezTo>
                    <a:pt x="289" y="121"/>
                    <a:pt x="289" y="121"/>
                    <a:pt x="289" y="121"/>
                  </a:cubicBezTo>
                  <a:cubicBezTo>
                    <a:pt x="291" y="120"/>
                    <a:pt x="291" y="120"/>
                    <a:pt x="291" y="120"/>
                  </a:cubicBezTo>
                  <a:cubicBezTo>
                    <a:pt x="293" y="115"/>
                    <a:pt x="293" y="115"/>
                    <a:pt x="293" y="115"/>
                  </a:cubicBezTo>
                  <a:cubicBezTo>
                    <a:pt x="297" y="111"/>
                    <a:pt x="297" y="111"/>
                    <a:pt x="297" y="111"/>
                  </a:cubicBezTo>
                  <a:cubicBezTo>
                    <a:pt x="300" y="107"/>
                    <a:pt x="300" y="107"/>
                    <a:pt x="300" y="107"/>
                  </a:cubicBezTo>
                  <a:cubicBezTo>
                    <a:pt x="304" y="104"/>
                    <a:pt x="304" y="104"/>
                    <a:pt x="304" y="104"/>
                  </a:cubicBezTo>
                  <a:cubicBezTo>
                    <a:pt x="305" y="99"/>
                    <a:pt x="305" y="99"/>
                    <a:pt x="305" y="99"/>
                  </a:cubicBezTo>
                  <a:cubicBezTo>
                    <a:pt x="308" y="98"/>
                    <a:pt x="308" y="98"/>
                    <a:pt x="308" y="98"/>
                  </a:cubicBezTo>
                  <a:cubicBezTo>
                    <a:pt x="308" y="94"/>
                    <a:pt x="308" y="94"/>
                    <a:pt x="308" y="94"/>
                  </a:cubicBezTo>
                  <a:cubicBezTo>
                    <a:pt x="307" y="90"/>
                    <a:pt x="307" y="90"/>
                    <a:pt x="307" y="90"/>
                  </a:cubicBezTo>
                  <a:cubicBezTo>
                    <a:pt x="305" y="87"/>
                    <a:pt x="305" y="87"/>
                    <a:pt x="305" y="87"/>
                  </a:cubicBezTo>
                  <a:cubicBezTo>
                    <a:pt x="300" y="83"/>
                    <a:pt x="300" y="83"/>
                    <a:pt x="300" y="83"/>
                  </a:cubicBezTo>
                  <a:cubicBezTo>
                    <a:pt x="297" y="78"/>
                    <a:pt x="297" y="78"/>
                    <a:pt x="297" y="78"/>
                  </a:cubicBezTo>
                  <a:cubicBezTo>
                    <a:pt x="297" y="74"/>
                    <a:pt x="297" y="74"/>
                    <a:pt x="297" y="74"/>
                  </a:cubicBezTo>
                  <a:cubicBezTo>
                    <a:pt x="231" y="57"/>
                    <a:pt x="231" y="57"/>
                    <a:pt x="231" y="57"/>
                  </a:cubicBezTo>
                  <a:cubicBezTo>
                    <a:pt x="220" y="56"/>
                    <a:pt x="220" y="56"/>
                    <a:pt x="220" y="56"/>
                  </a:cubicBezTo>
                  <a:cubicBezTo>
                    <a:pt x="216" y="57"/>
                    <a:pt x="216" y="57"/>
                    <a:pt x="216" y="57"/>
                  </a:cubicBezTo>
                  <a:cubicBezTo>
                    <a:pt x="211" y="56"/>
                    <a:pt x="211" y="56"/>
                    <a:pt x="211" y="56"/>
                  </a:cubicBezTo>
                  <a:cubicBezTo>
                    <a:pt x="207" y="57"/>
                    <a:pt x="207" y="57"/>
                    <a:pt x="207" y="57"/>
                  </a:cubicBezTo>
                  <a:cubicBezTo>
                    <a:pt x="178" y="58"/>
                    <a:pt x="178" y="58"/>
                    <a:pt x="178" y="58"/>
                  </a:cubicBezTo>
                  <a:cubicBezTo>
                    <a:pt x="175" y="56"/>
                    <a:pt x="175" y="56"/>
                    <a:pt x="175" y="56"/>
                  </a:cubicBezTo>
                  <a:cubicBezTo>
                    <a:pt x="172" y="57"/>
                    <a:pt x="172" y="57"/>
                    <a:pt x="172" y="57"/>
                  </a:cubicBezTo>
                  <a:cubicBezTo>
                    <a:pt x="169" y="58"/>
                    <a:pt x="169" y="58"/>
                    <a:pt x="169" y="58"/>
                  </a:cubicBezTo>
                  <a:cubicBezTo>
                    <a:pt x="167" y="58"/>
                    <a:pt x="167" y="58"/>
                    <a:pt x="167" y="58"/>
                  </a:cubicBezTo>
                  <a:cubicBezTo>
                    <a:pt x="164" y="57"/>
                    <a:pt x="164" y="57"/>
                    <a:pt x="164" y="57"/>
                  </a:cubicBezTo>
                  <a:cubicBezTo>
                    <a:pt x="164" y="56"/>
                    <a:pt x="164" y="56"/>
                    <a:pt x="164" y="56"/>
                  </a:cubicBezTo>
                  <a:cubicBezTo>
                    <a:pt x="159" y="56"/>
                    <a:pt x="159" y="56"/>
                    <a:pt x="159" y="56"/>
                  </a:cubicBezTo>
                  <a:cubicBezTo>
                    <a:pt x="156" y="55"/>
                    <a:pt x="156" y="55"/>
                    <a:pt x="156" y="55"/>
                  </a:cubicBezTo>
                  <a:cubicBezTo>
                    <a:pt x="155" y="53"/>
                    <a:pt x="155" y="53"/>
                    <a:pt x="155" y="53"/>
                  </a:cubicBezTo>
                  <a:cubicBezTo>
                    <a:pt x="155" y="52"/>
                    <a:pt x="155" y="52"/>
                    <a:pt x="155" y="52"/>
                  </a:cubicBezTo>
                  <a:cubicBezTo>
                    <a:pt x="151" y="51"/>
                    <a:pt x="151" y="51"/>
                    <a:pt x="151" y="51"/>
                  </a:cubicBezTo>
                  <a:cubicBezTo>
                    <a:pt x="143" y="49"/>
                    <a:pt x="143" y="49"/>
                    <a:pt x="143" y="49"/>
                  </a:cubicBezTo>
                  <a:cubicBezTo>
                    <a:pt x="138" y="47"/>
                    <a:pt x="138" y="47"/>
                    <a:pt x="138" y="47"/>
                  </a:cubicBezTo>
                  <a:cubicBezTo>
                    <a:pt x="136" y="46"/>
                    <a:pt x="136" y="46"/>
                    <a:pt x="136" y="46"/>
                  </a:cubicBezTo>
                  <a:cubicBezTo>
                    <a:pt x="130" y="47"/>
                    <a:pt x="130" y="47"/>
                    <a:pt x="130" y="47"/>
                  </a:cubicBezTo>
                  <a:cubicBezTo>
                    <a:pt x="121" y="49"/>
                    <a:pt x="121" y="49"/>
                    <a:pt x="121" y="49"/>
                  </a:cubicBezTo>
                  <a:cubicBezTo>
                    <a:pt x="110" y="46"/>
                    <a:pt x="110" y="46"/>
                    <a:pt x="110" y="46"/>
                  </a:cubicBezTo>
                  <a:cubicBezTo>
                    <a:pt x="103" y="40"/>
                    <a:pt x="103" y="40"/>
                    <a:pt x="103" y="40"/>
                  </a:cubicBezTo>
                  <a:cubicBezTo>
                    <a:pt x="103" y="40"/>
                    <a:pt x="106" y="33"/>
                    <a:pt x="105" y="24"/>
                  </a:cubicBezTo>
                  <a:cubicBezTo>
                    <a:pt x="104" y="14"/>
                    <a:pt x="99" y="12"/>
                    <a:pt x="99" y="12"/>
                  </a:cubicBezTo>
                  <a:cubicBezTo>
                    <a:pt x="94" y="12"/>
                    <a:pt x="94" y="12"/>
                    <a:pt x="94" y="12"/>
                  </a:cubicBezTo>
                  <a:cubicBezTo>
                    <a:pt x="90" y="10"/>
                    <a:pt x="90" y="10"/>
                    <a:pt x="90" y="10"/>
                  </a:cubicBezTo>
                  <a:cubicBezTo>
                    <a:pt x="90" y="10"/>
                    <a:pt x="90" y="4"/>
                    <a:pt x="85" y="4"/>
                  </a:cubicBezTo>
                  <a:cubicBezTo>
                    <a:pt x="80" y="4"/>
                    <a:pt x="80" y="4"/>
                    <a:pt x="80" y="4"/>
                  </a:cubicBezTo>
                  <a:cubicBezTo>
                    <a:pt x="74" y="3"/>
                    <a:pt x="74" y="3"/>
                    <a:pt x="74" y="3"/>
                  </a:cubicBezTo>
                  <a:cubicBezTo>
                    <a:pt x="70" y="0"/>
                    <a:pt x="70" y="0"/>
                    <a:pt x="70" y="0"/>
                  </a:cubicBezTo>
                  <a:cubicBezTo>
                    <a:pt x="70" y="7"/>
                    <a:pt x="70" y="7"/>
                    <a:pt x="70" y="7"/>
                  </a:cubicBezTo>
                  <a:cubicBezTo>
                    <a:pt x="68" y="13"/>
                    <a:pt x="68" y="13"/>
                    <a:pt x="68" y="13"/>
                  </a:cubicBezTo>
                  <a:cubicBezTo>
                    <a:pt x="63" y="22"/>
                    <a:pt x="63" y="22"/>
                    <a:pt x="63" y="22"/>
                  </a:cubicBezTo>
                  <a:cubicBezTo>
                    <a:pt x="64" y="28"/>
                    <a:pt x="64" y="28"/>
                    <a:pt x="64" y="28"/>
                  </a:cubicBezTo>
                  <a:cubicBezTo>
                    <a:pt x="63" y="33"/>
                    <a:pt x="63" y="33"/>
                    <a:pt x="63" y="33"/>
                  </a:cubicBezTo>
                  <a:cubicBezTo>
                    <a:pt x="60" y="38"/>
                    <a:pt x="60" y="38"/>
                    <a:pt x="60" y="38"/>
                  </a:cubicBezTo>
                  <a:cubicBezTo>
                    <a:pt x="58" y="43"/>
                    <a:pt x="58" y="43"/>
                    <a:pt x="58" y="43"/>
                  </a:cubicBezTo>
                  <a:cubicBezTo>
                    <a:pt x="55" y="50"/>
                    <a:pt x="55" y="50"/>
                    <a:pt x="55" y="50"/>
                  </a:cubicBezTo>
                  <a:cubicBezTo>
                    <a:pt x="53" y="55"/>
                    <a:pt x="53" y="55"/>
                    <a:pt x="53" y="55"/>
                  </a:cubicBezTo>
                  <a:cubicBezTo>
                    <a:pt x="47" y="67"/>
                    <a:pt x="47" y="67"/>
                    <a:pt x="47" y="67"/>
                  </a:cubicBezTo>
                  <a:cubicBezTo>
                    <a:pt x="40" y="85"/>
                    <a:pt x="40" y="85"/>
                    <a:pt x="40" y="85"/>
                  </a:cubicBezTo>
                  <a:cubicBezTo>
                    <a:pt x="35" y="98"/>
                    <a:pt x="35" y="98"/>
                    <a:pt x="35" y="98"/>
                  </a:cubicBezTo>
                  <a:cubicBezTo>
                    <a:pt x="30" y="111"/>
                    <a:pt x="30" y="111"/>
                    <a:pt x="30" y="111"/>
                  </a:cubicBezTo>
                  <a:cubicBezTo>
                    <a:pt x="24" y="120"/>
                    <a:pt x="24" y="120"/>
                    <a:pt x="24" y="120"/>
                  </a:cubicBezTo>
                  <a:cubicBezTo>
                    <a:pt x="22" y="124"/>
                    <a:pt x="22" y="124"/>
                    <a:pt x="22" y="124"/>
                  </a:cubicBezTo>
                  <a:cubicBezTo>
                    <a:pt x="18" y="130"/>
                    <a:pt x="18" y="130"/>
                    <a:pt x="18" y="130"/>
                  </a:cubicBezTo>
                  <a:cubicBezTo>
                    <a:pt x="15" y="133"/>
                    <a:pt x="15" y="133"/>
                    <a:pt x="15" y="133"/>
                  </a:cubicBezTo>
                  <a:cubicBezTo>
                    <a:pt x="14" y="136"/>
                    <a:pt x="14" y="136"/>
                    <a:pt x="14" y="136"/>
                  </a:cubicBezTo>
                  <a:cubicBezTo>
                    <a:pt x="11" y="141"/>
                    <a:pt x="11" y="141"/>
                    <a:pt x="11" y="141"/>
                  </a:cubicBezTo>
                  <a:cubicBezTo>
                    <a:pt x="5" y="148"/>
                    <a:pt x="5" y="148"/>
                    <a:pt x="5" y="148"/>
                  </a:cubicBezTo>
                  <a:cubicBezTo>
                    <a:pt x="3" y="152"/>
                    <a:pt x="3" y="152"/>
                    <a:pt x="3" y="152"/>
                  </a:cubicBezTo>
                  <a:cubicBezTo>
                    <a:pt x="5" y="160"/>
                    <a:pt x="5" y="160"/>
                    <a:pt x="5" y="160"/>
                  </a:cubicBezTo>
                  <a:cubicBezTo>
                    <a:pt x="5" y="162"/>
                    <a:pt x="5" y="162"/>
                    <a:pt x="5" y="162"/>
                  </a:cubicBezTo>
                  <a:cubicBezTo>
                    <a:pt x="5" y="164"/>
                    <a:pt x="5" y="164"/>
                    <a:pt x="5" y="164"/>
                  </a:cubicBezTo>
                  <a:cubicBezTo>
                    <a:pt x="4" y="165"/>
                    <a:pt x="4" y="165"/>
                    <a:pt x="4" y="165"/>
                  </a:cubicBezTo>
                  <a:cubicBezTo>
                    <a:pt x="3" y="169"/>
                    <a:pt x="3" y="169"/>
                    <a:pt x="3" y="169"/>
                  </a:cubicBezTo>
                  <a:cubicBezTo>
                    <a:pt x="1" y="170"/>
                    <a:pt x="1" y="170"/>
                    <a:pt x="1" y="170"/>
                  </a:cubicBezTo>
                  <a:cubicBezTo>
                    <a:pt x="1" y="174"/>
                    <a:pt x="1" y="174"/>
                    <a:pt x="1" y="174"/>
                  </a:cubicBezTo>
                  <a:cubicBezTo>
                    <a:pt x="0" y="182"/>
                    <a:pt x="0" y="182"/>
                    <a:pt x="0" y="182"/>
                  </a:cubicBezTo>
                  <a:cubicBezTo>
                    <a:pt x="0" y="187"/>
                    <a:pt x="0" y="187"/>
                    <a:pt x="0" y="187"/>
                  </a:cubicBezTo>
                  <a:cubicBezTo>
                    <a:pt x="2" y="190"/>
                    <a:pt x="2" y="190"/>
                    <a:pt x="2" y="190"/>
                  </a:cubicBezTo>
                  <a:cubicBezTo>
                    <a:pt x="3" y="193"/>
                    <a:pt x="3" y="193"/>
                    <a:pt x="3" y="193"/>
                  </a:cubicBezTo>
                  <a:cubicBezTo>
                    <a:pt x="147" y="234"/>
                    <a:pt x="147" y="234"/>
                    <a:pt x="147" y="234"/>
                  </a:cubicBezTo>
                  <a:cubicBezTo>
                    <a:pt x="147" y="234"/>
                    <a:pt x="216" y="253"/>
                    <a:pt x="239" y="258"/>
                  </a:cubicBezTo>
                  <a:cubicBezTo>
                    <a:pt x="242" y="259"/>
                    <a:pt x="246" y="260"/>
                    <a:pt x="251" y="26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0" name="Freeform 20">
              <a:extLst>
                <a:ext uri="{FF2B5EF4-FFF2-40B4-BE49-F238E27FC236}">
                  <a16:creationId xmlns:a16="http://schemas.microsoft.com/office/drawing/2014/main" id="{528EB325-FE54-434E-9448-FD055BF023B2}"/>
                </a:ext>
              </a:extLst>
            </p:cNvPr>
            <p:cNvSpPr>
              <a:spLocks/>
            </p:cNvSpPr>
            <p:nvPr/>
          </p:nvSpPr>
          <p:spPr bwMode="auto">
            <a:xfrm>
              <a:off x="5637212" y="1731400"/>
              <a:ext cx="325483" cy="532915"/>
            </a:xfrm>
            <a:custGeom>
              <a:avLst/>
              <a:gdLst>
                <a:gd name="T0" fmla="*/ 46 w 228"/>
                <a:gd name="T1" fmla="*/ 143 h 373"/>
                <a:gd name="T2" fmla="*/ 49 w 228"/>
                <a:gd name="T3" fmla="*/ 152 h 373"/>
                <a:gd name="T4" fmla="*/ 56 w 228"/>
                <a:gd name="T5" fmla="*/ 159 h 373"/>
                <a:gd name="T6" fmla="*/ 57 w 228"/>
                <a:gd name="T7" fmla="*/ 167 h 373"/>
                <a:gd name="T8" fmla="*/ 53 w 228"/>
                <a:gd name="T9" fmla="*/ 173 h 373"/>
                <a:gd name="T10" fmla="*/ 46 w 228"/>
                <a:gd name="T11" fmla="*/ 180 h 373"/>
                <a:gd name="T12" fmla="*/ 40 w 228"/>
                <a:gd name="T13" fmla="*/ 189 h 373"/>
                <a:gd name="T14" fmla="*/ 37 w 228"/>
                <a:gd name="T15" fmla="*/ 194 h 373"/>
                <a:gd name="T16" fmla="*/ 26 w 228"/>
                <a:gd name="T17" fmla="*/ 206 h 373"/>
                <a:gd name="T18" fmla="*/ 19 w 228"/>
                <a:gd name="T19" fmla="*/ 214 h 373"/>
                <a:gd name="T20" fmla="*/ 20 w 228"/>
                <a:gd name="T21" fmla="*/ 222 h 373"/>
                <a:gd name="T22" fmla="*/ 23 w 228"/>
                <a:gd name="T23" fmla="*/ 223 h 373"/>
                <a:gd name="T24" fmla="*/ 25 w 228"/>
                <a:gd name="T25" fmla="*/ 228 h 373"/>
                <a:gd name="T26" fmla="*/ 24 w 228"/>
                <a:gd name="T27" fmla="*/ 240 h 373"/>
                <a:gd name="T28" fmla="*/ 19 w 228"/>
                <a:gd name="T29" fmla="*/ 244 h 373"/>
                <a:gd name="T30" fmla="*/ 18 w 228"/>
                <a:gd name="T31" fmla="*/ 251 h 373"/>
                <a:gd name="T32" fmla="*/ 102 w 228"/>
                <a:gd name="T33" fmla="*/ 352 h 373"/>
                <a:gd name="T34" fmla="*/ 228 w 228"/>
                <a:gd name="T35" fmla="*/ 256 h 373"/>
                <a:gd name="T36" fmla="*/ 224 w 228"/>
                <a:gd name="T37" fmla="*/ 252 h 373"/>
                <a:gd name="T38" fmla="*/ 223 w 228"/>
                <a:gd name="T39" fmla="*/ 247 h 373"/>
                <a:gd name="T40" fmla="*/ 218 w 228"/>
                <a:gd name="T41" fmla="*/ 241 h 373"/>
                <a:gd name="T42" fmla="*/ 213 w 228"/>
                <a:gd name="T43" fmla="*/ 246 h 373"/>
                <a:gd name="T44" fmla="*/ 202 w 228"/>
                <a:gd name="T45" fmla="*/ 248 h 373"/>
                <a:gd name="T46" fmla="*/ 189 w 228"/>
                <a:gd name="T47" fmla="*/ 245 h 373"/>
                <a:gd name="T48" fmla="*/ 184 w 228"/>
                <a:gd name="T49" fmla="*/ 247 h 373"/>
                <a:gd name="T50" fmla="*/ 179 w 228"/>
                <a:gd name="T51" fmla="*/ 247 h 373"/>
                <a:gd name="T52" fmla="*/ 171 w 228"/>
                <a:gd name="T53" fmla="*/ 244 h 373"/>
                <a:gd name="T54" fmla="*/ 168 w 228"/>
                <a:gd name="T55" fmla="*/ 247 h 373"/>
                <a:gd name="T56" fmla="*/ 164 w 228"/>
                <a:gd name="T57" fmla="*/ 249 h 373"/>
                <a:gd name="T58" fmla="*/ 162 w 228"/>
                <a:gd name="T59" fmla="*/ 242 h 373"/>
                <a:gd name="T60" fmla="*/ 160 w 228"/>
                <a:gd name="T61" fmla="*/ 232 h 373"/>
                <a:gd name="T62" fmla="*/ 156 w 228"/>
                <a:gd name="T63" fmla="*/ 226 h 373"/>
                <a:gd name="T64" fmla="*/ 149 w 228"/>
                <a:gd name="T65" fmla="*/ 220 h 373"/>
                <a:gd name="T66" fmla="*/ 149 w 228"/>
                <a:gd name="T67" fmla="*/ 213 h 373"/>
                <a:gd name="T68" fmla="*/ 145 w 228"/>
                <a:gd name="T69" fmla="*/ 204 h 373"/>
                <a:gd name="T70" fmla="*/ 145 w 228"/>
                <a:gd name="T71" fmla="*/ 195 h 373"/>
                <a:gd name="T72" fmla="*/ 142 w 228"/>
                <a:gd name="T73" fmla="*/ 183 h 373"/>
                <a:gd name="T74" fmla="*/ 139 w 228"/>
                <a:gd name="T75" fmla="*/ 179 h 373"/>
                <a:gd name="T76" fmla="*/ 133 w 228"/>
                <a:gd name="T77" fmla="*/ 182 h 373"/>
                <a:gd name="T78" fmla="*/ 127 w 228"/>
                <a:gd name="T79" fmla="*/ 186 h 373"/>
                <a:gd name="T80" fmla="*/ 125 w 228"/>
                <a:gd name="T81" fmla="*/ 183 h 373"/>
                <a:gd name="T82" fmla="*/ 119 w 228"/>
                <a:gd name="T83" fmla="*/ 179 h 373"/>
                <a:gd name="T84" fmla="*/ 125 w 228"/>
                <a:gd name="T85" fmla="*/ 168 h 373"/>
                <a:gd name="T86" fmla="*/ 129 w 228"/>
                <a:gd name="T87" fmla="*/ 166 h 373"/>
                <a:gd name="T88" fmla="*/ 128 w 228"/>
                <a:gd name="T89" fmla="*/ 154 h 373"/>
                <a:gd name="T90" fmla="*/ 134 w 228"/>
                <a:gd name="T91" fmla="*/ 141 h 373"/>
                <a:gd name="T92" fmla="*/ 137 w 228"/>
                <a:gd name="T93" fmla="*/ 131 h 373"/>
                <a:gd name="T94" fmla="*/ 128 w 228"/>
                <a:gd name="T95" fmla="*/ 128 h 373"/>
                <a:gd name="T96" fmla="*/ 123 w 228"/>
                <a:gd name="T97" fmla="*/ 118 h 373"/>
                <a:gd name="T98" fmla="*/ 119 w 228"/>
                <a:gd name="T99" fmla="*/ 106 h 373"/>
                <a:gd name="T100" fmla="*/ 109 w 228"/>
                <a:gd name="T101" fmla="*/ 93 h 373"/>
                <a:gd name="T102" fmla="*/ 104 w 228"/>
                <a:gd name="T103" fmla="*/ 82 h 373"/>
                <a:gd name="T104" fmla="*/ 101 w 228"/>
                <a:gd name="T105" fmla="*/ 76 h 373"/>
                <a:gd name="T106" fmla="*/ 101 w 228"/>
                <a:gd name="T107" fmla="*/ 69 h 373"/>
                <a:gd name="T108" fmla="*/ 97 w 228"/>
                <a:gd name="T109" fmla="*/ 62 h 373"/>
                <a:gd name="T110" fmla="*/ 98 w 228"/>
                <a:gd name="T111" fmla="*/ 48 h 373"/>
                <a:gd name="T112" fmla="*/ 104 w 228"/>
                <a:gd name="T113" fmla="*/ 25 h 373"/>
                <a:gd name="T114" fmla="*/ 108 w 228"/>
                <a:gd name="T115" fmla="*/ 8 h 373"/>
                <a:gd name="T116" fmla="*/ 47 w 228"/>
                <a:gd name="T117" fmla="*/ 12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8" h="373">
                  <a:moveTo>
                    <a:pt x="48" y="132"/>
                  </a:moveTo>
                  <a:cubicBezTo>
                    <a:pt x="48" y="138"/>
                    <a:pt x="46" y="143"/>
                    <a:pt x="46" y="143"/>
                  </a:cubicBezTo>
                  <a:cubicBezTo>
                    <a:pt x="46" y="147"/>
                    <a:pt x="46" y="147"/>
                    <a:pt x="46" y="147"/>
                  </a:cubicBezTo>
                  <a:cubicBezTo>
                    <a:pt x="49" y="152"/>
                    <a:pt x="49" y="152"/>
                    <a:pt x="49" y="152"/>
                  </a:cubicBezTo>
                  <a:cubicBezTo>
                    <a:pt x="54" y="156"/>
                    <a:pt x="54" y="156"/>
                    <a:pt x="54" y="156"/>
                  </a:cubicBezTo>
                  <a:cubicBezTo>
                    <a:pt x="56" y="159"/>
                    <a:pt x="56" y="159"/>
                    <a:pt x="56" y="159"/>
                  </a:cubicBezTo>
                  <a:cubicBezTo>
                    <a:pt x="57" y="163"/>
                    <a:pt x="57" y="163"/>
                    <a:pt x="57" y="163"/>
                  </a:cubicBezTo>
                  <a:cubicBezTo>
                    <a:pt x="57" y="167"/>
                    <a:pt x="57" y="167"/>
                    <a:pt x="57" y="167"/>
                  </a:cubicBezTo>
                  <a:cubicBezTo>
                    <a:pt x="54" y="168"/>
                    <a:pt x="54" y="168"/>
                    <a:pt x="54" y="168"/>
                  </a:cubicBezTo>
                  <a:cubicBezTo>
                    <a:pt x="53" y="173"/>
                    <a:pt x="53" y="173"/>
                    <a:pt x="53" y="173"/>
                  </a:cubicBezTo>
                  <a:cubicBezTo>
                    <a:pt x="49" y="176"/>
                    <a:pt x="49" y="176"/>
                    <a:pt x="49" y="176"/>
                  </a:cubicBezTo>
                  <a:cubicBezTo>
                    <a:pt x="46" y="180"/>
                    <a:pt x="46" y="180"/>
                    <a:pt x="46" y="180"/>
                  </a:cubicBezTo>
                  <a:cubicBezTo>
                    <a:pt x="42" y="184"/>
                    <a:pt x="42" y="184"/>
                    <a:pt x="42" y="184"/>
                  </a:cubicBezTo>
                  <a:cubicBezTo>
                    <a:pt x="40" y="189"/>
                    <a:pt x="40" y="189"/>
                    <a:pt x="40" y="189"/>
                  </a:cubicBezTo>
                  <a:cubicBezTo>
                    <a:pt x="38" y="190"/>
                    <a:pt x="38" y="190"/>
                    <a:pt x="38" y="190"/>
                  </a:cubicBezTo>
                  <a:cubicBezTo>
                    <a:pt x="37" y="194"/>
                    <a:pt x="37" y="194"/>
                    <a:pt x="37" y="194"/>
                  </a:cubicBezTo>
                  <a:cubicBezTo>
                    <a:pt x="34" y="198"/>
                    <a:pt x="34" y="198"/>
                    <a:pt x="34" y="198"/>
                  </a:cubicBezTo>
                  <a:cubicBezTo>
                    <a:pt x="26" y="206"/>
                    <a:pt x="26" y="206"/>
                    <a:pt x="26" y="206"/>
                  </a:cubicBezTo>
                  <a:cubicBezTo>
                    <a:pt x="20" y="211"/>
                    <a:pt x="20" y="211"/>
                    <a:pt x="20" y="211"/>
                  </a:cubicBezTo>
                  <a:cubicBezTo>
                    <a:pt x="19" y="214"/>
                    <a:pt x="19" y="214"/>
                    <a:pt x="19" y="214"/>
                  </a:cubicBezTo>
                  <a:cubicBezTo>
                    <a:pt x="18" y="219"/>
                    <a:pt x="18" y="219"/>
                    <a:pt x="18" y="219"/>
                  </a:cubicBezTo>
                  <a:cubicBezTo>
                    <a:pt x="20" y="222"/>
                    <a:pt x="20" y="222"/>
                    <a:pt x="20" y="222"/>
                  </a:cubicBezTo>
                  <a:cubicBezTo>
                    <a:pt x="22" y="223"/>
                    <a:pt x="22" y="223"/>
                    <a:pt x="22" y="223"/>
                  </a:cubicBezTo>
                  <a:cubicBezTo>
                    <a:pt x="23" y="223"/>
                    <a:pt x="23" y="223"/>
                    <a:pt x="23" y="223"/>
                  </a:cubicBezTo>
                  <a:cubicBezTo>
                    <a:pt x="26" y="226"/>
                    <a:pt x="26" y="226"/>
                    <a:pt x="26" y="226"/>
                  </a:cubicBezTo>
                  <a:cubicBezTo>
                    <a:pt x="25" y="228"/>
                    <a:pt x="25" y="228"/>
                    <a:pt x="25" y="228"/>
                  </a:cubicBezTo>
                  <a:cubicBezTo>
                    <a:pt x="25" y="236"/>
                    <a:pt x="25" y="236"/>
                    <a:pt x="25" y="236"/>
                  </a:cubicBezTo>
                  <a:cubicBezTo>
                    <a:pt x="24" y="240"/>
                    <a:pt x="24" y="240"/>
                    <a:pt x="24" y="240"/>
                  </a:cubicBezTo>
                  <a:cubicBezTo>
                    <a:pt x="24" y="242"/>
                    <a:pt x="24" y="242"/>
                    <a:pt x="24" y="242"/>
                  </a:cubicBezTo>
                  <a:cubicBezTo>
                    <a:pt x="19" y="244"/>
                    <a:pt x="19" y="244"/>
                    <a:pt x="19" y="244"/>
                  </a:cubicBezTo>
                  <a:cubicBezTo>
                    <a:pt x="18" y="246"/>
                    <a:pt x="18" y="246"/>
                    <a:pt x="18" y="246"/>
                  </a:cubicBezTo>
                  <a:cubicBezTo>
                    <a:pt x="18" y="251"/>
                    <a:pt x="18" y="251"/>
                    <a:pt x="18" y="251"/>
                  </a:cubicBezTo>
                  <a:cubicBezTo>
                    <a:pt x="0" y="330"/>
                    <a:pt x="0" y="330"/>
                    <a:pt x="0" y="330"/>
                  </a:cubicBezTo>
                  <a:cubicBezTo>
                    <a:pt x="35" y="338"/>
                    <a:pt x="102" y="352"/>
                    <a:pt x="102" y="352"/>
                  </a:cubicBezTo>
                  <a:cubicBezTo>
                    <a:pt x="208" y="373"/>
                    <a:pt x="208" y="373"/>
                    <a:pt x="208" y="373"/>
                  </a:cubicBezTo>
                  <a:cubicBezTo>
                    <a:pt x="228" y="256"/>
                    <a:pt x="228" y="256"/>
                    <a:pt x="228" y="256"/>
                  </a:cubicBezTo>
                  <a:cubicBezTo>
                    <a:pt x="226" y="254"/>
                    <a:pt x="226" y="254"/>
                    <a:pt x="226" y="254"/>
                  </a:cubicBezTo>
                  <a:cubicBezTo>
                    <a:pt x="224" y="252"/>
                    <a:pt x="224" y="252"/>
                    <a:pt x="224" y="252"/>
                  </a:cubicBezTo>
                  <a:cubicBezTo>
                    <a:pt x="224" y="251"/>
                    <a:pt x="224" y="251"/>
                    <a:pt x="224" y="251"/>
                  </a:cubicBezTo>
                  <a:cubicBezTo>
                    <a:pt x="223" y="247"/>
                    <a:pt x="223" y="247"/>
                    <a:pt x="223" y="247"/>
                  </a:cubicBezTo>
                  <a:cubicBezTo>
                    <a:pt x="221" y="244"/>
                    <a:pt x="221" y="244"/>
                    <a:pt x="221" y="244"/>
                  </a:cubicBezTo>
                  <a:cubicBezTo>
                    <a:pt x="218" y="241"/>
                    <a:pt x="218" y="241"/>
                    <a:pt x="218" y="241"/>
                  </a:cubicBezTo>
                  <a:cubicBezTo>
                    <a:pt x="214" y="241"/>
                    <a:pt x="214" y="241"/>
                    <a:pt x="214" y="241"/>
                  </a:cubicBezTo>
                  <a:cubicBezTo>
                    <a:pt x="213" y="246"/>
                    <a:pt x="213" y="246"/>
                    <a:pt x="213" y="246"/>
                  </a:cubicBezTo>
                  <a:cubicBezTo>
                    <a:pt x="212" y="249"/>
                    <a:pt x="212" y="249"/>
                    <a:pt x="212" y="249"/>
                  </a:cubicBezTo>
                  <a:cubicBezTo>
                    <a:pt x="202" y="248"/>
                    <a:pt x="202" y="248"/>
                    <a:pt x="202" y="248"/>
                  </a:cubicBezTo>
                  <a:cubicBezTo>
                    <a:pt x="197" y="246"/>
                    <a:pt x="197" y="246"/>
                    <a:pt x="197" y="246"/>
                  </a:cubicBezTo>
                  <a:cubicBezTo>
                    <a:pt x="189" y="245"/>
                    <a:pt x="189" y="245"/>
                    <a:pt x="189" y="245"/>
                  </a:cubicBezTo>
                  <a:cubicBezTo>
                    <a:pt x="185" y="245"/>
                    <a:pt x="185" y="245"/>
                    <a:pt x="185" y="245"/>
                  </a:cubicBezTo>
                  <a:cubicBezTo>
                    <a:pt x="184" y="247"/>
                    <a:pt x="184" y="247"/>
                    <a:pt x="184" y="247"/>
                  </a:cubicBezTo>
                  <a:cubicBezTo>
                    <a:pt x="184" y="249"/>
                    <a:pt x="184" y="249"/>
                    <a:pt x="184" y="249"/>
                  </a:cubicBezTo>
                  <a:cubicBezTo>
                    <a:pt x="179" y="247"/>
                    <a:pt x="179" y="247"/>
                    <a:pt x="179" y="247"/>
                  </a:cubicBezTo>
                  <a:cubicBezTo>
                    <a:pt x="174" y="244"/>
                    <a:pt x="174" y="244"/>
                    <a:pt x="174" y="244"/>
                  </a:cubicBezTo>
                  <a:cubicBezTo>
                    <a:pt x="171" y="244"/>
                    <a:pt x="171" y="244"/>
                    <a:pt x="171" y="244"/>
                  </a:cubicBezTo>
                  <a:cubicBezTo>
                    <a:pt x="169" y="244"/>
                    <a:pt x="169" y="244"/>
                    <a:pt x="169" y="244"/>
                  </a:cubicBezTo>
                  <a:cubicBezTo>
                    <a:pt x="168" y="247"/>
                    <a:pt x="168" y="247"/>
                    <a:pt x="168" y="247"/>
                  </a:cubicBezTo>
                  <a:cubicBezTo>
                    <a:pt x="168" y="249"/>
                    <a:pt x="168" y="249"/>
                    <a:pt x="168" y="249"/>
                  </a:cubicBezTo>
                  <a:cubicBezTo>
                    <a:pt x="164" y="249"/>
                    <a:pt x="164" y="249"/>
                    <a:pt x="164" y="249"/>
                  </a:cubicBezTo>
                  <a:cubicBezTo>
                    <a:pt x="162" y="245"/>
                    <a:pt x="162" y="245"/>
                    <a:pt x="162" y="245"/>
                  </a:cubicBezTo>
                  <a:cubicBezTo>
                    <a:pt x="162" y="242"/>
                    <a:pt x="162" y="242"/>
                    <a:pt x="162" y="242"/>
                  </a:cubicBezTo>
                  <a:cubicBezTo>
                    <a:pt x="162" y="238"/>
                    <a:pt x="162" y="238"/>
                    <a:pt x="162" y="238"/>
                  </a:cubicBezTo>
                  <a:cubicBezTo>
                    <a:pt x="160" y="232"/>
                    <a:pt x="160" y="232"/>
                    <a:pt x="160" y="232"/>
                  </a:cubicBezTo>
                  <a:cubicBezTo>
                    <a:pt x="160" y="226"/>
                    <a:pt x="160" y="226"/>
                    <a:pt x="160" y="226"/>
                  </a:cubicBezTo>
                  <a:cubicBezTo>
                    <a:pt x="156" y="226"/>
                    <a:pt x="156" y="226"/>
                    <a:pt x="156" y="226"/>
                  </a:cubicBezTo>
                  <a:cubicBezTo>
                    <a:pt x="151" y="223"/>
                    <a:pt x="151" y="223"/>
                    <a:pt x="151" y="223"/>
                  </a:cubicBezTo>
                  <a:cubicBezTo>
                    <a:pt x="149" y="220"/>
                    <a:pt x="149" y="220"/>
                    <a:pt x="149" y="220"/>
                  </a:cubicBezTo>
                  <a:cubicBezTo>
                    <a:pt x="149" y="218"/>
                    <a:pt x="149" y="218"/>
                    <a:pt x="149" y="218"/>
                  </a:cubicBezTo>
                  <a:cubicBezTo>
                    <a:pt x="149" y="213"/>
                    <a:pt x="149" y="213"/>
                    <a:pt x="149" y="213"/>
                  </a:cubicBezTo>
                  <a:cubicBezTo>
                    <a:pt x="149" y="208"/>
                    <a:pt x="149" y="208"/>
                    <a:pt x="149" y="208"/>
                  </a:cubicBezTo>
                  <a:cubicBezTo>
                    <a:pt x="145" y="204"/>
                    <a:pt x="145" y="204"/>
                    <a:pt x="145" y="204"/>
                  </a:cubicBezTo>
                  <a:cubicBezTo>
                    <a:pt x="145" y="201"/>
                    <a:pt x="145" y="201"/>
                    <a:pt x="145" y="201"/>
                  </a:cubicBezTo>
                  <a:cubicBezTo>
                    <a:pt x="145" y="195"/>
                    <a:pt x="145" y="195"/>
                    <a:pt x="145" y="195"/>
                  </a:cubicBezTo>
                  <a:cubicBezTo>
                    <a:pt x="144" y="187"/>
                    <a:pt x="144" y="187"/>
                    <a:pt x="144" y="187"/>
                  </a:cubicBezTo>
                  <a:cubicBezTo>
                    <a:pt x="142" y="183"/>
                    <a:pt x="142" y="183"/>
                    <a:pt x="142" y="183"/>
                  </a:cubicBezTo>
                  <a:cubicBezTo>
                    <a:pt x="141" y="179"/>
                    <a:pt x="141" y="179"/>
                    <a:pt x="141" y="179"/>
                  </a:cubicBezTo>
                  <a:cubicBezTo>
                    <a:pt x="139" y="179"/>
                    <a:pt x="139" y="179"/>
                    <a:pt x="139" y="179"/>
                  </a:cubicBezTo>
                  <a:cubicBezTo>
                    <a:pt x="135" y="182"/>
                    <a:pt x="135" y="182"/>
                    <a:pt x="135" y="182"/>
                  </a:cubicBezTo>
                  <a:cubicBezTo>
                    <a:pt x="133" y="182"/>
                    <a:pt x="133" y="182"/>
                    <a:pt x="133" y="182"/>
                  </a:cubicBezTo>
                  <a:cubicBezTo>
                    <a:pt x="130" y="183"/>
                    <a:pt x="130" y="183"/>
                    <a:pt x="130" y="183"/>
                  </a:cubicBezTo>
                  <a:cubicBezTo>
                    <a:pt x="127" y="186"/>
                    <a:pt x="127" y="186"/>
                    <a:pt x="127" y="186"/>
                  </a:cubicBezTo>
                  <a:cubicBezTo>
                    <a:pt x="125" y="186"/>
                    <a:pt x="125" y="186"/>
                    <a:pt x="125" y="186"/>
                  </a:cubicBezTo>
                  <a:cubicBezTo>
                    <a:pt x="125" y="183"/>
                    <a:pt x="125" y="183"/>
                    <a:pt x="125" y="183"/>
                  </a:cubicBezTo>
                  <a:cubicBezTo>
                    <a:pt x="121" y="181"/>
                    <a:pt x="121" y="181"/>
                    <a:pt x="121" y="181"/>
                  </a:cubicBezTo>
                  <a:cubicBezTo>
                    <a:pt x="119" y="179"/>
                    <a:pt x="119" y="179"/>
                    <a:pt x="119" y="179"/>
                  </a:cubicBezTo>
                  <a:cubicBezTo>
                    <a:pt x="122" y="172"/>
                    <a:pt x="122" y="172"/>
                    <a:pt x="122" y="172"/>
                  </a:cubicBezTo>
                  <a:cubicBezTo>
                    <a:pt x="125" y="168"/>
                    <a:pt x="125" y="168"/>
                    <a:pt x="125" y="168"/>
                  </a:cubicBezTo>
                  <a:cubicBezTo>
                    <a:pt x="128" y="168"/>
                    <a:pt x="128" y="168"/>
                    <a:pt x="128" y="168"/>
                  </a:cubicBezTo>
                  <a:cubicBezTo>
                    <a:pt x="129" y="166"/>
                    <a:pt x="129" y="166"/>
                    <a:pt x="129" y="166"/>
                  </a:cubicBezTo>
                  <a:cubicBezTo>
                    <a:pt x="127" y="160"/>
                    <a:pt x="127" y="160"/>
                    <a:pt x="127" y="160"/>
                  </a:cubicBezTo>
                  <a:cubicBezTo>
                    <a:pt x="128" y="154"/>
                    <a:pt x="128" y="154"/>
                    <a:pt x="128" y="154"/>
                  </a:cubicBezTo>
                  <a:cubicBezTo>
                    <a:pt x="131" y="147"/>
                    <a:pt x="131" y="147"/>
                    <a:pt x="131" y="147"/>
                  </a:cubicBezTo>
                  <a:cubicBezTo>
                    <a:pt x="134" y="141"/>
                    <a:pt x="134" y="141"/>
                    <a:pt x="134" y="141"/>
                  </a:cubicBezTo>
                  <a:cubicBezTo>
                    <a:pt x="137" y="135"/>
                    <a:pt x="137" y="135"/>
                    <a:pt x="137" y="135"/>
                  </a:cubicBezTo>
                  <a:cubicBezTo>
                    <a:pt x="137" y="131"/>
                    <a:pt x="137" y="131"/>
                    <a:pt x="137" y="131"/>
                  </a:cubicBezTo>
                  <a:cubicBezTo>
                    <a:pt x="128" y="129"/>
                    <a:pt x="128" y="129"/>
                    <a:pt x="128" y="129"/>
                  </a:cubicBezTo>
                  <a:cubicBezTo>
                    <a:pt x="128" y="128"/>
                    <a:pt x="128" y="128"/>
                    <a:pt x="128" y="128"/>
                  </a:cubicBezTo>
                  <a:cubicBezTo>
                    <a:pt x="125" y="124"/>
                    <a:pt x="125" y="124"/>
                    <a:pt x="125" y="124"/>
                  </a:cubicBezTo>
                  <a:cubicBezTo>
                    <a:pt x="123" y="118"/>
                    <a:pt x="123" y="118"/>
                    <a:pt x="123" y="118"/>
                  </a:cubicBezTo>
                  <a:cubicBezTo>
                    <a:pt x="122" y="111"/>
                    <a:pt x="122" y="111"/>
                    <a:pt x="122" y="111"/>
                  </a:cubicBezTo>
                  <a:cubicBezTo>
                    <a:pt x="119" y="106"/>
                    <a:pt x="119" y="106"/>
                    <a:pt x="119" y="106"/>
                  </a:cubicBezTo>
                  <a:cubicBezTo>
                    <a:pt x="114" y="101"/>
                    <a:pt x="114" y="101"/>
                    <a:pt x="114" y="101"/>
                  </a:cubicBezTo>
                  <a:cubicBezTo>
                    <a:pt x="109" y="93"/>
                    <a:pt x="109" y="93"/>
                    <a:pt x="109" y="93"/>
                  </a:cubicBezTo>
                  <a:cubicBezTo>
                    <a:pt x="108" y="88"/>
                    <a:pt x="108" y="88"/>
                    <a:pt x="108" y="88"/>
                  </a:cubicBezTo>
                  <a:cubicBezTo>
                    <a:pt x="104" y="82"/>
                    <a:pt x="104" y="82"/>
                    <a:pt x="104" y="82"/>
                  </a:cubicBezTo>
                  <a:cubicBezTo>
                    <a:pt x="104" y="79"/>
                    <a:pt x="104" y="79"/>
                    <a:pt x="104" y="79"/>
                  </a:cubicBezTo>
                  <a:cubicBezTo>
                    <a:pt x="101" y="76"/>
                    <a:pt x="101" y="76"/>
                    <a:pt x="101" y="76"/>
                  </a:cubicBezTo>
                  <a:cubicBezTo>
                    <a:pt x="101" y="72"/>
                    <a:pt x="101" y="72"/>
                    <a:pt x="101" y="72"/>
                  </a:cubicBezTo>
                  <a:cubicBezTo>
                    <a:pt x="101" y="69"/>
                    <a:pt x="101" y="69"/>
                    <a:pt x="101" y="69"/>
                  </a:cubicBezTo>
                  <a:cubicBezTo>
                    <a:pt x="99" y="64"/>
                    <a:pt x="99" y="64"/>
                    <a:pt x="99" y="64"/>
                  </a:cubicBezTo>
                  <a:cubicBezTo>
                    <a:pt x="97" y="62"/>
                    <a:pt x="97" y="62"/>
                    <a:pt x="97" y="62"/>
                  </a:cubicBezTo>
                  <a:cubicBezTo>
                    <a:pt x="97" y="59"/>
                    <a:pt x="97" y="59"/>
                    <a:pt x="97" y="59"/>
                  </a:cubicBezTo>
                  <a:cubicBezTo>
                    <a:pt x="98" y="48"/>
                    <a:pt x="98" y="48"/>
                    <a:pt x="98" y="48"/>
                  </a:cubicBezTo>
                  <a:cubicBezTo>
                    <a:pt x="101" y="36"/>
                    <a:pt x="101" y="36"/>
                    <a:pt x="101" y="36"/>
                  </a:cubicBezTo>
                  <a:cubicBezTo>
                    <a:pt x="104" y="25"/>
                    <a:pt x="104" y="25"/>
                    <a:pt x="104" y="25"/>
                  </a:cubicBezTo>
                  <a:cubicBezTo>
                    <a:pt x="106" y="18"/>
                    <a:pt x="106" y="18"/>
                    <a:pt x="106" y="18"/>
                  </a:cubicBezTo>
                  <a:cubicBezTo>
                    <a:pt x="108" y="8"/>
                    <a:pt x="108" y="8"/>
                    <a:pt x="108" y="8"/>
                  </a:cubicBezTo>
                  <a:cubicBezTo>
                    <a:pt x="76" y="0"/>
                    <a:pt x="76" y="0"/>
                    <a:pt x="76" y="0"/>
                  </a:cubicBezTo>
                  <a:cubicBezTo>
                    <a:pt x="76" y="0"/>
                    <a:pt x="52" y="114"/>
                    <a:pt x="47" y="120"/>
                  </a:cubicBezTo>
                  <a:cubicBezTo>
                    <a:pt x="43" y="127"/>
                    <a:pt x="48" y="125"/>
                    <a:pt x="48" y="132"/>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1" name="Freeform 21">
              <a:extLst>
                <a:ext uri="{FF2B5EF4-FFF2-40B4-BE49-F238E27FC236}">
                  <a16:creationId xmlns:a16="http://schemas.microsoft.com/office/drawing/2014/main" id="{E19F6CCA-8877-434A-97D3-3E4F17346685}"/>
                </a:ext>
              </a:extLst>
            </p:cNvPr>
            <p:cNvSpPr>
              <a:spLocks/>
            </p:cNvSpPr>
            <p:nvPr/>
          </p:nvSpPr>
          <p:spPr bwMode="auto">
            <a:xfrm>
              <a:off x="5775501" y="1743205"/>
              <a:ext cx="558212" cy="360899"/>
            </a:xfrm>
            <a:custGeom>
              <a:avLst/>
              <a:gdLst>
                <a:gd name="T0" fmla="*/ 184 w 391"/>
                <a:gd name="T1" fmla="*/ 33 h 252"/>
                <a:gd name="T2" fmla="*/ 9 w 391"/>
                <a:gd name="T3" fmla="*/ 10 h 252"/>
                <a:gd name="T4" fmla="*/ 4 w 391"/>
                <a:gd name="T5" fmla="*/ 28 h 252"/>
                <a:gd name="T6" fmla="*/ 0 w 391"/>
                <a:gd name="T7" fmla="*/ 51 h 252"/>
                <a:gd name="T8" fmla="*/ 2 w 391"/>
                <a:gd name="T9" fmla="*/ 56 h 252"/>
                <a:gd name="T10" fmla="*/ 4 w 391"/>
                <a:gd name="T11" fmla="*/ 64 h 252"/>
                <a:gd name="T12" fmla="*/ 7 w 391"/>
                <a:gd name="T13" fmla="*/ 71 h 252"/>
                <a:gd name="T14" fmla="*/ 11 w 391"/>
                <a:gd name="T15" fmla="*/ 80 h 252"/>
                <a:gd name="T16" fmla="*/ 17 w 391"/>
                <a:gd name="T17" fmla="*/ 93 h 252"/>
                <a:gd name="T18" fmla="*/ 25 w 391"/>
                <a:gd name="T19" fmla="*/ 103 h 252"/>
                <a:gd name="T20" fmla="*/ 28 w 391"/>
                <a:gd name="T21" fmla="*/ 116 h 252"/>
                <a:gd name="T22" fmla="*/ 31 w 391"/>
                <a:gd name="T23" fmla="*/ 121 h 252"/>
                <a:gd name="T24" fmla="*/ 40 w 391"/>
                <a:gd name="T25" fmla="*/ 127 h 252"/>
                <a:gd name="T26" fmla="*/ 34 w 391"/>
                <a:gd name="T27" fmla="*/ 139 h 252"/>
                <a:gd name="T28" fmla="*/ 30 w 391"/>
                <a:gd name="T29" fmla="*/ 152 h 252"/>
                <a:gd name="T30" fmla="*/ 31 w 391"/>
                <a:gd name="T31" fmla="*/ 160 h 252"/>
                <a:gd name="T32" fmla="*/ 25 w 391"/>
                <a:gd name="T33" fmla="*/ 164 h 252"/>
                <a:gd name="T34" fmla="*/ 24 w 391"/>
                <a:gd name="T35" fmla="*/ 173 h 252"/>
                <a:gd name="T36" fmla="*/ 28 w 391"/>
                <a:gd name="T37" fmla="*/ 178 h 252"/>
                <a:gd name="T38" fmla="*/ 33 w 391"/>
                <a:gd name="T39" fmla="*/ 175 h 252"/>
                <a:gd name="T40" fmla="*/ 38 w 391"/>
                <a:gd name="T41" fmla="*/ 174 h 252"/>
                <a:gd name="T42" fmla="*/ 44 w 391"/>
                <a:gd name="T43" fmla="*/ 171 h 252"/>
                <a:gd name="T44" fmla="*/ 47 w 391"/>
                <a:gd name="T45" fmla="*/ 179 h 252"/>
                <a:gd name="T46" fmla="*/ 48 w 391"/>
                <a:gd name="T47" fmla="*/ 193 h 252"/>
                <a:gd name="T48" fmla="*/ 52 w 391"/>
                <a:gd name="T49" fmla="*/ 200 h 252"/>
                <a:gd name="T50" fmla="*/ 52 w 391"/>
                <a:gd name="T51" fmla="*/ 210 h 252"/>
                <a:gd name="T52" fmla="*/ 54 w 391"/>
                <a:gd name="T53" fmla="*/ 215 h 252"/>
                <a:gd name="T54" fmla="*/ 63 w 391"/>
                <a:gd name="T55" fmla="*/ 218 h 252"/>
                <a:gd name="T56" fmla="*/ 65 w 391"/>
                <a:gd name="T57" fmla="*/ 230 h 252"/>
                <a:gd name="T58" fmla="*/ 65 w 391"/>
                <a:gd name="T59" fmla="*/ 237 h 252"/>
                <a:gd name="T60" fmla="*/ 71 w 391"/>
                <a:gd name="T61" fmla="*/ 241 h 252"/>
                <a:gd name="T62" fmla="*/ 72 w 391"/>
                <a:gd name="T63" fmla="*/ 236 h 252"/>
                <a:gd name="T64" fmla="*/ 77 w 391"/>
                <a:gd name="T65" fmla="*/ 236 h 252"/>
                <a:gd name="T66" fmla="*/ 87 w 391"/>
                <a:gd name="T67" fmla="*/ 241 h 252"/>
                <a:gd name="T68" fmla="*/ 88 w 391"/>
                <a:gd name="T69" fmla="*/ 237 h 252"/>
                <a:gd name="T70" fmla="*/ 100 w 391"/>
                <a:gd name="T71" fmla="*/ 238 h 252"/>
                <a:gd name="T72" fmla="*/ 115 w 391"/>
                <a:gd name="T73" fmla="*/ 241 h 252"/>
                <a:gd name="T74" fmla="*/ 117 w 391"/>
                <a:gd name="T75" fmla="*/ 233 h 252"/>
                <a:gd name="T76" fmla="*/ 124 w 391"/>
                <a:gd name="T77" fmla="*/ 236 h 252"/>
                <a:gd name="T78" fmla="*/ 127 w 391"/>
                <a:gd name="T79" fmla="*/ 243 h 252"/>
                <a:gd name="T80" fmla="*/ 129 w 391"/>
                <a:gd name="T81" fmla="*/ 246 h 252"/>
                <a:gd name="T82" fmla="*/ 136 w 391"/>
                <a:gd name="T83" fmla="*/ 221 h 252"/>
                <a:gd name="T84" fmla="*/ 373 w 391"/>
                <a:gd name="T85" fmla="*/ 252 h 252"/>
                <a:gd name="T86" fmla="*/ 391 w 391"/>
                <a:gd name="T87" fmla="*/ 6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1" h="252">
                  <a:moveTo>
                    <a:pt x="391" y="60"/>
                  </a:moveTo>
                  <a:cubicBezTo>
                    <a:pt x="391" y="60"/>
                    <a:pt x="243" y="42"/>
                    <a:pt x="184" y="33"/>
                  </a:cubicBezTo>
                  <a:cubicBezTo>
                    <a:pt x="112" y="22"/>
                    <a:pt x="11" y="0"/>
                    <a:pt x="11" y="0"/>
                  </a:cubicBezTo>
                  <a:cubicBezTo>
                    <a:pt x="9" y="10"/>
                    <a:pt x="9" y="10"/>
                    <a:pt x="9" y="10"/>
                  </a:cubicBezTo>
                  <a:cubicBezTo>
                    <a:pt x="7" y="17"/>
                    <a:pt x="7" y="17"/>
                    <a:pt x="7" y="17"/>
                  </a:cubicBezTo>
                  <a:cubicBezTo>
                    <a:pt x="4" y="28"/>
                    <a:pt x="4" y="28"/>
                    <a:pt x="4" y="28"/>
                  </a:cubicBezTo>
                  <a:cubicBezTo>
                    <a:pt x="1" y="40"/>
                    <a:pt x="1" y="40"/>
                    <a:pt x="1" y="40"/>
                  </a:cubicBezTo>
                  <a:cubicBezTo>
                    <a:pt x="0" y="51"/>
                    <a:pt x="0" y="51"/>
                    <a:pt x="0" y="51"/>
                  </a:cubicBezTo>
                  <a:cubicBezTo>
                    <a:pt x="0" y="54"/>
                    <a:pt x="0" y="54"/>
                    <a:pt x="0" y="54"/>
                  </a:cubicBezTo>
                  <a:cubicBezTo>
                    <a:pt x="2" y="56"/>
                    <a:pt x="2" y="56"/>
                    <a:pt x="2" y="56"/>
                  </a:cubicBezTo>
                  <a:cubicBezTo>
                    <a:pt x="4" y="61"/>
                    <a:pt x="4" y="61"/>
                    <a:pt x="4" y="61"/>
                  </a:cubicBezTo>
                  <a:cubicBezTo>
                    <a:pt x="4" y="64"/>
                    <a:pt x="4" y="64"/>
                    <a:pt x="4" y="64"/>
                  </a:cubicBezTo>
                  <a:cubicBezTo>
                    <a:pt x="4" y="68"/>
                    <a:pt x="4" y="68"/>
                    <a:pt x="4" y="68"/>
                  </a:cubicBezTo>
                  <a:cubicBezTo>
                    <a:pt x="7" y="71"/>
                    <a:pt x="7" y="71"/>
                    <a:pt x="7" y="71"/>
                  </a:cubicBezTo>
                  <a:cubicBezTo>
                    <a:pt x="7" y="74"/>
                    <a:pt x="7" y="74"/>
                    <a:pt x="7" y="74"/>
                  </a:cubicBezTo>
                  <a:cubicBezTo>
                    <a:pt x="11" y="80"/>
                    <a:pt x="11" y="80"/>
                    <a:pt x="11" y="80"/>
                  </a:cubicBezTo>
                  <a:cubicBezTo>
                    <a:pt x="12" y="85"/>
                    <a:pt x="12" y="85"/>
                    <a:pt x="12" y="85"/>
                  </a:cubicBezTo>
                  <a:cubicBezTo>
                    <a:pt x="17" y="93"/>
                    <a:pt x="17" y="93"/>
                    <a:pt x="17" y="93"/>
                  </a:cubicBezTo>
                  <a:cubicBezTo>
                    <a:pt x="22" y="98"/>
                    <a:pt x="22" y="98"/>
                    <a:pt x="22" y="98"/>
                  </a:cubicBezTo>
                  <a:cubicBezTo>
                    <a:pt x="25" y="103"/>
                    <a:pt x="25" y="103"/>
                    <a:pt x="25" y="103"/>
                  </a:cubicBezTo>
                  <a:cubicBezTo>
                    <a:pt x="26" y="110"/>
                    <a:pt x="26" y="110"/>
                    <a:pt x="26" y="110"/>
                  </a:cubicBezTo>
                  <a:cubicBezTo>
                    <a:pt x="28" y="116"/>
                    <a:pt x="28" y="116"/>
                    <a:pt x="28" y="116"/>
                  </a:cubicBezTo>
                  <a:cubicBezTo>
                    <a:pt x="31" y="120"/>
                    <a:pt x="31" y="120"/>
                    <a:pt x="31" y="120"/>
                  </a:cubicBezTo>
                  <a:cubicBezTo>
                    <a:pt x="31" y="121"/>
                    <a:pt x="31" y="121"/>
                    <a:pt x="31" y="121"/>
                  </a:cubicBezTo>
                  <a:cubicBezTo>
                    <a:pt x="40" y="123"/>
                    <a:pt x="40" y="123"/>
                    <a:pt x="40" y="123"/>
                  </a:cubicBezTo>
                  <a:cubicBezTo>
                    <a:pt x="40" y="127"/>
                    <a:pt x="40" y="127"/>
                    <a:pt x="40" y="127"/>
                  </a:cubicBezTo>
                  <a:cubicBezTo>
                    <a:pt x="37" y="133"/>
                    <a:pt x="37" y="133"/>
                    <a:pt x="37" y="133"/>
                  </a:cubicBezTo>
                  <a:cubicBezTo>
                    <a:pt x="34" y="139"/>
                    <a:pt x="34" y="139"/>
                    <a:pt x="34" y="139"/>
                  </a:cubicBezTo>
                  <a:cubicBezTo>
                    <a:pt x="31" y="146"/>
                    <a:pt x="31" y="146"/>
                    <a:pt x="31" y="146"/>
                  </a:cubicBezTo>
                  <a:cubicBezTo>
                    <a:pt x="30" y="152"/>
                    <a:pt x="30" y="152"/>
                    <a:pt x="30" y="152"/>
                  </a:cubicBezTo>
                  <a:cubicBezTo>
                    <a:pt x="32" y="158"/>
                    <a:pt x="32" y="158"/>
                    <a:pt x="32" y="158"/>
                  </a:cubicBezTo>
                  <a:cubicBezTo>
                    <a:pt x="31" y="160"/>
                    <a:pt x="31" y="160"/>
                    <a:pt x="31" y="160"/>
                  </a:cubicBezTo>
                  <a:cubicBezTo>
                    <a:pt x="28" y="160"/>
                    <a:pt x="28" y="160"/>
                    <a:pt x="28" y="160"/>
                  </a:cubicBezTo>
                  <a:cubicBezTo>
                    <a:pt x="25" y="164"/>
                    <a:pt x="25" y="164"/>
                    <a:pt x="25" y="164"/>
                  </a:cubicBezTo>
                  <a:cubicBezTo>
                    <a:pt x="22" y="171"/>
                    <a:pt x="22" y="171"/>
                    <a:pt x="22" y="171"/>
                  </a:cubicBezTo>
                  <a:cubicBezTo>
                    <a:pt x="24" y="173"/>
                    <a:pt x="24" y="173"/>
                    <a:pt x="24" y="173"/>
                  </a:cubicBezTo>
                  <a:cubicBezTo>
                    <a:pt x="28" y="175"/>
                    <a:pt x="28" y="175"/>
                    <a:pt x="28" y="175"/>
                  </a:cubicBezTo>
                  <a:cubicBezTo>
                    <a:pt x="28" y="178"/>
                    <a:pt x="28" y="178"/>
                    <a:pt x="28" y="178"/>
                  </a:cubicBezTo>
                  <a:cubicBezTo>
                    <a:pt x="30" y="178"/>
                    <a:pt x="30" y="178"/>
                    <a:pt x="30" y="178"/>
                  </a:cubicBezTo>
                  <a:cubicBezTo>
                    <a:pt x="33" y="175"/>
                    <a:pt x="33" y="175"/>
                    <a:pt x="33" y="175"/>
                  </a:cubicBezTo>
                  <a:cubicBezTo>
                    <a:pt x="36" y="174"/>
                    <a:pt x="36" y="174"/>
                    <a:pt x="36" y="174"/>
                  </a:cubicBezTo>
                  <a:cubicBezTo>
                    <a:pt x="38" y="174"/>
                    <a:pt x="38" y="174"/>
                    <a:pt x="38" y="174"/>
                  </a:cubicBezTo>
                  <a:cubicBezTo>
                    <a:pt x="42" y="171"/>
                    <a:pt x="42" y="171"/>
                    <a:pt x="42" y="171"/>
                  </a:cubicBezTo>
                  <a:cubicBezTo>
                    <a:pt x="44" y="171"/>
                    <a:pt x="44" y="171"/>
                    <a:pt x="44" y="171"/>
                  </a:cubicBezTo>
                  <a:cubicBezTo>
                    <a:pt x="45" y="175"/>
                    <a:pt x="45" y="175"/>
                    <a:pt x="45" y="175"/>
                  </a:cubicBezTo>
                  <a:cubicBezTo>
                    <a:pt x="47" y="179"/>
                    <a:pt x="47" y="179"/>
                    <a:pt x="47" y="179"/>
                  </a:cubicBezTo>
                  <a:cubicBezTo>
                    <a:pt x="48" y="187"/>
                    <a:pt x="48" y="187"/>
                    <a:pt x="48" y="187"/>
                  </a:cubicBezTo>
                  <a:cubicBezTo>
                    <a:pt x="48" y="193"/>
                    <a:pt x="48" y="193"/>
                    <a:pt x="48" y="193"/>
                  </a:cubicBezTo>
                  <a:cubicBezTo>
                    <a:pt x="48" y="196"/>
                    <a:pt x="48" y="196"/>
                    <a:pt x="48" y="196"/>
                  </a:cubicBezTo>
                  <a:cubicBezTo>
                    <a:pt x="52" y="200"/>
                    <a:pt x="52" y="200"/>
                    <a:pt x="52" y="200"/>
                  </a:cubicBezTo>
                  <a:cubicBezTo>
                    <a:pt x="52" y="205"/>
                    <a:pt x="52" y="205"/>
                    <a:pt x="52" y="205"/>
                  </a:cubicBezTo>
                  <a:cubicBezTo>
                    <a:pt x="52" y="210"/>
                    <a:pt x="52" y="210"/>
                    <a:pt x="52" y="210"/>
                  </a:cubicBezTo>
                  <a:cubicBezTo>
                    <a:pt x="52" y="212"/>
                    <a:pt x="52" y="212"/>
                    <a:pt x="52" y="212"/>
                  </a:cubicBezTo>
                  <a:cubicBezTo>
                    <a:pt x="54" y="215"/>
                    <a:pt x="54" y="215"/>
                    <a:pt x="54" y="215"/>
                  </a:cubicBezTo>
                  <a:cubicBezTo>
                    <a:pt x="59" y="218"/>
                    <a:pt x="59" y="218"/>
                    <a:pt x="59" y="218"/>
                  </a:cubicBezTo>
                  <a:cubicBezTo>
                    <a:pt x="63" y="218"/>
                    <a:pt x="63" y="218"/>
                    <a:pt x="63" y="218"/>
                  </a:cubicBezTo>
                  <a:cubicBezTo>
                    <a:pt x="63" y="224"/>
                    <a:pt x="63" y="224"/>
                    <a:pt x="63" y="224"/>
                  </a:cubicBezTo>
                  <a:cubicBezTo>
                    <a:pt x="65" y="230"/>
                    <a:pt x="65" y="230"/>
                    <a:pt x="65" y="230"/>
                  </a:cubicBezTo>
                  <a:cubicBezTo>
                    <a:pt x="65" y="234"/>
                    <a:pt x="65" y="234"/>
                    <a:pt x="65" y="234"/>
                  </a:cubicBezTo>
                  <a:cubicBezTo>
                    <a:pt x="65" y="237"/>
                    <a:pt x="65" y="237"/>
                    <a:pt x="65" y="237"/>
                  </a:cubicBezTo>
                  <a:cubicBezTo>
                    <a:pt x="67" y="241"/>
                    <a:pt x="67" y="241"/>
                    <a:pt x="67" y="241"/>
                  </a:cubicBezTo>
                  <a:cubicBezTo>
                    <a:pt x="71" y="241"/>
                    <a:pt x="71" y="241"/>
                    <a:pt x="71" y="241"/>
                  </a:cubicBezTo>
                  <a:cubicBezTo>
                    <a:pt x="71" y="239"/>
                    <a:pt x="71" y="239"/>
                    <a:pt x="71" y="239"/>
                  </a:cubicBezTo>
                  <a:cubicBezTo>
                    <a:pt x="72" y="236"/>
                    <a:pt x="72" y="236"/>
                    <a:pt x="72" y="236"/>
                  </a:cubicBezTo>
                  <a:cubicBezTo>
                    <a:pt x="74" y="236"/>
                    <a:pt x="74" y="236"/>
                    <a:pt x="74" y="236"/>
                  </a:cubicBezTo>
                  <a:cubicBezTo>
                    <a:pt x="77" y="236"/>
                    <a:pt x="77" y="236"/>
                    <a:pt x="77" y="236"/>
                  </a:cubicBezTo>
                  <a:cubicBezTo>
                    <a:pt x="82" y="239"/>
                    <a:pt x="82" y="239"/>
                    <a:pt x="82" y="239"/>
                  </a:cubicBezTo>
                  <a:cubicBezTo>
                    <a:pt x="87" y="241"/>
                    <a:pt x="87" y="241"/>
                    <a:pt x="87" y="241"/>
                  </a:cubicBezTo>
                  <a:cubicBezTo>
                    <a:pt x="87" y="239"/>
                    <a:pt x="87" y="239"/>
                    <a:pt x="87" y="239"/>
                  </a:cubicBezTo>
                  <a:cubicBezTo>
                    <a:pt x="88" y="237"/>
                    <a:pt x="88" y="237"/>
                    <a:pt x="88" y="237"/>
                  </a:cubicBezTo>
                  <a:cubicBezTo>
                    <a:pt x="92" y="237"/>
                    <a:pt x="92" y="237"/>
                    <a:pt x="92" y="237"/>
                  </a:cubicBezTo>
                  <a:cubicBezTo>
                    <a:pt x="100" y="238"/>
                    <a:pt x="100" y="238"/>
                    <a:pt x="100" y="238"/>
                  </a:cubicBezTo>
                  <a:cubicBezTo>
                    <a:pt x="105" y="240"/>
                    <a:pt x="105" y="240"/>
                    <a:pt x="105" y="240"/>
                  </a:cubicBezTo>
                  <a:cubicBezTo>
                    <a:pt x="115" y="241"/>
                    <a:pt x="115" y="241"/>
                    <a:pt x="115" y="241"/>
                  </a:cubicBezTo>
                  <a:cubicBezTo>
                    <a:pt x="116" y="238"/>
                    <a:pt x="116" y="238"/>
                    <a:pt x="116" y="238"/>
                  </a:cubicBezTo>
                  <a:cubicBezTo>
                    <a:pt x="117" y="233"/>
                    <a:pt x="117" y="233"/>
                    <a:pt x="117" y="233"/>
                  </a:cubicBezTo>
                  <a:cubicBezTo>
                    <a:pt x="121" y="233"/>
                    <a:pt x="121" y="233"/>
                    <a:pt x="121" y="233"/>
                  </a:cubicBezTo>
                  <a:cubicBezTo>
                    <a:pt x="124" y="236"/>
                    <a:pt x="124" y="236"/>
                    <a:pt x="124" y="236"/>
                  </a:cubicBezTo>
                  <a:cubicBezTo>
                    <a:pt x="126" y="239"/>
                    <a:pt x="126" y="239"/>
                    <a:pt x="126" y="239"/>
                  </a:cubicBezTo>
                  <a:cubicBezTo>
                    <a:pt x="127" y="243"/>
                    <a:pt x="127" y="243"/>
                    <a:pt x="127" y="243"/>
                  </a:cubicBezTo>
                  <a:cubicBezTo>
                    <a:pt x="127" y="244"/>
                    <a:pt x="127" y="244"/>
                    <a:pt x="127" y="244"/>
                  </a:cubicBezTo>
                  <a:cubicBezTo>
                    <a:pt x="129" y="246"/>
                    <a:pt x="129" y="246"/>
                    <a:pt x="129" y="246"/>
                  </a:cubicBezTo>
                  <a:cubicBezTo>
                    <a:pt x="131" y="248"/>
                    <a:pt x="131" y="248"/>
                    <a:pt x="131" y="248"/>
                  </a:cubicBezTo>
                  <a:cubicBezTo>
                    <a:pt x="136" y="221"/>
                    <a:pt x="136" y="221"/>
                    <a:pt x="136" y="221"/>
                  </a:cubicBezTo>
                  <a:cubicBezTo>
                    <a:pt x="372" y="252"/>
                    <a:pt x="372" y="252"/>
                    <a:pt x="372" y="252"/>
                  </a:cubicBezTo>
                  <a:cubicBezTo>
                    <a:pt x="373" y="252"/>
                    <a:pt x="373" y="252"/>
                    <a:pt x="373" y="252"/>
                  </a:cubicBezTo>
                  <a:cubicBezTo>
                    <a:pt x="377" y="207"/>
                    <a:pt x="377" y="207"/>
                    <a:pt x="377" y="207"/>
                  </a:cubicBezTo>
                  <a:lnTo>
                    <a:pt x="391" y="6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2" name="Freeform 22">
              <a:extLst>
                <a:ext uri="{FF2B5EF4-FFF2-40B4-BE49-F238E27FC236}">
                  <a16:creationId xmlns:a16="http://schemas.microsoft.com/office/drawing/2014/main" id="{D2DC1859-961F-42AD-A718-3517912BD448}"/>
                </a:ext>
              </a:extLst>
            </p:cNvPr>
            <p:cNvSpPr>
              <a:spLocks/>
            </p:cNvSpPr>
            <p:nvPr/>
          </p:nvSpPr>
          <p:spPr bwMode="auto">
            <a:xfrm>
              <a:off x="7897045" y="1787053"/>
              <a:ext cx="197314" cy="315365"/>
            </a:xfrm>
            <a:custGeom>
              <a:avLst/>
              <a:gdLst>
                <a:gd name="T0" fmla="*/ 34 w 117"/>
                <a:gd name="T1" fmla="*/ 182 h 187"/>
                <a:gd name="T2" fmla="*/ 34 w 117"/>
                <a:gd name="T3" fmla="*/ 176 h 187"/>
                <a:gd name="T4" fmla="*/ 37 w 117"/>
                <a:gd name="T5" fmla="*/ 171 h 187"/>
                <a:gd name="T6" fmla="*/ 40 w 117"/>
                <a:gd name="T7" fmla="*/ 166 h 187"/>
                <a:gd name="T8" fmla="*/ 44 w 117"/>
                <a:gd name="T9" fmla="*/ 161 h 187"/>
                <a:gd name="T10" fmla="*/ 40 w 117"/>
                <a:gd name="T11" fmla="*/ 159 h 187"/>
                <a:gd name="T12" fmla="*/ 42 w 117"/>
                <a:gd name="T13" fmla="*/ 155 h 187"/>
                <a:gd name="T14" fmla="*/ 45 w 117"/>
                <a:gd name="T15" fmla="*/ 155 h 187"/>
                <a:gd name="T16" fmla="*/ 48 w 117"/>
                <a:gd name="T17" fmla="*/ 150 h 187"/>
                <a:gd name="T18" fmla="*/ 52 w 117"/>
                <a:gd name="T19" fmla="*/ 153 h 187"/>
                <a:gd name="T20" fmla="*/ 51 w 117"/>
                <a:gd name="T21" fmla="*/ 149 h 187"/>
                <a:gd name="T22" fmla="*/ 56 w 117"/>
                <a:gd name="T23" fmla="*/ 148 h 187"/>
                <a:gd name="T24" fmla="*/ 59 w 117"/>
                <a:gd name="T25" fmla="*/ 139 h 187"/>
                <a:gd name="T26" fmla="*/ 67 w 117"/>
                <a:gd name="T27" fmla="*/ 141 h 187"/>
                <a:gd name="T28" fmla="*/ 68 w 117"/>
                <a:gd name="T29" fmla="*/ 132 h 187"/>
                <a:gd name="T30" fmla="*/ 68 w 117"/>
                <a:gd name="T31" fmla="*/ 123 h 187"/>
                <a:gd name="T32" fmla="*/ 69 w 117"/>
                <a:gd name="T33" fmla="*/ 116 h 187"/>
                <a:gd name="T34" fmla="*/ 79 w 117"/>
                <a:gd name="T35" fmla="*/ 122 h 187"/>
                <a:gd name="T36" fmla="*/ 81 w 117"/>
                <a:gd name="T37" fmla="*/ 115 h 187"/>
                <a:gd name="T38" fmla="*/ 84 w 117"/>
                <a:gd name="T39" fmla="*/ 122 h 187"/>
                <a:gd name="T40" fmla="*/ 88 w 117"/>
                <a:gd name="T41" fmla="*/ 116 h 187"/>
                <a:gd name="T42" fmla="*/ 87 w 117"/>
                <a:gd name="T43" fmla="*/ 111 h 187"/>
                <a:gd name="T44" fmla="*/ 95 w 117"/>
                <a:gd name="T45" fmla="*/ 115 h 187"/>
                <a:gd name="T46" fmla="*/ 97 w 117"/>
                <a:gd name="T47" fmla="*/ 111 h 187"/>
                <a:gd name="T48" fmla="*/ 103 w 117"/>
                <a:gd name="T49" fmla="*/ 105 h 187"/>
                <a:gd name="T50" fmla="*/ 106 w 117"/>
                <a:gd name="T51" fmla="*/ 101 h 187"/>
                <a:gd name="T52" fmla="*/ 114 w 117"/>
                <a:gd name="T53" fmla="*/ 97 h 187"/>
                <a:gd name="T54" fmla="*/ 116 w 117"/>
                <a:gd name="T55" fmla="*/ 88 h 187"/>
                <a:gd name="T56" fmla="*/ 112 w 117"/>
                <a:gd name="T57" fmla="*/ 86 h 187"/>
                <a:gd name="T58" fmla="*/ 112 w 117"/>
                <a:gd name="T59" fmla="*/ 82 h 187"/>
                <a:gd name="T60" fmla="*/ 104 w 117"/>
                <a:gd name="T61" fmla="*/ 77 h 187"/>
                <a:gd name="T62" fmla="*/ 101 w 117"/>
                <a:gd name="T63" fmla="*/ 64 h 187"/>
                <a:gd name="T64" fmla="*/ 95 w 117"/>
                <a:gd name="T65" fmla="*/ 63 h 187"/>
                <a:gd name="T66" fmla="*/ 84 w 117"/>
                <a:gd name="T67" fmla="*/ 56 h 187"/>
                <a:gd name="T68" fmla="*/ 77 w 117"/>
                <a:gd name="T69" fmla="*/ 31 h 187"/>
                <a:gd name="T70" fmla="*/ 71 w 117"/>
                <a:gd name="T71" fmla="*/ 11 h 187"/>
                <a:gd name="T72" fmla="*/ 53 w 117"/>
                <a:gd name="T73" fmla="*/ 3 h 187"/>
                <a:gd name="T74" fmla="*/ 42 w 117"/>
                <a:gd name="T75" fmla="*/ 11 h 187"/>
                <a:gd name="T76" fmla="*/ 30 w 117"/>
                <a:gd name="T77" fmla="*/ 5 h 187"/>
                <a:gd name="T78" fmla="*/ 22 w 117"/>
                <a:gd name="T79" fmla="*/ 22 h 187"/>
                <a:gd name="T80" fmla="*/ 13 w 117"/>
                <a:gd name="T81" fmla="*/ 54 h 187"/>
                <a:gd name="T82" fmla="*/ 15 w 117"/>
                <a:gd name="T83" fmla="*/ 71 h 187"/>
                <a:gd name="T84" fmla="*/ 12 w 117"/>
                <a:gd name="T85" fmla="*/ 82 h 187"/>
                <a:gd name="T86" fmla="*/ 7 w 117"/>
                <a:gd name="T87" fmla="*/ 95 h 187"/>
                <a:gd name="T88" fmla="*/ 0 w 117"/>
                <a:gd name="T89" fmla="*/ 103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7" h="187">
                  <a:moveTo>
                    <a:pt x="33" y="187"/>
                  </a:moveTo>
                  <a:lnTo>
                    <a:pt x="33" y="185"/>
                  </a:lnTo>
                  <a:lnTo>
                    <a:pt x="34" y="182"/>
                  </a:lnTo>
                  <a:lnTo>
                    <a:pt x="34" y="181"/>
                  </a:lnTo>
                  <a:lnTo>
                    <a:pt x="34" y="178"/>
                  </a:lnTo>
                  <a:lnTo>
                    <a:pt x="34" y="176"/>
                  </a:lnTo>
                  <a:lnTo>
                    <a:pt x="35" y="174"/>
                  </a:lnTo>
                  <a:lnTo>
                    <a:pt x="37" y="174"/>
                  </a:lnTo>
                  <a:lnTo>
                    <a:pt x="37" y="171"/>
                  </a:lnTo>
                  <a:lnTo>
                    <a:pt x="38" y="169"/>
                  </a:lnTo>
                  <a:lnTo>
                    <a:pt x="38" y="166"/>
                  </a:lnTo>
                  <a:lnTo>
                    <a:pt x="40" y="166"/>
                  </a:lnTo>
                  <a:lnTo>
                    <a:pt x="41" y="166"/>
                  </a:lnTo>
                  <a:lnTo>
                    <a:pt x="44" y="166"/>
                  </a:lnTo>
                  <a:lnTo>
                    <a:pt x="44" y="161"/>
                  </a:lnTo>
                  <a:lnTo>
                    <a:pt x="41" y="161"/>
                  </a:lnTo>
                  <a:lnTo>
                    <a:pt x="40" y="161"/>
                  </a:lnTo>
                  <a:lnTo>
                    <a:pt x="40" y="159"/>
                  </a:lnTo>
                  <a:lnTo>
                    <a:pt x="40" y="158"/>
                  </a:lnTo>
                  <a:lnTo>
                    <a:pt x="42" y="156"/>
                  </a:lnTo>
                  <a:lnTo>
                    <a:pt x="42" y="155"/>
                  </a:lnTo>
                  <a:lnTo>
                    <a:pt x="44" y="153"/>
                  </a:lnTo>
                  <a:lnTo>
                    <a:pt x="45" y="154"/>
                  </a:lnTo>
                  <a:lnTo>
                    <a:pt x="45" y="155"/>
                  </a:lnTo>
                  <a:lnTo>
                    <a:pt x="47" y="154"/>
                  </a:lnTo>
                  <a:lnTo>
                    <a:pt x="48" y="153"/>
                  </a:lnTo>
                  <a:lnTo>
                    <a:pt x="48" y="150"/>
                  </a:lnTo>
                  <a:lnTo>
                    <a:pt x="50" y="152"/>
                  </a:lnTo>
                  <a:lnTo>
                    <a:pt x="51" y="153"/>
                  </a:lnTo>
                  <a:lnTo>
                    <a:pt x="52" y="153"/>
                  </a:lnTo>
                  <a:lnTo>
                    <a:pt x="52" y="150"/>
                  </a:lnTo>
                  <a:lnTo>
                    <a:pt x="52" y="149"/>
                  </a:lnTo>
                  <a:lnTo>
                    <a:pt x="51" y="149"/>
                  </a:lnTo>
                  <a:lnTo>
                    <a:pt x="50" y="147"/>
                  </a:lnTo>
                  <a:lnTo>
                    <a:pt x="54" y="147"/>
                  </a:lnTo>
                  <a:lnTo>
                    <a:pt x="56" y="148"/>
                  </a:lnTo>
                  <a:lnTo>
                    <a:pt x="59" y="147"/>
                  </a:lnTo>
                  <a:lnTo>
                    <a:pt x="60" y="144"/>
                  </a:lnTo>
                  <a:lnTo>
                    <a:pt x="59" y="139"/>
                  </a:lnTo>
                  <a:lnTo>
                    <a:pt x="61" y="139"/>
                  </a:lnTo>
                  <a:lnTo>
                    <a:pt x="64" y="142"/>
                  </a:lnTo>
                  <a:lnTo>
                    <a:pt x="67" y="141"/>
                  </a:lnTo>
                  <a:lnTo>
                    <a:pt x="68" y="139"/>
                  </a:lnTo>
                  <a:lnTo>
                    <a:pt x="69" y="135"/>
                  </a:lnTo>
                  <a:lnTo>
                    <a:pt x="68" y="132"/>
                  </a:lnTo>
                  <a:lnTo>
                    <a:pt x="69" y="128"/>
                  </a:lnTo>
                  <a:lnTo>
                    <a:pt x="69" y="126"/>
                  </a:lnTo>
                  <a:lnTo>
                    <a:pt x="68" y="123"/>
                  </a:lnTo>
                  <a:lnTo>
                    <a:pt x="68" y="121"/>
                  </a:lnTo>
                  <a:lnTo>
                    <a:pt x="69" y="118"/>
                  </a:lnTo>
                  <a:lnTo>
                    <a:pt x="69" y="116"/>
                  </a:lnTo>
                  <a:lnTo>
                    <a:pt x="73" y="120"/>
                  </a:lnTo>
                  <a:lnTo>
                    <a:pt x="74" y="122"/>
                  </a:lnTo>
                  <a:lnTo>
                    <a:pt x="79" y="122"/>
                  </a:lnTo>
                  <a:lnTo>
                    <a:pt x="79" y="120"/>
                  </a:lnTo>
                  <a:lnTo>
                    <a:pt x="79" y="116"/>
                  </a:lnTo>
                  <a:lnTo>
                    <a:pt x="81" y="115"/>
                  </a:lnTo>
                  <a:lnTo>
                    <a:pt x="84" y="116"/>
                  </a:lnTo>
                  <a:lnTo>
                    <a:pt x="84" y="118"/>
                  </a:lnTo>
                  <a:lnTo>
                    <a:pt x="84" y="122"/>
                  </a:lnTo>
                  <a:lnTo>
                    <a:pt x="87" y="121"/>
                  </a:lnTo>
                  <a:lnTo>
                    <a:pt x="90" y="118"/>
                  </a:lnTo>
                  <a:lnTo>
                    <a:pt x="88" y="116"/>
                  </a:lnTo>
                  <a:lnTo>
                    <a:pt x="86" y="114"/>
                  </a:lnTo>
                  <a:lnTo>
                    <a:pt x="86" y="112"/>
                  </a:lnTo>
                  <a:lnTo>
                    <a:pt x="87" y="111"/>
                  </a:lnTo>
                  <a:lnTo>
                    <a:pt x="90" y="114"/>
                  </a:lnTo>
                  <a:lnTo>
                    <a:pt x="93" y="116"/>
                  </a:lnTo>
                  <a:lnTo>
                    <a:pt x="95" y="115"/>
                  </a:lnTo>
                  <a:lnTo>
                    <a:pt x="94" y="111"/>
                  </a:lnTo>
                  <a:lnTo>
                    <a:pt x="95" y="111"/>
                  </a:lnTo>
                  <a:lnTo>
                    <a:pt x="97" y="111"/>
                  </a:lnTo>
                  <a:lnTo>
                    <a:pt x="97" y="105"/>
                  </a:lnTo>
                  <a:lnTo>
                    <a:pt x="101" y="105"/>
                  </a:lnTo>
                  <a:lnTo>
                    <a:pt x="103" y="105"/>
                  </a:lnTo>
                  <a:lnTo>
                    <a:pt x="104" y="104"/>
                  </a:lnTo>
                  <a:lnTo>
                    <a:pt x="104" y="101"/>
                  </a:lnTo>
                  <a:lnTo>
                    <a:pt x="106" y="101"/>
                  </a:lnTo>
                  <a:lnTo>
                    <a:pt x="107" y="100"/>
                  </a:lnTo>
                  <a:lnTo>
                    <a:pt x="110" y="97"/>
                  </a:lnTo>
                  <a:lnTo>
                    <a:pt x="114" y="97"/>
                  </a:lnTo>
                  <a:lnTo>
                    <a:pt x="116" y="95"/>
                  </a:lnTo>
                  <a:lnTo>
                    <a:pt x="117" y="89"/>
                  </a:lnTo>
                  <a:lnTo>
                    <a:pt x="116" y="88"/>
                  </a:lnTo>
                  <a:lnTo>
                    <a:pt x="115" y="88"/>
                  </a:lnTo>
                  <a:lnTo>
                    <a:pt x="113" y="88"/>
                  </a:lnTo>
                  <a:lnTo>
                    <a:pt x="112" y="86"/>
                  </a:lnTo>
                  <a:lnTo>
                    <a:pt x="114" y="84"/>
                  </a:lnTo>
                  <a:lnTo>
                    <a:pt x="114" y="83"/>
                  </a:lnTo>
                  <a:lnTo>
                    <a:pt x="112" y="82"/>
                  </a:lnTo>
                  <a:lnTo>
                    <a:pt x="110" y="77"/>
                  </a:lnTo>
                  <a:lnTo>
                    <a:pt x="106" y="77"/>
                  </a:lnTo>
                  <a:lnTo>
                    <a:pt x="104" y="77"/>
                  </a:lnTo>
                  <a:lnTo>
                    <a:pt x="102" y="73"/>
                  </a:lnTo>
                  <a:lnTo>
                    <a:pt x="101" y="68"/>
                  </a:lnTo>
                  <a:lnTo>
                    <a:pt x="101" y="64"/>
                  </a:lnTo>
                  <a:lnTo>
                    <a:pt x="100" y="61"/>
                  </a:lnTo>
                  <a:lnTo>
                    <a:pt x="97" y="62"/>
                  </a:lnTo>
                  <a:lnTo>
                    <a:pt x="95" y="63"/>
                  </a:lnTo>
                  <a:lnTo>
                    <a:pt x="91" y="63"/>
                  </a:lnTo>
                  <a:lnTo>
                    <a:pt x="87" y="61"/>
                  </a:lnTo>
                  <a:lnTo>
                    <a:pt x="84" y="56"/>
                  </a:lnTo>
                  <a:lnTo>
                    <a:pt x="83" y="49"/>
                  </a:lnTo>
                  <a:lnTo>
                    <a:pt x="79" y="40"/>
                  </a:lnTo>
                  <a:lnTo>
                    <a:pt x="77" y="31"/>
                  </a:lnTo>
                  <a:lnTo>
                    <a:pt x="75" y="26"/>
                  </a:lnTo>
                  <a:lnTo>
                    <a:pt x="73" y="18"/>
                  </a:lnTo>
                  <a:lnTo>
                    <a:pt x="71" y="11"/>
                  </a:lnTo>
                  <a:lnTo>
                    <a:pt x="69" y="8"/>
                  </a:lnTo>
                  <a:lnTo>
                    <a:pt x="56" y="0"/>
                  </a:lnTo>
                  <a:lnTo>
                    <a:pt x="53" y="3"/>
                  </a:lnTo>
                  <a:lnTo>
                    <a:pt x="50" y="7"/>
                  </a:lnTo>
                  <a:lnTo>
                    <a:pt x="45" y="11"/>
                  </a:lnTo>
                  <a:lnTo>
                    <a:pt x="42" y="11"/>
                  </a:lnTo>
                  <a:lnTo>
                    <a:pt x="39" y="9"/>
                  </a:lnTo>
                  <a:lnTo>
                    <a:pt x="34" y="6"/>
                  </a:lnTo>
                  <a:lnTo>
                    <a:pt x="30" y="5"/>
                  </a:lnTo>
                  <a:lnTo>
                    <a:pt x="29" y="5"/>
                  </a:lnTo>
                  <a:lnTo>
                    <a:pt x="27" y="7"/>
                  </a:lnTo>
                  <a:lnTo>
                    <a:pt x="22" y="22"/>
                  </a:lnTo>
                  <a:lnTo>
                    <a:pt x="20" y="33"/>
                  </a:lnTo>
                  <a:lnTo>
                    <a:pt x="15" y="45"/>
                  </a:lnTo>
                  <a:lnTo>
                    <a:pt x="13" y="54"/>
                  </a:lnTo>
                  <a:lnTo>
                    <a:pt x="12" y="64"/>
                  </a:lnTo>
                  <a:lnTo>
                    <a:pt x="13" y="69"/>
                  </a:lnTo>
                  <a:lnTo>
                    <a:pt x="15" y="71"/>
                  </a:lnTo>
                  <a:lnTo>
                    <a:pt x="14" y="73"/>
                  </a:lnTo>
                  <a:lnTo>
                    <a:pt x="12" y="76"/>
                  </a:lnTo>
                  <a:lnTo>
                    <a:pt x="12" y="82"/>
                  </a:lnTo>
                  <a:lnTo>
                    <a:pt x="10" y="87"/>
                  </a:lnTo>
                  <a:lnTo>
                    <a:pt x="10" y="94"/>
                  </a:lnTo>
                  <a:lnTo>
                    <a:pt x="7" y="95"/>
                  </a:lnTo>
                  <a:lnTo>
                    <a:pt x="7" y="100"/>
                  </a:lnTo>
                  <a:lnTo>
                    <a:pt x="1" y="100"/>
                  </a:lnTo>
                  <a:lnTo>
                    <a:pt x="0" y="103"/>
                  </a:lnTo>
                  <a:lnTo>
                    <a:pt x="23" y="178"/>
                  </a:lnTo>
                  <a:lnTo>
                    <a:pt x="33" y="18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3" name="Freeform 23">
              <a:extLst>
                <a:ext uri="{FF2B5EF4-FFF2-40B4-BE49-F238E27FC236}">
                  <a16:creationId xmlns:a16="http://schemas.microsoft.com/office/drawing/2014/main" id="{BF23F778-3E47-46FC-A5F7-500311A390F5}"/>
                </a:ext>
              </a:extLst>
            </p:cNvPr>
            <p:cNvSpPr>
              <a:spLocks/>
            </p:cNvSpPr>
            <p:nvPr/>
          </p:nvSpPr>
          <p:spPr bwMode="auto">
            <a:xfrm>
              <a:off x="7517596" y="2002918"/>
              <a:ext cx="408119" cy="300187"/>
            </a:xfrm>
            <a:custGeom>
              <a:avLst/>
              <a:gdLst>
                <a:gd name="T0" fmla="*/ 10 w 242"/>
                <a:gd name="T1" fmla="*/ 136 h 178"/>
                <a:gd name="T2" fmla="*/ 16 w 242"/>
                <a:gd name="T3" fmla="*/ 129 h 178"/>
                <a:gd name="T4" fmla="*/ 22 w 242"/>
                <a:gd name="T5" fmla="*/ 124 h 178"/>
                <a:gd name="T6" fmla="*/ 22 w 242"/>
                <a:gd name="T7" fmla="*/ 119 h 178"/>
                <a:gd name="T8" fmla="*/ 14 w 242"/>
                <a:gd name="T9" fmla="*/ 102 h 178"/>
                <a:gd name="T10" fmla="*/ 31 w 242"/>
                <a:gd name="T11" fmla="*/ 96 h 178"/>
                <a:gd name="T12" fmla="*/ 47 w 242"/>
                <a:gd name="T13" fmla="*/ 96 h 178"/>
                <a:gd name="T14" fmla="*/ 56 w 242"/>
                <a:gd name="T15" fmla="*/ 96 h 178"/>
                <a:gd name="T16" fmla="*/ 67 w 242"/>
                <a:gd name="T17" fmla="*/ 93 h 178"/>
                <a:gd name="T18" fmla="*/ 83 w 242"/>
                <a:gd name="T19" fmla="*/ 83 h 178"/>
                <a:gd name="T20" fmla="*/ 93 w 242"/>
                <a:gd name="T21" fmla="*/ 77 h 178"/>
                <a:gd name="T22" fmla="*/ 93 w 242"/>
                <a:gd name="T23" fmla="*/ 71 h 178"/>
                <a:gd name="T24" fmla="*/ 93 w 242"/>
                <a:gd name="T25" fmla="*/ 63 h 178"/>
                <a:gd name="T26" fmla="*/ 89 w 242"/>
                <a:gd name="T27" fmla="*/ 61 h 178"/>
                <a:gd name="T28" fmla="*/ 85 w 242"/>
                <a:gd name="T29" fmla="*/ 55 h 178"/>
                <a:gd name="T30" fmla="*/ 98 w 242"/>
                <a:gd name="T31" fmla="*/ 44 h 178"/>
                <a:gd name="T32" fmla="*/ 102 w 242"/>
                <a:gd name="T33" fmla="*/ 33 h 178"/>
                <a:gd name="T34" fmla="*/ 116 w 242"/>
                <a:gd name="T35" fmla="*/ 15 h 178"/>
                <a:gd name="T36" fmla="*/ 130 w 242"/>
                <a:gd name="T37" fmla="*/ 8 h 178"/>
                <a:gd name="T38" fmla="*/ 147 w 242"/>
                <a:gd name="T39" fmla="*/ 2 h 178"/>
                <a:gd name="T40" fmla="*/ 163 w 242"/>
                <a:gd name="T41" fmla="*/ 5 h 178"/>
                <a:gd name="T42" fmla="*/ 165 w 242"/>
                <a:gd name="T43" fmla="*/ 16 h 178"/>
                <a:gd name="T44" fmla="*/ 171 w 242"/>
                <a:gd name="T45" fmla="*/ 24 h 178"/>
                <a:gd name="T46" fmla="*/ 171 w 242"/>
                <a:gd name="T47" fmla="*/ 34 h 178"/>
                <a:gd name="T48" fmla="*/ 174 w 242"/>
                <a:gd name="T49" fmla="*/ 48 h 178"/>
                <a:gd name="T50" fmla="*/ 181 w 242"/>
                <a:gd name="T51" fmla="*/ 59 h 178"/>
                <a:gd name="T52" fmla="*/ 184 w 242"/>
                <a:gd name="T53" fmla="*/ 79 h 178"/>
                <a:gd name="T54" fmla="*/ 188 w 242"/>
                <a:gd name="T55" fmla="*/ 89 h 178"/>
                <a:gd name="T56" fmla="*/ 188 w 242"/>
                <a:gd name="T57" fmla="*/ 120 h 178"/>
                <a:gd name="T58" fmla="*/ 192 w 242"/>
                <a:gd name="T59" fmla="*/ 146 h 178"/>
                <a:gd name="T60" fmla="*/ 192 w 242"/>
                <a:gd name="T61" fmla="*/ 158 h 178"/>
                <a:gd name="T62" fmla="*/ 186 w 242"/>
                <a:gd name="T63" fmla="*/ 171 h 178"/>
                <a:gd name="T64" fmla="*/ 198 w 242"/>
                <a:gd name="T65" fmla="*/ 166 h 178"/>
                <a:gd name="T66" fmla="*/ 206 w 242"/>
                <a:gd name="T67" fmla="*/ 160 h 178"/>
                <a:gd name="T68" fmla="*/ 217 w 242"/>
                <a:gd name="T69" fmla="*/ 158 h 178"/>
                <a:gd name="T70" fmla="*/ 225 w 242"/>
                <a:gd name="T71" fmla="*/ 153 h 178"/>
                <a:gd name="T72" fmla="*/ 225 w 242"/>
                <a:gd name="T73" fmla="*/ 157 h 178"/>
                <a:gd name="T74" fmla="*/ 233 w 242"/>
                <a:gd name="T75" fmla="*/ 151 h 178"/>
                <a:gd name="T76" fmla="*/ 240 w 242"/>
                <a:gd name="T77" fmla="*/ 149 h 178"/>
                <a:gd name="T78" fmla="*/ 233 w 242"/>
                <a:gd name="T79" fmla="*/ 157 h 178"/>
                <a:gd name="T80" fmla="*/ 219 w 242"/>
                <a:gd name="T81" fmla="*/ 166 h 178"/>
                <a:gd name="T82" fmla="*/ 206 w 242"/>
                <a:gd name="T83" fmla="*/ 173 h 178"/>
                <a:gd name="T84" fmla="*/ 189 w 242"/>
                <a:gd name="T85" fmla="*/ 178 h 178"/>
                <a:gd name="T86" fmla="*/ 182 w 242"/>
                <a:gd name="T87" fmla="*/ 171 h 178"/>
                <a:gd name="T88" fmla="*/ 180 w 242"/>
                <a:gd name="T89" fmla="*/ 165 h 178"/>
                <a:gd name="T90" fmla="*/ 155 w 242"/>
                <a:gd name="T91" fmla="*/ 158 h 178"/>
                <a:gd name="T92" fmla="*/ 154 w 242"/>
                <a:gd name="T93" fmla="*/ 151 h 178"/>
                <a:gd name="T94" fmla="*/ 148 w 242"/>
                <a:gd name="T95" fmla="*/ 150 h 178"/>
                <a:gd name="T96" fmla="*/ 140 w 242"/>
                <a:gd name="T97" fmla="*/ 138 h 178"/>
                <a:gd name="T98" fmla="*/ 2 w 242"/>
                <a:gd name="T99" fmla="*/ 15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42" h="178">
                  <a:moveTo>
                    <a:pt x="0" y="146"/>
                  </a:moveTo>
                  <a:lnTo>
                    <a:pt x="10" y="136"/>
                  </a:lnTo>
                  <a:lnTo>
                    <a:pt x="12" y="133"/>
                  </a:lnTo>
                  <a:lnTo>
                    <a:pt x="16" y="129"/>
                  </a:lnTo>
                  <a:lnTo>
                    <a:pt x="18" y="127"/>
                  </a:lnTo>
                  <a:lnTo>
                    <a:pt x="22" y="124"/>
                  </a:lnTo>
                  <a:lnTo>
                    <a:pt x="22" y="121"/>
                  </a:lnTo>
                  <a:lnTo>
                    <a:pt x="22" y="119"/>
                  </a:lnTo>
                  <a:lnTo>
                    <a:pt x="17" y="109"/>
                  </a:lnTo>
                  <a:lnTo>
                    <a:pt x="14" y="102"/>
                  </a:lnTo>
                  <a:lnTo>
                    <a:pt x="18" y="99"/>
                  </a:lnTo>
                  <a:lnTo>
                    <a:pt x="31" y="96"/>
                  </a:lnTo>
                  <a:lnTo>
                    <a:pt x="38" y="96"/>
                  </a:lnTo>
                  <a:lnTo>
                    <a:pt x="47" y="96"/>
                  </a:lnTo>
                  <a:lnTo>
                    <a:pt x="53" y="96"/>
                  </a:lnTo>
                  <a:lnTo>
                    <a:pt x="56" y="96"/>
                  </a:lnTo>
                  <a:lnTo>
                    <a:pt x="63" y="93"/>
                  </a:lnTo>
                  <a:lnTo>
                    <a:pt x="67" y="93"/>
                  </a:lnTo>
                  <a:lnTo>
                    <a:pt x="77" y="90"/>
                  </a:lnTo>
                  <a:lnTo>
                    <a:pt x="83" y="83"/>
                  </a:lnTo>
                  <a:lnTo>
                    <a:pt x="89" y="80"/>
                  </a:lnTo>
                  <a:lnTo>
                    <a:pt x="93" y="77"/>
                  </a:lnTo>
                  <a:lnTo>
                    <a:pt x="93" y="75"/>
                  </a:lnTo>
                  <a:lnTo>
                    <a:pt x="93" y="71"/>
                  </a:lnTo>
                  <a:lnTo>
                    <a:pt x="89" y="66"/>
                  </a:lnTo>
                  <a:lnTo>
                    <a:pt x="93" y="63"/>
                  </a:lnTo>
                  <a:lnTo>
                    <a:pt x="94" y="59"/>
                  </a:lnTo>
                  <a:lnTo>
                    <a:pt x="89" y="61"/>
                  </a:lnTo>
                  <a:lnTo>
                    <a:pt x="87" y="59"/>
                  </a:lnTo>
                  <a:lnTo>
                    <a:pt x="85" y="55"/>
                  </a:lnTo>
                  <a:lnTo>
                    <a:pt x="90" y="51"/>
                  </a:lnTo>
                  <a:lnTo>
                    <a:pt x="98" y="44"/>
                  </a:lnTo>
                  <a:lnTo>
                    <a:pt x="101" y="38"/>
                  </a:lnTo>
                  <a:lnTo>
                    <a:pt x="102" y="33"/>
                  </a:lnTo>
                  <a:lnTo>
                    <a:pt x="110" y="23"/>
                  </a:lnTo>
                  <a:lnTo>
                    <a:pt x="116" y="15"/>
                  </a:lnTo>
                  <a:lnTo>
                    <a:pt x="123" y="10"/>
                  </a:lnTo>
                  <a:lnTo>
                    <a:pt x="130" y="8"/>
                  </a:lnTo>
                  <a:lnTo>
                    <a:pt x="141" y="5"/>
                  </a:lnTo>
                  <a:lnTo>
                    <a:pt x="147" y="2"/>
                  </a:lnTo>
                  <a:lnTo>
                    <a:pt x="163" y="0"/>
                  </a:lnTo>
                  <a:lnTo>
                    <a:pt x="163" y="5"/>
                  </a:lnTo>
                  <a:lnTo>
                    <a:pt x="163" y="11"/>
                  </a:lnTo>
                  <a:lnTo>
                    <a:pt x="165" y="16"/>
                  </a:lnTo>
                  <a:lnTo>
                    <a:pt x="168" y="23"/>
                  </a:lnTo>
                  <a:lnTo>
                    <a:pt x="171" y="24"/>
                  </a:lnTo>
                  <a:lnTo>
                    <a:pt x="174" y="32"/>
                  </a:lnTo>
                  <a:lnTo>
                    <a:pt x="171" y="34"/>
                  </a:lnTo>
                  <a:lnTo>
                    <a:pt x="170" y="41"/>
                  </a:lnTo>
                  <a:lnTo>
                    <a:pt x="174" y="48"/>
                  </a:lnTo>
                  <a:lnTo>
                    <a:pt x="177" y="56"/>
                  </a:lnTo>
                  <a:lnTo>
                    <a:pt x="181" y="59"/>
                  </a:lnTo>
                  <a:lnTo>
                    <a:pt x="182" y="70"/>
                  </a:lnTo>
                  <a:lnTo>
                    <a:pt x="184" y="79"/>
                  </a:lnTo>
                  <a:lnTo>
                    <a:pt x="188" y="88"/>
                  </a:lnTo>
                  <a:lnTo>
                    <a:pt x="188" y="89"/>
                  </a:lnTo>
                  <a:lnTo>
                    <a:pt x="188" y="102"/>
                  </a:lnTo>
                  <a:lnTo>
                    <a:pt x="188" y="120"/>
                  </a:lnTo>
                  <a:lnTo>
                    <a:pt x="192" y="139"/>
                  </a:lnTo>
                  <a:lnTo>
                    <a:pt x="192" y="146"/>
                  </a:lnTo>
                  <a:lnTo>
                    <a:pt x="196" y="152"/>
                  </a:lnTo>
                  <a:lnTo>
                    <a:pt x="192" y="158"/>
                  </a:lnTo>
                  <a:lnTo>
                    <a:pt x="193" y="161"/>
                  </a:lnTo>
                  <a:lnTo>
                    <a:pt x="186" y="171"/>
                  </a:lnTo>
                  <a:lnTo>
                    <a:pt x="193" y="168"/>
                  </a:lnTo>
                  <a:lnTo>
                    <a:pt x="198" y="166"/>
                  </a:lnTo>
                  <a:lnTo>
                    <a:pt x="204" y="162"/>
                  </a:lnTo>
                  <a:lnTo>
                    <a:pt x="206" y="160"/>
                  </a:lnTo>
                  <a:lnTo>
                    <a:pt x="212" y="159"/>
                  </a:lnTo>
                  <a:lnTo>
                    <a:pt x="217" y="158"/>
                  </a:lnTo>
                  <a:lnTo>
                    <a:pt x="219" y="156"/>
                  </a:lnTo>
                  <a:lnTo>
                    <a:pt x="225" y="153"/>
                  </a:lnTo>
                  <a:lnTo>
                    <a:pt x="230" y="147"/>
                  </a:lnTo>
                  <a:lnTo>
                    <a:pt x="225" y="157"/>
                  </a:lnTo>
                  <a:lnTo>
                    <a:pt x="230" y="155"/>
                  </a:lnTo>
                  <a:lnTo>
                    <a:pt x="233" y="151"/>
                  </a:lnTo>
                  <a:lnTo>
                    <a:pt x="236" y="150"/>
                  </a:lnTo>
                  <a:lnTo>
                    <a:pt x="240" y="149"/>
                  </a:lnTo>
                  <a:lnTo>
                    <a:pt x="242" y="149"/>
                  </a:lnTo>
                  <a:lnTo>
                    <a:pt x="233" y="157"/>
                  </a:lnTo>
                  <a:lnTo>
                    <a:pt x="225" y="163"/>
                  </a:lnTo>
                  <a:lnTo>
                    <a:pt x="219" y="166"/>
                  </a:lnTo>
                  <a:lnTo>
                    <a:pt x="214" y="171"/>
                  </a:lnTo>
                  <a:lnTo>
                    <a:pt x="206" y="173"/>
                  </a:lnTo>
                  <a:lnTo>
                    <a:pt x="197" y="176"/>
                  </a:lnTo>
                  <a:lnTo>
                    <a:pt x="189" y="178"/>
                  </a:lnTo>
                  <a:lnTo>
                    <a:pt x="184" y="175"/>
                  </a:lnTo>
                  <a:lnTo>
                    <a:pt x="182" y="171"/>
                  </a:lnTo>
                  <a:lnTo>
                    <a:pt x="182" y="167"/>
                  </a:lnTo>
                  <a:lnTo>
                    <a:pt x="180" y="165"/>
                  </a:lnTo>
                  <a:lnTo>
                    <a:pt x="167" y="161"/>
                  </a:lnTo>
                  <a:lnTo>
                    <a:pt x="155" y="158"/>
                  </a:lnTo>
                  <a:lnTo>
                    <a:pt x="157" y="153"/>
                  </a:lnTo>
                  <a:lnTo>
                    <a:pt x="154" y="151"/>
                  </a:lnTo>
                  <a:lnTo>
                    <a:pt x="151" y="151"/>
                  </a:lnTo>
                  <a:lnTo>
                    <a:pt x="148" y="150"/>
                  </a:lnTo>
                  <a:lnTo>
                    <a:pt x="144" y="143"/>
                  </a:lnTo>
                  <a:lnTo>
                    <a:pt x="140" y="138"/>
                  </a:lnTo>
                  <a:lnTo>
                    <a:pt x="132" y="133"/>
                  </a:lnTo>
                  <a:lnTo>
                    <a:pt x="2" y="156"/>
                  </a:lnTo>
                  <a:lnTo>
                    <a:pt x="0" y="146"/>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4" name="Freeform 24">
              <a:extLst>
                <a:ext uri="{FF2B5EF4-FFF2-40B4-BE49-F238E27FC236}">
                  <a16:creationId xmlns:a16="http://schemas.microsoft.com/office/drawing/2014/main" id="{33DBE567-A425-442F-BDC5-7F9EAA5E3CCA}"/>
                </a:ext>
              </a:extLst>
            </p:cNvPr>
            <p:cNvSpPr>
              <a:spLocks/>
            </p:cNvSpPr>
            <p:nvPr/>
          </p:nvSpPr>
          <p:spPr bwMode="auto">
            <a:xfrm>
              <a:off x="7792486" y="1982680"/>
              <a:ext cx="94441" cy="170331"/>
            </a:xfrm>
            <a:custGeom>
              <a:avLst/>
              <a:gdLst>
                <a:gd name="T0" fmla="*/ 0 w 56"/>
                <a:gd name="T1" fmla="*/ 23 h 101"/>
                <a:gd name="T2" fmla="*/ 2 w 56"/>
                <a:gd name="T3" fmla="*/ 28 h 101"/>
                <a:gd name="T4" fmla="*/ 5 w 56"/>
                <a:gd name="T5" fmla="*/ 35 h 101"/>
                <a:gd name="T6" fmla="*/ 8 w 56"/>
                <a:gd name="T7" fmla="*/ 36 h 101"/>
                <a:gd name="T8" fmla="*/ 11 w 56"/>
                <a:gd name="T9" fmla="*/ 44 h 101"/>
                <a:gd name="T10" fmla="*/ 8 w 56"/>
                <a:gd name="T11" fmla="*/ 46 h 101"/>
                <a:gd name="T12" fmla="*/ 7 w 56"/>
                <a:gd name="T13" fmla="*/ 53 h 101"/>
                <a:gd name="T14" fmla="*/ 11 w 56"/>
                <a:gd name="T15" fmla="*/ 60 h 101"/>
                <a:gd name="T16" fmla="*/ 14 w 56"/>
                <a:gd name="T17" fmla="*/ 68 h 101"/>
                <a:gd name="T18" fmla="*/ 18 w 56"/>
                <a:gd name="T19" fmla="*/ 71 h 101"/>
                <a:gd name="T20" fmla="*/ 19 w 56"/>
                <a:gd name="T21" fmla="*/ 82 h 101"/>
                <a:gd name="T22" fmla="*/ 21 w 56"/>
                <a:gd name="T23" fmla="*/ 91 h 101"/>
                <a:gd name="T24" fmla="*/ 25 w 56"/>
                <a:gd name="T25" fmla="*/ 100 h 101"/>
                <a:gd name="T26" fmla="*/ 25 w 56"/>
                <a:gd name="T27" fmla="*/ 101 h 101"/>
                <a:gd name="T28" fmla="*/ 47 w 56"/>
                <a:gd name="T29" fmla="*/ 98 h 101"/>
                <a:gd name="T30" fmla="*/ 45 w 56"/>
                <a:gd name="T31" fmla="*/ 91 h 101"/>
                <a:gd name="T32" fmla="*/ 46 w 56"/>
                <a:gd name="T33" fmla="*/ 82 h 101"/>
                <a:gd name="T34" fmla="*/ 45 w 56"/>
                <a:gd name="T35" fmla="*/ 71 h 101"/>
                <a:gd name="T36" fmla="*/ 44 w 56"/>
                <a:gd name="T37" fmla="*/ 60 h 101"/>
                <a:gd name="T38" fmla="*/ 47 w 56"/>
                <a:gd name="T39" fmla="*/ 45 h 101"/>
                <a:gd name="T40" fmla="*/ 47 w 56"/>
                <a:gd name="T41" fmla="*/ 32 h 101"/>
                <a:gd name="T42" fmla="*/ 56 w 56"/>
                <a:gd name="T43" fmla="*/ 25 h 101"/>
                <a:gd name="T44" fmla="*/ 56 w 56"/>
                <a:gd name="T45" fmla="*/ 21 h 101"/>
                <a:gd name="T46" fmla="*/ 53 w 56"/>
                <a:gd name="T47" fmla="*/ 17 h 101"/>
                <a:gd name="T48" fmla="*/ 53 w 56"/>
                <a:gd name="T49" fmla="*/ 12 h 101"/>
                <a:gd name="T50" fmla="*/ 53 w 56"/>
                <a:gd name="T51" fmla="*/ 4 h 101"/>
                <a:gd name="T52" fmla="*/ 50 w 56"/>
                <a:gd name="T53" fmla="*/ 0 h 101"/>
                <a:gd name="T54" fmla="*/ 43 w 56"/>
                <a:gd name="T55" fmla="*/ 2 h 101"/>
                <a:gd name="T56" fmla="*/ 36 w 56"/>
                <a:gd name="T57" fmla="*/ 4 h 101"/>
                <a:gd name="T58" fmla="*/ 22 w 56"/>
                <a:gd name="T59" fmla="*/ 6 h 101"/>
                <a:gd name="T60" fmla="*/ 15 w 56"/>
                <a:gd name="T61" fmla="*/ 8 h 101"/>
                <a:gd name="T62" fmla="*/ 5 w 56"/>
                <a:gd name="T63" fmla="*/ 12 h 101"/>
                <a:gd name="T64" fmla="*/ 0 w 56"/>
                <a:gd name="T65" fmla="*/ 12 h 101"/>
                <a:gd name="T66" fmla="*/ 0 w 56"/>
                <a:gd name="T67" fmla="*/ 17 h 101"/>
                <a:gd name="T68" fmla="*/ 0 w 56"/>
                <a:gd name="T69" fmla="*/ 23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 h="101">
                  <a:moveTo>
                    <a:pt x="0" y="23"/>
                  </a:moveTo>
                  <a:lnTo>
                    <a:pt x="2" y="28"/>
                  </a:lnTo>
                  <a:lnTo>
                    <a:pt x="5" y="35"/>
                  </a:lnTo>
                  <a:lnTo>
                    <a:pt x="8" y="36"/>
                  </a:lnTo>
                  <a:lnTo>
                    <a:pt x="11" y="44"/>
                  </a:lnTo>
                  <a:lnTo>
                    <a:pt x="8" y="46"/>
                  </a:lnTo>
                  <a:lnTo>
                    <a:pt x="7" y="53"/>
                  </a:lnTo>
                  <a:lnTo>
                    <a:pt x="11" y="60"/>
                  </a:lnTo>
                  <a:lnTo>
                    <a:pt x="14" y="68"/>
                  </a:lnTo>
                  <a:lnTo>
                    <a:pt x="18" y="71"/>
                  </a:lnTo>
                  <a:lnTo>
                    <a:pt x="19" y="82"/>
                  </a:lnTo>
                  <a:lnTo>
                    <a:pt x="21" y="91"/>
                  </a:lnTo>
                  <a:lnTo>
                    <a:pt x="25" y="100"/>
                  </a:lnTo>
                  <a:lnTo>
                    <a:pt x="25" y="101"/>
                  </a:lnTo>
                  <a:lnTo>
                    <a:pt x="47" y="98"/>
                  </a:lnTo>
                  <a:lnTo>
                    <a:pt x="45" y="91"/>
                  </a:lnTo>
                  <a:lnTo>
                    <a:pt x="46" y="82"/>
                  </a:lnTo>
                  <a:lnTo>
                    <a:pt x="45" y="71"/>
                  </a:lnTo>
                  <a:lnTo>
                    <a:pt x="44" y="60"/>
                  </a:lnTo>
                  <a:lnTo>
                    <a:pt x="47" y="45"/>
                  </a:lnTo>
                  <a:lnTo>
                    <a:pt x="47" y="32"/>
                  </a:lnTo>
                  <a:lnTo>
                    <a:pt x="56" y="25"/>
                  </a:lnTo>
                  <a:lnTo>
                    <a:pt x="56" y="21"/>
                  </a:lnTo>
                  <a:lnTo>
                    <a:pt x="53" y="17"/>
                  </a:lnTo>
                  <a:lnTo>
                    <a:pt x="53" y="12"/>
                  </a:lnTo>
                  <a:lnTo>
                    <a:pt x="53" y="4"/>
                  </a:lnTo>
                  <a:lnTo>
                    <a:pt x="50" y="0"/>
                  </a:lnTo>
                  <a:lnTo>
                    <a:pt x="43" y="2"/>
                  </a:lnTo>
                  <a:lnTo>
                    <a:pt x="36" y="4"/>
                  </a:lnTo>
                  <a:lnTo>
                    <a:pt x="22" y="6"/>
                  </a:lnTo>
                  <a:lnTo>
                    <a:pt x="15" y="8"/>
                  </a:lnTo>
                  <a:lnTo>
                    <a:pt x="5" y="12"/>
                  </a:lnTo>
                  <a:lnTo>
                    <a:pt x="0" y="12"/>
                  </a:lnTo>
                  <a:lnTo>
                    <a:pt x="0" y="17"/>
                  </a:lnTo>
                  <a:lnTo>
                    <a:pt x="0" y="2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5" name="Freeform 25">
              <a:extLst>
                <a:ext uri="{FF2B5EF4-FFF2-40B4-BE49-F238E27FC236}">
                  <a16:creationId xmlns:a16="http://schemas.microsoft.com/office/drawing/2014/main" id="{A94F1240-65BB-474D-AD9D-E2A554E3A51A}"/>
                </a:ext>
              </a:extLst>
            </p:cNvPr>
            <p:cNvSpPr>
              <a:spLocks/>
            </p:cNvSpPr>
            <p:nvPr/>
          </p:nvSpPr>
          <p:spPr bwMode="auto">
            <a:xfrm>
              <a:off x="7866689" y="1960756"/>
              <a:ext cx="84322" cy="187195"/>
            </a:xfrm>
            <a:custGeom>
              <a:avLst/>
              <a:gdLst>
                <a:gd name="T0" fmla="*/ 18 w 50"/>
                <a:gd name="T1" fmla="*/ 0 h 111"/>
                <a:gd name="T2" fmla="*/ 14 w 50"/>
                <a:gd name="T3" fmla="*/ 1 h 111"/>
                <a:gd name="T4" fmla="*/ 9 w 50"/>
                <a:gd name="T5" fmla="*/ 1 h 111"/>
                <a:gd name="T6" fmla="*/ 9 w 50"/>
                <a:gd name="T7" fmla="*/ 6 h 111"/>
                <a:gd name="T8" fmla="*/ 8 w 50"/>
                <a:gd name="T9" fmla="*/ 9 h 111"/>
                <a:gd name="T10" fmla="*/ 6 w 50"/>
                <a:gd name="T11" fmla="*/ 13 h 111"/>
                <a:gd name="T12" fmla="*/ 9 w 50"/>
                <a:gd name="T13" fmla="*/ 17 h 111"/>
                <a:gd name="T14" fmla="*/ 9 w 50"/>
                <a:gd name="T15" fmla="*/ 25 h 111"/>
                <a:gd name="T16" fmla="*/ 9 w 50"/>
                <a:gd name="T17" fmla="*/ 30 h 111"/>
                <a:gd name="T18" fmla="*/ 12 w 50"/>
                <a:gd name="T19" fmla="*/ 34 h 111"/>
                <a:gd name="T20" fmla="*/ 12 w 50"/>
                <a:gd name="T21" fmla="*/ 38 h 111"/>
                <a:gd name="T22" fmla="*/ 3 w 50"/>
                <a:gd name="T23" fmla="*/ 45 h 111"/>
                <a:gd name="T24" fmla="*/ 3 w 50"/>
                <a:gd name="T25" fmla="*/ 58 h 111"/>
                <a:gd name="T26" fmla="*/ 0 w 50"/>
                <a:gd name="T27" fmla="*/ 73 h 111"/>
                <a:gd name="T28" fmla="*/ 1 w 50"/>
                <a:gd name="T29" fmla="*/ 84 h 111"/>
                <a:gd name="T30" fmla="*/ 2 w 50"/>
                <a:gd name="T31" fmla="*/ 95 h 111"/>
                <a:gd name="T32" fmla="*/ 1 w 50"/>
                <a:gd name="T33" fmla="*/ 104 h 111"/>
                <a:gd name="T34" fmla="*/ 3 w 50"/>
                <a:gd name="T35" fmla="*/ 111 h 111"/>
                <a:gd name="T36" fmla="*/ 40 w 50"/>
                <a:gd name="T37" fmla="*/ 102 h 111"/>
                <a:gd name="T38" fmla="*/ 41 w 50"/>
                <a:gd name="T39" fmla="*/ 97 h 111"/>
                <a:gd name="T40" fmla="*/ 49 w 50"/>
                <a:gd name="T41" fmla="*/ 94 h 111"/>
                <a:gd name="T42" fmla="*/ 48 w 50"/>
                <a:gd name="T43" fmla="*/ 91 h 111"/>
                <a:gd name="T44" fmla="*/ 50 w 50"/>
                <a:gd name="T45" fmla="*/ 83 h 111"/>
                <a:gd name="T46" fmla="*/ 50 w 50"/>
                <a:gd name="T47" fmla="*/ 83 h 111"/>
                <a:gd name="T48" fmla="*/ 41 w 50"/>
                <a:gd name="T49" fmla="*/ 75 h 111"/>
                <a:gd name="T50" fmla="*/ 18 w 50"/>
                <a:gd name="T51" fmla="*/ 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0" h="111">
                  <a:moveTo>
                    <a:pt x="18" y="0"/>
                  </a:moveTo>
                  <a:lnTo>
                    <a:pt x="14" y="1"/>
                  </a:lnTo>
                  <a:lnTo>
                    <a:pt x="9" y="1"/>
                  </a:lnTo>
                  <a:lnTo>
                    <a:pt x="9" y="6"/>
                  </a:lnTo>
                  <a:lnTo>
                    <a:pt x="8" y="9"/>
                  </a:lnTo>
                  <a:lnTo>
                    <a:pt x="6" y="13"/>
                  </a:lnTo>
                  <a:lnTo>
                    <a:pt x="9" y="17"/>
                  </a:lnTo>
                  <a:lnTo>
                    <a:pt x="9" y="25"/>
                  </a:lnTo>
                  <a:lnTo>
                    <a:pt x="9" y="30"/>
                  </a:lnTo>
                  <a:lnTo>
                    <a:pt x="12" y="34"/>
                  </a:lnTo>
                  <a:lnTo>
                    <a:pt x="12" y="38"/>
                  </a:lnTo>
                  <a:lnTo>
                    <a:pt x="3" y="45"/>
                  </a:lnTo>
                  <a:lnTo>
                    <a:pt x="3" y="58"/>
                  </a:lnTo>
                  <a:lnTo>
                    <a:pt x="0" y="73"/>
                  </a:lnTo>
                  <a:lnTo>
                    <a:pt x="1" y="84"/>
                  </a:lnTo>
                  <a:lnTo>
                    <a:pt x="2" y="95"/>
                  </a:lnTo>
                  <a:lnTo>
                    <a:pt x="1" y="104"/>
                  </a:lnTo>
                  <a:lnTo>
                    <a:pt x="3" y="111"/>
                  </a:lnTo>
                  <a:lnTo>
                    <a:pt x="40" y="102"/>
                  </a:lnTo>
                  <a:lnTo>
                    <a:pt x="41" y="97"/>
                  </a:lnTo>
                  <a:lnTo>
                    <a:pt x="49" y="94"/>
                  </a:lnTo>
                  <a:lnTo>
                    <a:pt x="48" y="91"/>
                  </a:lnTo>
                  <a:lnTo>
                    <a:pt x="50" y="83"/>
                  </a:lnTo>
                  <a:lnTo>
                    <a:pt x="50" y="83"/>
                  </a:lnTo>
                  <a:lnTo>
                    <a:pt x="41" y="75"/>
                  </a:lnTo>
                  <a:lnTo>
                    <a:pt x="18"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6" name="Freeform 26">
              <a:extLst>
                <a:ext uri="{FF2B5EF4-FFF2-40B4-BE49-F238E27FC236}">
                  <a16:creationId xmlns:a16="http://schemas.microsoft.com/office/drawing/2014/main" id="{7715CA66-F679-4EBC-A95E-781183481A12}"/>
                </a:ext>
              </a:extLst>
            </p:cNvPr>
            <p:cNvSpPr>
              <a:spLocks/>
            </p:cNvSpPr>
            <p:nvPr/>
          </p:nvSpPr>
          <p:spPr bwMode="auto">
            <a:xfrm>
              <a:off x="7834648" y="2188426"/>
              <a:ext cx="94441" cy="86009"/>
            </a:xfrm>
            <a:custGeom>
              <a:avLst/>
              <a:gdLst>
                <a:gd name="T0" fmla="*/ 4 w 56"/>
                <a:gd name="T1" fmla="*/ 29 h 51"/>
                <a:gd name="T2" fmla="*/ 4 w 56"/>
                <a:gd name="T3" fmla="*/ 36 h 51"/>
                <a:gd name="T4" fmla="*/ 8 w 56"/>
                <a:gd name="T5" fmla="*/ 42 h 51"/>
                <a:gd name="T6" fmla="*/ 4 w 56"/>
                <a:gd name="T7" fmla="*/ 48 h 51"/>
                <a:gd name="T8" fmla="*/ 5 w 56"/>
                <a:gd name="T9" fmla="*/ 51 h 51"/>
                <a:gd name="T10" fmla="*/ 9 w 56"/>
                <a:gd name="T11" fmla="*/ 50 h 51"/>
                <a:gd name="T12" fmla="*/ 13 w 56"/>
                <a:gd name="T13" fmla="*/ 45 h 51"/>
                <a:gd name="T14" fmla="*/ 15 w 56"/>
                <a:gd name="T15" fmla="*/ 44 h 51"/>
                <a:gd name="T16" fmla="*/ 20 w 56"/>
                <a:gd name="T17" fmla="*/ 39 h 51"/>
                <a:gd name="T18" fmla="*/ 25 w 56"/>
                <a:gd name="T19" fmla="*/ 36 h 51"/>
                <a:gd name="T20" fmla="*/ 33 w 56"/>
                <a:gd name="T21" fmla="*/ 36 h 51"/>
                <a:gd name="T22" fmla="*/ 37 w 56"/>
                <a:gd name="T23" fmla="*/ 34 h 51"/>
                <a:gd name="T24" fmla="*/ 39 w 56"/>
                <a:gd name="T25" fmla="*/ 32 h 51"/>
                <a:gd name="T26" fmla="*/ 44 w 56"/>
                <a:gd name="T27" fmla="*/ 30 h 51"/>
                <a:gd name="T28" fmla="*/ 49 w 56"/>
                <a:gd name="T29" fmla="*/ 28 h 51"/>
                <a:gd name="T30" fmla="*/ 55 w 56"/>
                <a:gd name="T31" fmla="*/ 28 h 51"/>
                <a:gd name="T32" fmla="*/ 56 w 56"/>
                <a:gd name="T33" fmla="*/ 26 h 51"/>
                <a:gd name="T34" fmla="*/ 50 w 56"/>
                <a:gd name="T35" fmla="*/ 0 h 51"/>
                <a:gd name="T36" fmla="*/ 24 w 56"/>
                <a:gd name="T37" fmla="*/ 5 h 51"/>
                <a:gd name="T38" fmla="*/ 0 w 56"/>
                <a:gd name="T39" fmla="*/ 9 h 51"/>
                <a:gd name="T40" fmla="*/ 0 w 56"/>
                <a:gd name="T41" fmla="*/ 10 h 51"/>
                <a:gd name="T42" fmla="*/ 4 w 56"/>
                <a:gd name="T43" fmla="*/ 29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51">
                  <a:moveTo>
                    <a:pt x="4" y="29"/>
                  </a:moveTo>
                  <a:lnTo>
                    <a:pt x="4" y="36"/>
                  </a:lnTo>
                  <a:lnTo>
                    <a:pt x="8" y="42"/>
                  </a:lnTo>
                  <a:lnTo>
                    <a:pt x="4" y="48"/>
                  </a:lnTo>
                  <a:lnTo>
                    <a:pt x="5" y="51"/>
                  </a:lnTo>
                  <a:lnTo>
                    <a:pt x="9" y="50"/>
                  </a:lnTo>
                  <a:lnTo>
                    <a:pt x="13" y="45"/>
                  </a:lnTo>
                  <a:lnTo>
                    <a:pt x="15" y="44"/>
                  </a:lnTo>
                  <a:lnTo>
                    <a:pt x="20" y="39"/>
                  </a:lnTo>
                  <a:lnTo>
                    <a:pt x="25" y="36"/>
                  </a:lnTo>
                  <a:lnTo>
                    <a:pt x="33" y="36"/>
                  </a:lnTo>
                  <a:lnTo>
                    <a:pt x="37" y="34"/>
                  </a:lnTo>
                  <a:lnTo>
                    <a:pt x="39" y="32"/>
                  </a:lnTo>
                  <a:lnTo>
                    <a:pt x="44" y="30"/>
                  </a:lnTo>
                  <a:lnTo>
                    <a:pt x="49" y="28"/>
                  </a:lnTo>
                  <a:lnTo>
                    <a:pt x="55" y="28"/>
                  </a:lnTo>
                  <a:lnTo>
                    <a:pt x="56" y="26"/>
                  </a:lnTo>
                  <a:lnTo>
                    <a:pt x="50" y="0"/>
                  </a:lnTo>
                  <a:lnTo>
                    <a:pt x="24" y="5"/>
                  </a:lnTo>
                  <a:lnTo>
                    <a:pt x="0" y="9"/>
                  </a:lnTo>
                  <a:lnTo>
                    <a:pt x="0" y="10"/>
                  </a:lnTo>
                  <a:lnTo>
                    <a:pt x="4" y="2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7" name="Freeform 27">
              <a:extLst>
                <a:ext uri="{FF2B5EF4-FFF2-40B4-BE49-F238E27FC236}">
                  <a16:creationId xmlns:a16="http://schemas.microsoft.com/office/drawing/2014/main" id="{C3147709-C4F6-4CD8-B56D-B5B568253CDB}"/>
                </a:ext>
              </a:extLst>
            </p:cNvPr>
            <p:cNvSpPr>
              <a:spLocks/>
            </p:cNvSpPr>
            <p:nvPr/>
          </p:nvSpPr>
          <p:spPr bwMode="auto">
            <a:xfrm>
              <a:off x="7918970" y="2179993"/>
              <a:ext cx="40475" cy="52280"/>
            </a:xfrm>
            <a:custGeom>
              <a:avLst/>
              <a:gdLst>
                <a:gd name="T0" fmla="*/ 23 w 24"/>
                <a:gd name="T1" fmla="*/ 15 h 31"/>
                <a:gd name="T2" fmla="*/ 21 w 24"/>
                <a:gd name="T3" fmla="*/ 13 h 31"/>
                <a:gd name="T4" fmla="*/ 21 w 24"/>
                <a:gd name="T5" fmla="*/ 12 h 31"/>
                <a:gd name="T6" fmla="*/ 18 w 24"/>
                <a:gd name="T7" fmla="*/ 11 h 31"/>
                <a:gd name="T8" fmla="*/ 16 w 24"/>
                <a:gd name="T9" fmla="*/ 10 h 31"/>
                <a:gd name="T10" fmla="*/ 16 w 24"/>
                <a:gd name="T11" fmla="*/ 7 h 31"/>
                <a:gd name="T12" fmla="*/ 13 w 24"/>
                <a:gd name="T13" fmla="*/ 5 h 31"/>
                <a:gd name="T14" fmla="*/ 10 w 24"/>
                <a:gd name="T15" fmla="*/ 0 h 31"/>
                <a:gd name="T16" fmla="*/ 0 w 24"/>
                <a:gd name="T17" fmla="*/ 5 h 31"/>
                <a:gd name="T18" fmla="*/ 6 w 24"/>
                <a:gd name="T19" fmla="*/ 31 h 31"/>
                <a:gd name="T20" fmla="*/ 8 w 24"/>
                <a:gd name="T21" fmla="*/ 29 h 31"/>
                <a:gd name="T22" fmla="*/ 10 w 24"/>
                <a:gd name="T23" fmla="*/ 28 h 31"/>
                <a:gd name="T24" fmla="*/ 14 w 24"/>
                <a:gd name="T25" fmla="*/ 26 h 31"/>
                <a:gd name="T26" fmla="*/ 14 w 24"/>
                <a:gd name="T27" fmla="*/ 23 h 31"/>
                <a:gd name="T28" fmla="*/ 14 w 24"/>
                <a:gd name="T29" fmla="*/ 22 h 31"/>
                <a:gd name="T30" fmla="*/ 14 w 24"/>
                <a:gd name="T31" fmla="*/ 20 h 31"/>
                <a:gd name="T32" fmla="*/ 14 w 24"/>
                <a:gd name="T33" fmla="*/ 17 h 31"/>
                <a:gd name="T34" fmla="*/ 14 w 24"/>
                <a:gd name="T35" fmla="*/ 15 h 31"/>
                <a:gd name="T36" fmla="*/ 14 w 24"/>
                <a:gd name="T37" fmla="*/ 14 h 31"/>
                <a:gd name="T38" fmla="*/ 15 w 24"/>
                <a:gd name="T39" fmla="*/ 13 h 31"/>
                <a:gd name="T40" fmla="*/ 16 w 24"/>
                <a:gd name="T41" fmla="*/ 13 h 31"/>
                <a:gd name="T42" fmla="*/ 19 w 24"/>
                <a:gd name="T43" fmla="*/ 14 h 31"/>
                <a:gd name="T44" fmla="*/ 19 w 24"/>
                <a:gd name="T45" fmla="*/ 16 h 31"/>
                <a:gd name="T46" fmla="*/ 21 w 24"/>
                <a:gd name="T47" fmla="*/ 20 h 31"/>
                <a:gd name="T48" fmla="*/ 21 w 24"/>
                <a:gd name="T49" fmla="*/ 21 h 31"/>
                <a:gd name="T50" fmla="*/ 22 w 24"/>
                <a:gd name="T51" fmla="*/ 22 h 31"/>
                <a:gd name="T52" fmla="*/ 24 w 24"/>
                <a:gd name="T53" fmla="*/ 21 h 31"/>
                <a:gd name="T54" fmla="*/ 24 w 24"/>
                <a:gd name="T55" fmla="*/ 20 h 31"/>
                <a:gd name="T56" fmla="*/ 24 w 24"/>
                <a:gd name="T57" fmla="*/ 19 h 31"/>
                <a:gd name="T58" fmla="*/ 23 w 24"/>
                <a:gd name="T59"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4" h="31">
                  <a:moveTo>
                    <a:pt x="23" y="15"/>
                  </a:moveTo>
                  <a:lnTo>
                    <a:pt x="21" y="13"/>
                  </a:lnTo>
                  <a:lnTo>
                    <a:pt x="21" y="12"/>
                  </a:lnTo>
                  <a:lnTo>
                    <a:pt x="18" y="11"/>
                  </a:lnTo>
                  <a:lnTo>
                    <a:pt x="16" y="10"/>
                  </a:lnTo>
                  <a:lnTo>
                    <a:pt x="16" y="7"/>
                  </a:lnTo>
                  <a:lnTo>
                    <a:pt x="13" y="5"/>
                  </a:lnTo>
                  <a:lnTo>
                    <a:pt x="10" y="0"/>
                  </a:lnTo>
                  <a:lnTo>
                    <a:pt x="0" y="5"/>
                  </a:lnTo>
                  <a:lnTo>
                    <a:pt x="6" y="31"/>
                  </a:lnTo>
                  <a:lnTo>
                    <a:pt x="8" y="29"/>
                  </a:lnTo>
                  <a:lnTo>
                    <a:pt x="10" y="28"/>
                  </a:lnTo>
                  <a:lnTo>
                    <a:pt x="14" y="26"/>
                  </a:lnTo>
                  <a:lnTo>
                    <a:pt x="14" y="23"/>
                  </a:lnTo>
                  <a:lnTo>
                    <a:pt x="14" y="22"/>
                  </a:lnTo>
                  <a:lnTo>
                    <a:pt x="14" y="20"/>
                  </a:lnTo>
                  <a:lnTo>
                    <a:pt x="14" y="17"/>
                  </a:lnTo>
                  <a:lnTo>
                    <a:pt x="14" y="15"/>
                  </a:lnTo>
                  <a:lnTo>
                    <a:pt x="14" y="14"/>
                  </a:lnTo>
                  <a:lnTo>
                    <a:pt x="15" y="13"/>
                  </a:lnTo>
                  <a:lnTo>
                    <a:pt x="16" y="13"/>
                  </a:lnTo>
                  <a:lnTo>
                    <a:pt x="19" y="14"/>
                  </a:lnTo>
                  <a:lnTo>
                    <a:pt x="19" y="16"/>
                  </a:lnTo>
                  <a:lnTo>
                    <a:pt x="21" y="20"/>
                  </a:lnTo>
                  <a:lnTo>
                    <a:pt x="21" y="21"/>
                  </a:lnTo>
                  <a:lnTo>
                    <a:pt x="22" y="22"/>
                  </a:lnTo>
                  <a:lnTo>
                    <a:pt x="24" y="21"/>
                  </a:lnTo>
                  <a:lnTo>
                    <a:pt x="24" y="20"/>
                  </a:lnTo>
                  <a:lnTo>
                    <a:pt x="24" y="19"/>
                  </a:lnTo>
                  <a:lnTo>
                    <a:pt x="23" y="1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8" name="Freeform 28">
              <a:extLst>
                <a:ext uri="{FF2B5EF4-FFF2-40B4-BE49-F238E27FC236}">
                  <a16:creationId xmlns:a16="http://schemas.microsoft.com/office/drawing/2014/main" id="{42C626A4-D3E1-4C52-B1AD-AF4AF9AE526D}"/>
                </a:ext>
              </a:extLst>
            </p:cNvPr>
            <p:cNvSpPr>
              <a:spLocks/>
            </p:cNvSpPr>
            <p:nvPr/>
          </p:nvSpPr>
          <p:spPr bwMode="auto">
            <a:xfrm>
              <a:off x="7834648" y="2119281"/>
              <a:ext cx="183822" cy="92755"/>
            </a:xfrm>
            <a:custGeom>
              <a:avLst/>
              <a:gdLst>
                <a:gd name="T0" fmla="*/ 105 w 109"/>
                <a:gd name="T1" fmla="*/ 32 h 55"/>
                <a:gd name="T2" fmla="*/ 101 w 109"/>
                <a:gd name="T3" fmla="*/ 29 h 55"/>
                <a:gd name="T4" fmla="*/ 97 w 109"/>
                <a:gd name="T5" fmla="*/ 25 h 55"/>
                <a:gd name="T6" fmla="*/ 97 w 109"/>
                <a:gd name="T7" fmla="*/ 29 h 55"/>
                <a:gd name="T8" fmla="*/ 102 w 109"/>
                <a:gd name="T9" fmla="*/ 35 h 55"/>
                <a:gd name="T10" fmla="*/ 95 w 109"/>
                <a:gd name="T11" fmla="*/ 36 h 55"/>
                <a:gd name="T12" fmla="*/ 88 w 109"/>
                <a:gd name="T13" fmla="*/ 37 h 55"/>
                <a:gd name="T14" fmla="*/ 85 w 109"/>
                <a:gd name="T15" fmla="*/ 35 h 55"/>
                <a:gd name="T16" fmla="*/ 81 w 109"/>
                <a:gd name="T17" fmla="*/ 32 h 55"/>
                <a:gd name="T18" fmla="*/ 81 w 109"/>
                <a:gd name="T19" fmla="*/ 27 h 55"/>
                <a:gd name="T20" fmla="*/ 73 w 109"/>
                <a:gd name="T21" fmla="*/ 22 h 55"/>
                <a:gd name="T22" fmla="*/ 69 w 109"/>
                <a:gd name="T23" fmla="*/ 22 h 55"/>
                <a:gd name="T24" fmla="*/ 68 w 109"/>
                <a:gd name="T25" fmla="*/ 16 h 55"/>
                <a:gd name="T26" fmla="*/ 71 w 109"/>
                <a:gd name="T27" fmla="*/ 13 h 55"/>
                <a:gd name="T28" fmla="*/ 77 w 109"/>
                <a:gd name="T29" fmla="*/ 9 h 55"/>
                <a:gd name="T30" fmla="*/ 76 w 109"/>
                <a:gd name="T31" fmla="*/ 6 h 55"/>
                <a:gd name="T32" fmla="*/ 71 w 109"/>
                <a:gd name="T33" fmla="*/ 6 h 55"/>
                <a:gd name="T34" fmla="*/ 68 w 109"/>
                <a:gd name="T35" fmla="*/ 0 h 55"/>
                <a:gd name="T36" fmla="*/ 59 w 109"/>
                <a:gd name="T37" fmla="*/ 8 h 55"/>
                <a:gd name="T38" fmla="*/ 0 w 109"/>
                <a:gd name="T39" fmla="*/ 20 h 55"/>
                <a:gd name="T40" fmla="*/ 0 w 109"/>
                <a:gd name="T41" fmla="*/ 50 h 55"/>
                <a:gd name="T42" fmla="*/ 50 w 109"/>
                <a:gd name="T43" fmla="*/ 41 h 55"/>
                <a:gd name="T44" fmla="*/ 63 w 109"/>
                <a:gd name="T45" fmla="*/ 41 h 55"/>
                <a:gd name="T46" fmla="*/ 66 w 109"/>
                <a:gd name="T47" fmla="*/ 46 h 55"/>
                <a:gd name="T48" fmla="*/ 71 w 109"/>
                <a:gd name="T49" fmla="*/ 48 h 55"/>
                <a:gd name="T50" fmla="*/ 73 w 109"/>
                <a:gd name="T51" fmla="*/ 51 h 55"/>
                <a:gd name="T52" fmla="*/ 74 w 109"/>
                <a:gd name="T53" fmla="*/ 55 h 55"/>
                <a:gd name="T54" fmla="*/ 77 w 109"/>
                <a:gd name="T55" fmla="*/ 55 h 55"/>
                <a:gd name="T56" fmla="*/ 79 w 109"/>
                <a:gd name="T57" fmla="*/ 49 h 55"/>
                <a:gd name="T58" fmla="*/ 82 w 109"/>
                <a:gd name="T59" fmla="*/ 45 h 55"/>
                <a:gd name="T60" fmla="*/ 86 w 109"/>
                <a:gd name="T61" fmla="*/ 46 h 55"/>
                <a:gd name="T62" fmla="*/ 87 w 109"/>
                <a:gd name="T63" fmla="*/ 51 h 55"/>
                <a:gd name="T64" fmla="*/ 92 w 109"/>
                <a:gd name="T65" fmla="*/ 47 h 55"/>
                <a:gd name="T66" fmla="*/ 94 w 109"/>
                <a:gd name="T67" fmla="*/ 45 h 55"/>
                <a:gd name="T68" fmla="*/ 101 w 109"/>
                <a:gd name="T69" fmla="*/ 43 h 55"/>
                <a:gd name="T70" fmla="*/ 106 w 109"/>
                <a:gd name="T71" fmla="*/ 40 h 55"/>
                <a:gd name="T72" fmla="*/ 109 w 109"/>
                <a:gd name="T73" fmla="*/ 3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9" h="55">
                  <a:moveTo>
                    <a:pt x="107" y="35"/>
                  </a:moveTo>
                  <a:lnTo>
                    <a:pt x="105" y="32"/>
                  </a:lnTo>
                  <a:lnTo>
                    <a:pt x="104" y="31"/>
                  </a:lnTo>
                  <a:lnTo>
                    <a:pt x="101" y="29"/>
                  </a:lnTo>
                  <a:lnTo>
                    <a:pt x="98" y="27"/>
                  </a:lnTo>
                  <a:lnTo>
                    <a:pt x="97" y="25"/>
                  </a:lnTo>
                  <a:lnTo>
                    <a:pt x="96" y="27"/>
                  </a:lnTo>
                  <a:lnTo>
                    <a:pt x="97" y="29"/>
                  </a:lnTo>
                  <a:lnTo>
                    <a:pt x="100" y="32"/>
                  </a:lnTo>
                  <a:lnTo>
                    <a:pt x="102" y="35"/>
                  </a:lnTo>
                  <a:lnTo>
                    <a:pt x="99" y="36"/>
                  </a:lnTo>
                  <a:lnTo>
                    <a:pt x="95" y="36"/>
                  </a:lnTo>
                  <a:lnTo>
                    <a:pt x="89" y="39"/>
                  </a:lnTo>
                  <a:lnTo>
                    <a:pt x="88" y="37"/>
                  </a:lnTo>
                  <a:lnTo>
                    <a:pt x="87" y="36"/>
                  </a:lnTo>
                  <a:lnTo>
                    <a:pt x="85" y="35"/>
                  </a:lnTo>
                  <a:lnTo>
                    <a:pt x="82" y="33"/>
                  </a:lnTo>
                  <a:lnTo>
                    <a:pt x="81" y="32"/>
                  </a:lnTo>
                  <a:lnTo>
                    <a:pt x="82" y="30"/>
                  </a:lnTo>
                  <a:lnTo>
                    <a:pt x="81" y="27"/>
                  </a:lnTo>
                  <a:lnTo>
                    <a:pt x="77" y="24"/>
                  </a:lnTo>
                  <a:lnTo>
                    <a:pt x="73" y="22"/>
                  </a:lnTo>
                  <a:lnTo>
                    <a:pt x="71" y="22"/>
                  </a:lnTo>
                  <a:lnTo>
                    <a:pt x="69" y="22"/>
                  </a:lnTo>
                  <a:lnTo>
                    <a:pt x="68" y="20"/>
                  </a:lnTo>
                  <a:lnTo>
                    <a:pt x="68" y="16"/>
                  </a:lnTo>
                  <a:lnTo>
                    <a:pt x="70" y="14"/>
                  </a:lnTo>
                  <a:lnTo>
                    <a:pt x="71" y="13"/>
                  </a:lnTo>
                  <a:lnTo>
                    <a:pt x="73" y="11"/>
                  </a:lnTo>
                  <a:lnTo>
                    <a:pt x="77" y="9"/>
                  </a:lnTo>
                  <a:lnTo>
                    <a:pt x="77" y="8"/>
                  </a:lnTo>
                  <a:lnTo>
                    <a:pt x="76" y="6"/>
                  </a:lnTo>
                  <a:lnTo>
                    <a:pt x="73" y="6"/>
                  </a:lnTo>
                  <a:lnTo>
                    <a:pt x="71" y="6"/>
                  </a:lnTo>
                  <a:lnTo>
                    <a:pt x="70" y="3"/>
                  </a:lnTo>
                  <a:lnTo>
                    <a:pt x="68" y="0"/>
                  </a:lnTo>
                  <a:lnTo>
                    <a:pt x="60" y="3"/>
                  </a:lnTo>
                  <a:lnTo>
                    <a:pt x="59" y="8"/>
                  </a:lnTo>
                  <a:lnTo>
                    <a:pt x="22" y="17"/>
                  </a:lnTo>
                  <a:lnTo>
                    <a:pt x="0" y="20"/>
                  </a:lnTo>
                  <a:lnTo>
                    <a:pt x="0" y="33"/>
                  </a:lnTo>
                  <a:lnTo>
                    <a:pt x="0" y="50"/>
                  </a:lnTo>
                  <a:lnTo>
                    <a:pt x="24" y="46"/>
                  </a:lnTo>
                  <a:lnTo>
                    <a:pt x="50" y="41"/>
                  </a:lnTo>
                  <a:lnTo>
                    <a:pt x="60" y="36"/>
                  </a:lnTo>
                  <a:lnTo>
                    <a:pt x="63" y="41"/>
                  </a:lnTo>
                  <a:lnTo>
                    <a:pt x="66" y="43"/>
                  </a:lnTo>
                  <a:lnTo>
                    <a:pt x="66" y="46"/>
                  </a:lnTo>
                  <a:lnTo>
                    <a:pt x="68" y="47"/>
                  </a:lnTo>
                  <a:lnTo>
                    <a:pt x="71" y="48"/>
                  </a:lnTo>
                  <a:lnTo>
                    <a:pt x="71" y="49"/>
                  </a:lnTo>
                  <a:lnTo>
                    <a:pt x="73" y="51"/>
                  </a:lnTo>
                  <a:lnTo>
                    <a:pt x="74" y="55"/>
                  </a:lnTo>
                  <a:lnTo>
                    <a:pt x="74" y="55"/>
                  </a:lnTo>
                  <a:lnTo>
                    <a:pt x="76" y="55"/>
                  </a:lnTo>
                  <a:lnTo>
                    <a:pt x="77" y="55"/>
                  </a:lnTo>
                  <a:lnTo>
                    <a:pt x="79" y="53"/>
                  </a:lnTo>
                  <a:lnTo>
                    <a:pt x="79" y="49"/>
                  </a:lnTo>
                  <a:lnTo>
                    <a:pt x="82" y="47"/>
                  </a:lnTo>
                  <a:lnTo>
                    <a:pt x="82" y="45"/>
                  </a:lnTo>
                  <a:lnTo>
                    <a:pt x="85" y="43"/>
                  </a:lnTo>
                  <a:lnTo>
                    <a:pt x="86" y="46"/>
                  </a:lnTo>
                  <a:lnTo>
                    <a:pt x="87" y="49"/>
                  </a:lnTo>
                  <a:lnTo>
                    <a:pt x="87" y="51"/>
                  </a:lnTo>
                  <a:lnTo>
                    <a:pt x="90" y="49"/>
                  </a:lnTo>
                  <a:lnTo>
                    <a:pt x="92" y="47"/>
                  </a:lnTo>
                  <a:lnTo>
                    <a:pt x="92" y="45"/>
                  </a:lnTo>
                  <a:lnTo>
                    <a:pt x="94" y="45"/>
                  </a:lnTo>
                  <a:lnTo>
                    <a:pt x="97" y="43"/>
                  </a:lnTo>
                  <a:lnTo>
                    <a:pt x="101" y="43"/>
                  </a:lnTo>
                  <a:lnTo>
                    <a:pt x="103" y="41"/>
                  </a:lnTo>
                  <a:lnTo>
                    <a:pt x="106" y="40"/>
                  </a:lnTo>
                  <a:lnTo>
                    <a:pt x="108" y="38"/>
                  </a:lnTo>
                  <a:lnTo>
                    <a:pt x="109" y="36"/>
                  </a:lnTo>
                  <a:lnTo>
                    <a:pt x="107" y="3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9" name="Freeform 29">
              <a:extLst>
                <a:ext uri="{FF2B5EF4-FFF2-40B4-BE49-F238E27FC236}">
                  <a16:creationId xmlns:a16="http://schemas.microsoft.com/office/drawing/2014/main" id="{BB37137A-C8D3-4A86-AA0C-BE629D90A588}"/>
                </a:ext>
              </a:extLst>
            </p:cNvPr>
            <p:cNvSpPr>
              <a:spLocks/>
            </p:cNvSpPr>
            <p:nvPr/>
          </p:nvSpPr>
          <p:spPr bwMode="auto">
            <a:xfrm>
              <a:off x="7976309" y="2205290"/>
              <a:ext cx="16864" cy="11806"/>
            </a:xfrm>
            <a:custGeom>
              <a:avLst/>
              <a:gdLst>
                <a:gd name="T0" fmla="*/ 3 w 12"/>
                <a:gd name="T1" fmla="*/ 9 h 9"/>
                <a:gd name="T2" fmla="*/ 7 w 12"/>
                <a:gd name="T3" fmla="*/ 9 h 9"/>
                <a:gd name="T4" fmla="*/ 10 w 12"/>
                <a:gd name="T5" fmla="*/ 6 h 9"/>
                <a:gd name="T6" fmla="*/ 12 w 12"/>
                <a:gd name="T7" fmla="*/ 4 h 9"/>
                <a:gd name="T8" fmla="*/ 8 w 12"/>
                <a:gd name="T9" fmla="*/ 2 h 9"/>
                <a:gd name="T10" fmla="*/ 4 w 12"/>
                <a:gd name="T11" fmla="*/ 1 h 9"/>
                <a:gd name="T12" fmla="*/ 0 w 12"/>
                <a:gd name="T13" fmla="*/ 7 h 9"/>
                <a:gd name="T14" fmla="*/ 3 w 12"/>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9">
                  <a:moveTo>
                    <a:pt x="3" y="9"/>
                  </a:moveTo>
                  <a:cubicBezTo>
                    <a:pt x="7" y="9"/>
                    <a:pt x="7" y="9"/>
                    <a:pt x="7" y="9"/>
                  </a:cubicBezTo>
                  <a:cubicBezTo>
                    <a:pt x="10" y="6"/>
                    <a:pt x="10" y="6"/>
                    <a:pt x="10" y="6"/>
                  </a:cubicBezTo>
                  <a:cubicBezTo>
                    <a:pt x="12" y="4"/>
                    <a:pt x="12" y="4"/>
                    <a:pt x="12" y="4"/>
                  </a:cubicBezTo>
                  <a:cubicBezTo>
                    <a:pt x="8" y="2"/>
                    <a:pt x="8" y="2"/>
                    <a:pt x="8" y="2"/>
                  </a:cubicBezTo>
                  <a:cubicBezTo>
                    <a:pt x="8" y="2"/>
                    <a:pt x="5" y="0"/>
                    <a:pt x="4" y="1"/>
                  </a:cubicBezTo>
                  <a:cubicBezTo>
                    <a:pt x="4" y="2"/>
                    <a:pt x="0" y="7"/>
                    <a:pt x="0" y="7"/>
                  </a:cubicBezTo>
                  <a:lnTo>
                    <a:pt x="3" y="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0" name="Freeform 30">
              <a:extLst>
                <a:ext uri="{FF2B5EF4-FFF2-40B4-BE49-F238E27FC236}">
                  <a16:creationId xmlns:a16="http://schemas.microsoft.com/office/drawing/2014/main" id="{174EFC14-9DF1-4D27-9FD2-875D6C10CEA9}"/>
                </a:ext>
              </a:extLst>
            </p:cNvPr>
            <p:cNvSpPr>
              <a:spLocks/>
            </p:cNvSpPr>
            <p:nvPr/>
          </p:nvSpPr>
          <p:spPr bwMode="auto">
            <a:xfrm>
              <a:off x="7763817" y="2269376"/>
              <a:ext cx="70830" cy="158525"/>
            </a:xfrm>
            <a:custGeom>
              <a:avLst/>
              <a:gdLst>
                <a:gd name="T0" fmla="*/ 36 w 42"/>
                <a:gd name="T1" fmla="*/ 13 h 94"/>
                <a:gd name="T2" fmla="*/ 36 w 42"/>
                <a:gd name="T3" fmla="*/ 9 h 94"/>
                <a:gd name="T4" fmla="*/ 34 w 42"/>
                <a:gd name="T5" fmla="*/ 7 h 94"/>
                <a:gd name="T6" fmla="*/ 21 w 42"/>
                <a:gd name="T7" fmla="*/ 3 h 94"/>
                <a:gd name="T8" fmla="*/ 9 w 42"/>
                <a:gd name="T9" fmla="*/ 0 h 94"/>
                <a:gd name="T10" fmla="*/ 8 w 42"/>
                <a:gd name="T11" fmla="*/ 3 h 94"/>
                <a:gd name="T12" fmla="*/ 6 w 42"/>
                <a:gd name="T13" fmla="*/ 7 h 94"/>
                <a:gd name="T14" fmla="*/ 3 w 42"/>
                <a:gd name="T15" fmla="*/ 9 h 94"/>
                <a:gd name="T16" fmla="*/ 2 w 42"/>
                <a:gd name="T17" fmla="*/ 14 h 94"/>
                <a:gd name="T18" fmla="*/ 3 w 42"/>
                <a:gd name="T19" fmla="*/ 20 h 94"/>
                <a:gd name="T20" fmla="*/ 3 w 42"/>
                <a:gd name="T21" fmla="*/ 25 h 94"/>
                <a:gd name="T22" fmla="*/ 2 w 42"/>
                <a:gd name="T23" fmla="*/ 30 h 94"/>
                <a:gd name="T24" fmla="*/ 5 w 42"/>
                <a:gd name="T25" fmla="*/ 32 h 94"/>
                <a:gd name="T26" fmla="*/ 9 w 42"/>
                <a:gd name="T27" fmla="*/ 34 h 94"/>
                <a:gd name="T28" fmla="*/ 11 w 42"/>
                <a:gd name="T29" fmla="*/ 38 h 94"/>
                <a:gd name="T30" fmla="*/ 15 w 42"/>
                <a:gd name="T31" fmla="*/ 42 h 94"/>
                <a:gd name="T32" fmla="*/ 20 w 42"/>
                <a:gd name="T33" fmla="*/ 46 h 94"/>
                <a:gd name="T34" fmla="*/ 20 w 42"/>
                <a:gd name="T35" fmla="*/ 47 h 94"/>
                <a:gd name="T36" fmla="*/ 18 w 42"/>
                <a:gd name="T37" fmla="*/ 53 h 94"/>
                <a:gd name="T38" fmla="*/ 10 w 42"/>
                <a:gd name="T39" fmla="*/ 58 h 94"/>
                <a:gd name="T40" fmla="*/ 3 w 42"/>
                <a:gd name="T41" fmla="*/ 64 h 94"/>
                <a:gd name="T42" fmla="*/ 2 w 42"/>
                <a:gd name="T43" fmla="*/ 67 h 94"/>
                <a:gd name="T44" fmla="*/ 0 w 42"/>
                <a:gd name="T45" fmla="*/ 72 h 94"/>
                <a:gd name="T46" fmla="*/ 1 w 42"/>
                <a:gd name="T47" fmla="*/ 75 h 94"/>
                <a:gd name="T48" fmla="*/ 3 w 42"/>
                <a:gd name="T49" fmla="*/ 79 h 94"/>
                <a:gd name="T50" fmla="*/ 8 w 42"/>
                <a:gd name="T51" fmla="*/ 83 h 94"/>
                <a:gd name="T52" fmla="*/ 12 w 42"/>
                <a:gd name="T53" fmla="*/ 85 h 94"/>
                <a:gd name="T54" fmla="*/ 15 w 42"/>
                <a:gd name="T55" fmla="*/ 86 h 94"/>
                <a:gd name="T56" fmla="*/ 20 w 42"/>
                <a:gd name="T57" fmla="*/ 86 h 94"/>
                <a:gd name="T58" fmla="*/ 24 w 42"/>
                <a:gd name="T59" fmla="*/ 86 h 94"/>
                <a:gd name="T60" fmla="*/ 25 w 42"/>
                <a:gd name="T61" fmla="*/ 86 h 94"/>
                <a:gd name="T62" fmla="*/ 24 w 42"/>
                <a:gd name="T63" fmla="*/ 90 h 94"/>
                <a:gd name="T64" fmla="*/ 24 w 42"/>
                <a:gd name="T65" fmla="*/ 93 h 94"/>
                <a:gd name="T66" fmla="*/ 25 w 42"/>
                <a:gd name="T67" fmla="*/ 94 h 94"/>
                <a:gd name="T68" fmla="*/ 26 w 42"/>
                <a:gd name="T69" fmla="*/ 94 h 94"/>
                <a:gd name="T70" fmla="*/ 27 w 42"/>
                <a:gd name="T71" fmla="*/ 87 h 94"/>
                <a:gd name="T72" fmla="*/ 28 w 42"/>
                <a:gd name="T73" fmla="*/ 86 h 94"/>
                <a:gd name="T74" fmla="*/ 31 w 42"/>
                <a:gd name="T75" fmla="*/ 82 h 94"/>
                <a:gd name="T76" fmla="*/ 36 w 42"/>
                <a:gd name="T77" fmla="*/ 78 h 94"/>
                <a:gd name="T78" fmla="*/ 36 w 42"/>
                <a:gd name="T79" fmla="*/ 69 h 94"/>
                <a:gd name="T80" fmla="*/ 36 w 42"/>
                <a:gd name="T81" fmla="*/ 65 h 94"/>
                <a:gd name="T82" fmla="*/ 40 w 42"/>
                <a:gd name="T83" fmla="*/ 61 h 94"/>
                <a:gd name="T84" fmla="*/ 41 w 42"/>
                <a:gd name="T85" fmla="*/ 53 h 94"/>
                <a:gd name="T86" fmla="*/ 42 w 42"/>
                <a:gd name="T87" fmla="*/ 48 h 94"/>
                <a:gd name="T88" fmla="*/ 42 w 42"/>
                <a:gd name="T89" fmla="*/ 40 h 94"/>
                <a:gd name="T90" fmla="*/ 42 w 42"/>
                <a:gd name="T91" fmla="*/ 36 h 94"/>
                <a:gd name="T92" fmla="*/ 40 w 42"/>
                <a:gd name="T93" fmla="*/ 30 h 94"/>
                <a:gd name="T94" fmla="*/ 36 w 42"/>
                <a:gd name="T95" fmla="*/ 30 h 94"/>
                <a:gd name="T96" fmla="*/ 34 w 42"/>
                <a:gd name="T97" fmla="*/ 30 h 94"/>
                <a:gd name="T98" fmla="*/ 35 w 42"/>
                <a:gd name="T99" fmla="*/ 25 h 94"/>
                <a:gd name="T100" fmla="*/ 37 w 42"/>
                <a:gd name="T101" fmla="*/ 20 h 94"/>
                <a:gd name="T102" fmla="*/ 39 w 42"/>
                <a:gd name="T103" fmla="*/ 18 h 94"/>
                <a:gd name="T104" fmla="*/ 38 w 42"/>
                <a:gd name="T105" fmla="*/ 17 h 94"/>
                <a:gd name="T106" fmla="*/ 36 w 42"/>
                <a:gd name="T107" fmla="*/ 13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94">
                  <a:moveTo>
                    <a:pt x="36" y="13"/>
                  </a:moveTo>
                  <a:lnTo>
                    <a:pt x="36" y="9"/>
                  </a:lnTo>
                  <a:lnTo>
                    <a:pt x="34" y="7"/>
                  </a:lnTo>
                  <a:lnTo>
                    <a:pt x="21" y="3"/>
                  </a:lnTo>
                  <a:lnTo>
                    <a:pt x="9" y="0"/>
                  </a:lnTo>
                  <a:lnTo>
                    <a:pt x="8" y="3"/>
                  </a:lnTo>
                  <a:lnTo>
                    <a:pt x="6" y="7"/>
                  </a:lnTo>
                  <a:lnTo>
                    <a:pt x="3" y="9"/>
                  </a:lnTo>
                  <a:lnTo>
                    <a:pt x="2" y="14"/>
                  </a:lnTo>
                  <a:lnTo>
                    <a:pt x="3" y="20"/>
                  </a:lnTo>
                  <a:lnTo>
                    <a:pt x="3" y="25"/>
                  </a:lnTo>
                  <a:lnTo>
                    <a:pt x="2" y="30"/>
                  </a:lnTo>
                  <a:lnTo>
                    <a:pt x="5" y="32"/>
                  </a:lnTo>
                  <a:lnTo>
                    <a:pt x="9" y="34"/>
                  </a:lnTo>
                  <a:lnTo>
                    <a:pt x="11" y="38"/>
                  </a:lnTo>
                  <a:lnTo>
                    <a:pt x="15" y="42"/>
                  </a:lnTo>
                  <a:lnTo>
                    <a:pt x="20" y="46"/>
                  </a:lnTo>
                  <a:lnTo>
                    <a:pt x="20" y="47"/>
                  </a:lnTo>
                  <a:lnTo>
                    <a:pt x="18" y="53"/>
                  </a:lnTo>
                  <a:lnTo>
                    <a:pt x="10" y="58"/>
                  </a:lnTo>
                  <a:lnTo>
                    <a:pt x="3" y="64"/>
                  </a:lnTo>
                  <a:lnTo>
                    <a:pt x="2" y="67"/>
                  </a:lnTo>
                  <a:lnTo>
                    <a:pt x="0" y="72"/>
                  </a:lnTo>
                  <a:lnTo>
                    <a:pt x="1" y="75"/>
                  </a:lnTo>
                  <a:lnTo>
                    <a:pt x="3" y="79"/>
                  </a:lnTo>
                  <a:lnTo>
                    <a:pt x="8" y="83"/>
                  </a:lnTo>
                  <a:lnTo>
                    <a:pt x="12" y="85"/>
                  </a:lnTo>
                  <a:lnTo>
                    <a:pt x="15" y="86"/>
                  </a:lnTo>
                  <a:lnTo>
                    <a:pt x="20" y="86"/>
                  </a:lnTo>
                  <a:lnTo>
                    <a:pt x="24" y="86"/>
                  </a:lnTo>
                  <a:lnTo>
                    <a:pt x="25" y="86"/>
                  </a:lnTo>
                  <a:lnTo>
                    <a:pt x="24" y="90"/>
                  </a:lnTo>
                  <a:lnTo>
                    <a:pt x="24" y="93"/>
                  </a:lnTo>
                  <a:lnTo>
                    <a:pt x="25" y="94"/>
                  </a:lnTo>
                  <a:lnTo>
                    <a:pt x="26" y="94"/>
                  </a:lnTo>
                  <a:lnTo>
                    <a:pt x="27" y="87"/>
                  </a:lnTo>
                  <a:lnTo>
                    <a:pt x="28" y="86"/>
                  </a:lnTo>
                  <a:lnTo>
                    <a:pt x="31" y="82"/>
                  </a:lnTo>
                  <a:lnTo>
                    <a:pt x="36" y="78"/>
                  </a:lnTo>
                  <a:lnTo>
                    <a:pt x="36" y="69"/>
                  </a:lnTo>
                  <a:lnTo>
                    <a:pt x="36" y="65"/>
                  </a:lnTo>
                  <a:lnTo>
                    <a:pt x="40" y="61"/>
                  </a:lnTo>
                  <a:lnTo>
                    <a:pt x="41" y="53"/>
                  </a:lnTo>
                  <a:lnTo>
                    <a:pt x="42" y="48"/>
                  </a:lnTo>
                  <a:lnTo>
                    <a:pt x="42" y="40"/>
                  </a:lnTo>
                  <a:lnTo>
                    <a:pt x="42" y="36"/>
                  </a:lnTo>
                  <a:lnTo>
                    <a:pt x="40" y="30"/>
                  </a:lnTo>
                  <a:lnTo>
                    <a:pt x="36" y="30"/>
                  </a:lnTo>
                  <a:lnTo>
                    <a:pt x="34" y="30"/>
                  </a:lnTo>
                  <a:lnTo>
                    <a:pt x="35" y="25"/>
                  </a:lnTo>
                  <a:lnTo>
                    <a:pt x="37" y="20"/>
                  </a:lnTo>
                  <a:lnTo>
                    <a:pt x="39" y="18"/>
                  </a:lnTo>
                  <a:lnTo>
                    <a:pt x="38" y="17"/>
                  </a:lnTo>
                  <a:lnTo>
                    <a:pt x="36" y="1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1" name="Freeform 31">
              <a:extLst>
                <a:ext uri="{FF2B5EF4-FFF2-40B4-BE49-F238E27FC236}">
                  <a16:creationId xmlns:a16="http://schemas.microsoft.com/office/drawing/2014/main" id="{59B79FC0-0BC4-4E2E-8DAF-ABF5D543D12F}"/>
                </a:ext>
              </a:extLst>
            </p:cNvPr>
            <p:cNvSpPr>
              <a:spLocks/>
            </p:cNvSpPr>
            <p:nvPr/>
          </p:nvSpPr>
          <p:spPr bwMode="auto">
            <a:xfrm>
              <a:off x="7750326" y="2378994"/>
              <a:ext cx="55652" cy="91068"/>
            </a:xfrm>
            <a:custGeom>
              <a:avLst/>
              <a:gdLst>
                <a:gd name="T0" fmla="*/ 9 w 33"/>
                <a:gd name="T1" fmla="*/ 10 h 54"/>
                <a:gd name="T2" fmla="*/ 8 w 33"/>
                <a:gd name="T3" fmla="*/ 7 h 54"/>
                <a:gd name="T4" fmla="*/ 10 w 33"/>
                <a:gd name="T5" fmla="*/ 2 h 54"/>
                <a:gd name="T6" fmla="*/ 11 w 33"/>
                <a:gd name="T7" fmla="*/ 1 h 54"/>
                <a:gd name="T8" fmla="*/ 9 w 33"/>
                <a:gd name="T9" fmla="*/ 0 h 54"/>
                <a:gd name="T10" fmla="*/ 6 w 33"/>
                <a:gd name="T11" fmla="*/ 0 h 54"/>
                <a:gd name="T12" fmla="*/ 5 w 33"/>
                <a:gd name="T13" fmla="*/ 0 h 54"/>
                <a:gd name="T14" fmla="*/ 2 w 33"/>
                <a:gd name="T15" fmla="*/ 2 h 54"/>
                <a:gd name="T16" fmla="*/ 0 w 33"/>
                <a:gd name="T17" fmla="*/ 5 h 54"/>
                <a:gd name="T18" fmla="*/ 12 w 33"/>
                <a:gd name="T19" fmla="*/ 54 h 54"/>
                <a:gd name="T20" fmla="*/ 33 w 33"/>
                <a:gd name="T21" fmla="*/ 51 h 54"/>
                <a:gd name="T22" fmla="*/ 32 w 33"/>
                <a:gd name="T23" fmla="*/ 43 h 54"/>
                <a:gd name="T24" fmla="*/ 29 w 33"/>
                <a:gd name="T25" fmla="*/ 40 h 54"/>
                <a:gd name="T26" fmla="*/ 28 w 33"/>
                <a:gd name="T27" fmla="*/ 38 h 54"/>
                <a:gd name="T28" fmla="*/ 26 w 33"/>
                <a:gd name="T29" fmla="*/ 37 h 54"/>
                <a:gd name="T30" fmla="*/ 23 w 33"/>
                <a:gd name="T31" fmla="*/ 34 h 54"/>
                <a:gd name="T32" fmla="*/ 20 w 33"/>
                <a:gd name="T33" fmla="*/ 32 h 54"/>
                <a:gd name="T34" fmla="*/ 18 w 33"/>
                <a:gd name="T35" fmla="*/ 28 h 54"/>
                <a:gd name="T36" fmla="*/ 16 w 33"/>
                <a:gd name="T37" fmla="*/ 24 h 54"/>
                <a:gd name="T38" fmla="*/ 14 w 33"/>
                <a:gd name="T39" fmla="*/ 20 h 54"/>
                <a:gd name="T40" fmla="*/ 16 w 33"/>
                <a:gd name="T41" fmla="*/ 17 h 54"/>
                <a:gd name="T42" fmla="*/ 11 w 33"/>
                <a:gd name="T43" fmla="*/ 14 h 54"/>
                <a:gd name="T44" fmla="*/ 9 w 33"/>
                <a:gd name="T45" fmla="*/ 1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3" h="54">
                  <a:moveTo>
                    <a:pt x="9" y="10"/>
                  </a:moveTo>
                  <a:lnTo>
                    <a:pt x="8" y="7"/>
                  </a:lnTo>
                  <a:lnTo>
                    <a:pt x="10" y="2"/>
                  </a:lnTo>
                  <a:lnTo>
                    <a:pt x="11" y="1"/>
                  </a:lnTo>
                  <a:lnTo>
                    <a:pt x="9" y="0"/>
                  </a:lnTo>
                  <a:lnTo>
                    <a:pt x="6" y="0"/>
                  </a:lnTo>
                  <a:lnTo>
                    <a:pt x="5" y="0"/>
                  </a:lnTo>
                  <a:lnTo>
                    <a:pt x="2" y="2"/>
                  </a:lnTo>
                  <a:lnTo>
                    <a:pt x="0" y="5"/>
                  </a:lnTo>
                  <a:lnTo>
                    <a:pt x="12" y="54"/>
                  </a:lnTo>
                  <a:lnTo>
                    <a:pt x="33" y="51"/>
                  </a:lnTo>
                  <a:lnTo>
                    <a:pt x="32" y="43"/>
                  </a:lnTo>
                  <a:lnTo>
                    <a:pt x="29" y="40"/>
                  </a:lnTo>
                  <a:lnTo>
                    <a:pt x="28" y="38"/>
                  </a:lnTo>
                  <a:lnTo>
                    <a:pt x="26" y="37"/>
                  </a:lnTo>
                  <a:lnTo>
                    <a:pt x="23" y="34"/>
                  </a:lnTo>
                  <a:lnTo>
                    <a:pt x="20" y="32"/>
                  </a:lnTo>
                  <a:lnTo>
                    <a:pt x="18" y="28"/>
                  </a:lnTo>
                  <a:lnTo>
                    <a:pt x="16" y="24"/>
                  </a:lnTo>
                  <a:lnTo>
                    <a:pt x="14" y="20"/>
                  </a:lnTo>
                  <a:lnTo>
                    <a:pt x="16" y="17"/>
                  </a:lnTo>
                  <a:lnTo>
                    <a:pt x="11" y="14"/>
                  </a:lnTo>
                  <a:lnTo>
                    <a:pt x="9" y="1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2" name="Freeform 32">
              <a:extLst>
                <a:ext uri="{FF2B5EF4-FFF2-40B4-BE49-F238E27FC236}">
                  <a16:creationId xmlns:a16="http://schemas.microsoft.com/office/drawing/2014/main" id="{FD10A215-9210-4B98-A071-F3BE9094C233}"/>
                </a:ext>
              </a:extLst>
            </p:cNvPr>
            <p:cNvSpPr>
              <a:spLocks/>
            </p:cNvSpPr>
            <p:nvPr/>
          </p:nvSpPr>
          <p:spPr bwMode="auto">
            <a:xfrm>
              <a:off x="7480495" y="2227213"/>
              <a:ext cx="317051" cy="205746"/>
            </a:xfrm>
            <a:custGeom>
              <a:avLst/>
              <a:gdLst>
                <a:gd name="T0" fmla="*/ 165 w 188"/>
                <a:gd name="T1" fmla="*/ 90 h 122"/>
                <a:gd name="T2" fmla="*/ 166 w 188"/>
                <a:gd name="T3" fmla="*/ 90 h 122"/>
                <a:gd name="T4" fmla="*/ 169 w 188"/>
                <a:gd name="T5" fmla="*/ 90 h 122"/>
                <a:gd name="T6" fmla="*/ 171 w 188"/>
                <a:gd name="T7" fmla="*/ 91 h 122"/>
                <a:gd name="T8" fmla="*/ 171 w 188"/>
                <a:gd name="T9" fmla="*/ 89 h 122"/>
                <a:gd name="T10" fmla="*/ 178 w 188"/>
                <a:gd name="T11" fmla="*/ 83 h 122"/>
                <a:gd name="T12" fmla="*/ 186 w 188"/>
                <a:gd name="T13" fmla="*/ 78 h 122"/>
                <a:gd name="T14" fmla="*/ 188 w 188"/>
                <a:gd name="T15" fmla="*/ 72 h 122"/>
                <a:gd name="T16" fmla="*/ 188 w 188"/>
                <a:gd name="T17" fmla="*/ 71 h 122"/>
                <a:gd name="T18" fmla="*/ 183 w 188"/>
                <a:gd name="T19" fmla="*/ 67 h 122"/>
                <a:gd name="T20" fmla="*/ 179 w 188"/>
                <a:gd name="T21" fmla="*/ 63 h 122"/>
                <a:gd name="T22" fmla="*/ 177 w 188"/>
                <a:gd name="T23" fmla="*/ 59 h 122"/>
                <a:gd name="T24" fmla="*/ 173 w 188"/>
                <a:gd name="T25" fmla="*/ 57 h 122"/>
                <a:gd name="T26" fmla="*/ 170 w 188"/>
                <a:gd name="T27" fmla="*/ 55 h 122"/>
                <a:gd name="T28" fmla="*/ 171 w 188"/>
                <a:gd name="T29" fmla="*/ 50 h 122"/>
                <a:gd name="T30" fmla="*/ 171 w 188"/>
                <a:gd name="T31" fmla="*/ 45 h 122"/>
                <a:gd name="T32" fmla="*/ 170 w 188"/>
                <a:gd name="T33" fmla="*/ 39 h 122"/>
                <a:gd name="T34" fmla="*/ 171 w 188"/>
                <a:gd name="T35" fmla="*/ 34 h 122"/>
                <a:gd name="T36" fmla="*/ 174 w 188"/>
                <a:gd name="T37" fmla="*/ 32 h 122"/>
                <a:gd name="T38" fmla="*/ 176 w 188"/>
                <a:gd name="T39" fmla="*/ 28 h 122"/>
                <a:gd name="T40" fmla="*/ 177 w 188"/>
                <a:gd name="T41" fmla="*/ 25 h 122"/>
                <a:gd name="T42" fmla="*/ 179 w 188"/>
                <a:gd name="T43" fmla="*/ 20 h 122"/>
                <a:gd name="T44" fmla="*/ 176 w 188"/>
                <a:gd name="T45" fmla="*/ 18 h 122"/>
                <a:gd name="T46" fmla="*/ 173 w 188"/>
                <a:gd name="T47" fmla="*/ 18 h 122"/>
                <a:gd name="T48" fmla="*/ 170 w 188"/>
                <a:gd name="T49" fmla="*/ 17 h 122"/>
                <a:gd name="T50" fmla="*/ 166 w 188"/>
                <a:gd name="T51" fmla="*/ 10 h 122"/>
                <a:gd name="T52" fmla="*/ 162 w 188"/>
                <a:gd name="T53" fmla="*/ 5 h 122"/>
                <a:gd name="T54" fmla="*/ 154 w 188"/>
                <a:gd name="T55" fmla="*/ 0 h 122"/>
                <a:gd name="T56" fmla="*/ 24 w 188"/>
                <a:gd name="T57" fmla="*/ 23 h 122"/>
                <a:gd name="T58" fmla="*/ 22 w 188"/>
                <a:gd name="T59" fmla="*/ 13 h 122"/>
                <a:gd name="T60" fmla="*/ 16 w 188"/>
                <a:gd name="T61" fmla="*/ 17 h 122"/>
                <a:gd name="T62" fmla="*/ 11 w 188"/>
                <a:gd name="T63" fmla="*/ 21 h 122"/>
                <a:gd name="T64" fmla="*/ 6 w 188"/>
                <a:gd name="T65" fmla="*/ 24 h 122"/>
                <a:gd name="T66" fmla="*/ 0 w 188"/>
                <a:gd name="T67" fmla="*/ 28 h 122"/>
                <a:gd name="T68" fmla="*/ 16 w 188"/>
                <a:gd name="T69" fmla="*/ 122 h 122"/>
                <a:gd name="T70" fmla="*/ 160 w 188"/>
                <a:gd name="T71" fmla="*/ 95 h 122"/>
                <a:gd name="T72" fmla="*/ 162 w 188"/>
                <a:gd name="T73" fmla="*/ 92 h 122"/>
                <a:gd name="T74" fmla="*/ 165 w 188"/>
                <a:gd name="T75"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122">
                  <a:moveTo>
                    <a:pt x="165" y="90"/>
                  </a:moveTo>
                  <a:lnTo>
                    <a:pt x="166" y="90"/>
                  </a:lnTo>
                  <a:lnTo>
                    <a:pt x="169" y="90"/>
                  </a:lnTo>
                  <a:lnTo>
                    <a:pt x="171" y="91"/>
                  </a:lnTo>
                  <a:lnTo>
                    <a:pt x="171" y="89"/>
                  </a:lnTo>
                  <a:lnTo>
                    <a:pt x="178" y="83"/>
                  </a:lnTo>
                  <a:lnTo>
                    <a:pt x="186" y="78"/>
                  </a:lnTo>
                  <a:lnTo>
                    <a:pt x="188" y="72"/>
                  </a:lnTo>
                  <a:lnTo>
                    <a:pt x="188" y="71"/>
                  </a:lnTo>
                  <a:lnTo>
                    <a:pt x="183" y="67"/>
                  </a:lnTo>
                  <a:lnTo>
                    <a:pt x="179" y="63"/>
                  </a:lnTo>
                  <a:lnTo>
                    <a:pt x="177" y="59"/>
                  </a:lnTo>
                  <a:lnTo>
                    <a:pt x="173" y="57"/>
                  </a:lnTo>
                  <a:lnTo>
                    <a:pt x="170" y="55"/>
                  </a:lnTo>
                  <a:lnTo>
                    <a:pt x="171" y="50"/>
                  </a:lnTo>
                  <a:lnTo>
                    <a:pt x="171" y="45"/>
                  </a:lnTo>
                  <a:lnTo>
                    <a:pt x="170" y="39"/>
                  </a:lnTo>
                  <a:lnTo>
                    <a:pt x="171" y="34"/>
                  </a:lnTo>
                  <a:lnTo>
                    <a:pt x="174" y="32"/>
                  </a:lnTo>
                  <a:lnTo>
                    <a:pt x="176" y="28"/>
                  </a:lnTo>
                  <a:lnTo>
                    <a:pt x="177" y="25"/>
                  </a:lnTo>
                  <a:lnTo>
                    <a:pt x="179" y="20"/>
                  </a:lnTo>
                  <a:lnTo>
                    <a:pt x="176" y="18"/>
                  </a:lnTo>
                  <a:lnTo>
                    <a:pt x="173" y="18"/>
                  </a:lnTo>
                  <a:lnTo>
                    <a:pt x="170" y="17"/>
                  </a:lnTo>
                  <a:lnTo>
                    <a:pt x="166" y="10"/>
                  </a:lnTo>
                  <a:lnTo>
                    <a:pt x="162" y="5"/>
                  </a:lnTo>
                  <a:lnTo>
                    <a:pt x="154" y="0"/>
                  </a:lnTo>
                  <a:lnTo>
                    <a:pt x="24" y="23"/>
                  </a:lnTo>
                  <a:lnTo>
                    <a:pt x="22" y="13"/>
                  </a:lnTo>
                  <a:lnTo>
                    <a:pt x="16" y="17"/>
                  </a:lnTo>
                  <a:lnTo>
                    <a:pt x="11" y="21"/>
                  </a:lnTo>
                  <a:lnTo>
                    <a:pt x="6" y="24"/>
                  </a:lnTo>
                  <a:lnTo>
                    <a:pt x="0" y="28"/>
                  </a:lnTo>
                  <a:lnTo>
                    <a:pt x="16" y="122"/>
                  </a:lnTo>
                  <a:lnTo>
                    <a:pt x="160" y="95"/>
                  </a:lnTo>
                  <a:lnTo>
                    <a:pt x="162" y="92"/>
                  </a:lnTo>
                  <a:lnTo>
                    <a:pt x="165" y="9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3" name="Freeform 33">
              <a:extLst>
                <a:ext uri="{FF2B5EF4-FFF2-40B4-BE49-F238E27FC236}">
                  <a16:creationId xmlns:a16="http://schemas.microsoft.com/office/drawing/2014/main" id="{D4D4B632-54BF-4A27-BD2F-93F781636A70}"/>
                </a:ext>
              </a:extLst>
            </p:cNvPr>
            <p:cNvSpPr>
              <a:spLocks/>
            </p:cNvSpPr>
            <p:nvPr/>
          </p:nvSpPr>
          <p:spPr bwMode="auto">
            <a:xfrm>
              <a:off x="7183681" y="3051885"/>
              <a:ext cx="490754" cy="384509"/>
            </a:xfrm>
            <a:custGeom>
              <a:avLst/>
              <a:gdLst>
                <a:gd name="T0" fmla="*/ 200 w 291"/>
                <a:gd name="T1" fmla="*/ 0 h 228"/>
                <a:gd name="T2" fmla="*/ 211 w 291"/>
                <a:gd name="T3" fmla="*/ 10 h 228"/>
                <a:gd name="T4" fmla="*/ 223 w 291"/>
                <a:gd name="T5" fmla="*/ 30 h 228"/>
                <a:gd name="T6" fmla="*/ 241 w 291"/>
                <a:gd name="T7" fmla="*/ 62 h 228"/>
                <a:gd name="T8" fmla="*/ 259 w 291"/>
                <a:gd name="T9" fmla="*/ 84 h 228"/>
                <a:gd name="T10" fmla="*/ 256 w 291"/>
                <a:gd name="T11" fmla="*/ 86 h 228"/>
                <a:gd name="T12" fmla="*/ 268 w 291"/>
                <a:gd name="T13" fmla="*/ 116 h 228"/>
                <a:gd name="T14" fmla="*/ 286 w 291"/>
                <a:gd name="T15" fmla="*/ 144 h 228"/>
                <a:gd name="T16" fmla="*/ 291 w 291"/>
                <a:gd name="T17" fmla="*/ 176 h 228"/>
                <a:gd name="T18" fmla="*/ 288 w 291"/>
                <a:gd name="T19" fmla="*/ 196 h 228"/>
                <a:gd name="T20" fmla="*/ 287 w 291"/>
                <a:gd name="T21" fmla="*/ 211 h 228"/>
                <a:gd name="T22" fmla="*/ 280 w 291"/>
                <a:gd name="T23" fmla="*/ 227 h 228"/>
                <a:gd name="T24" fmla="*/ 281 w 291"/>
                <a:gd name="T25" fmla="*/ 222 h 228"/>
                <a:gd name="T26" fmla="*/ 274 w 291"/>
                <a:gd name="T27" fmla="*/ 221 h 228"/>
                <a:gd name="T28" fmla="*/ 264 w 291"/>
                <a:gd name="T29" fmla="*/ 222 h 228"/>
                <a:gd name="T30" fmla="*/ 255 w 291"/>
                <a:gd name="T31" fmla="*/ 222 h 228"/>
                <a:gd name="T32" fmla="*/ 255 w 291"/>
                <a:gd name="T33" fmla="*/ 217 h 228"/>
                <a:gd name="T34" fmla="*/ 263 w 291"/>
                <a:gd name="T35" fmla="*/ 216 h 228"/>
                <a:gd name="T36" fmla="*/ 253 w 291"/>
                <a:gd name="T37" fmla="*/ 212 h 228"/>
                <a:gd name="T38" fmla="*/ 245 w 291"/>
                <a:gd name="T39" fmla="*/ 200 h 228"/>
                <a:gd name="T40" fmla="*/ 233 w 291"/>
                <a:gd name="T41" fmla="*/ 193 h 228"/>
                <a:gd name="T42" fmla="*/ 223 w 291"/>
                <a:gd name="T43" fmla="*/ 177 h 228"/>
                <a:gd name="T44" fmla="*/ 216 w 291"/>
                <a:gd name="T45" fmla="*/ 169 h 228"/>
                <a:gd name="T46" fmla="*/ 215 w 291"/>
                <a:gd name="T47" fmla="*/ 161 h 228"/>
                <a:gd name="T48" fmla="*/ 209 w 291"/>
                <a:gd name="T49" fmla="*/ 158 h 228"/>
                <a:gd name="T50" fmla="*/ 205 w 291"/>
                <a:gd name="T51" fmla="*/ 161 h 228"/>
                <a:gd name="T52" fmla="*/ 194 w 291"/>
                <a:gd name="T53" fmla="*/ 147 h 228"/>
                <a:gd name="T54" fmla="*/ 192 w 291"/>
                <a:gd name="T55" fmla="*/ 140 h 228"/>
                <a:gd name="T56" fmla="*/ 194 w 291"/>
                <a:gd name="T57" fmla="*/ 130 h 228"/>
                <a:gd name="T58" fmla="*/ 194 w 291"/>
                <a:gd name="T59" fmla="*/ 121 h 228"/>
                <a:gd name="T60" fmla="*/ 191 w 291"/>
                <a:gd name="T61" fmla="*/ 122 h 228"/>
                <a:gd name="T62" fmla="*/ 187 w 291"/>
                <a:gd name="T63" fmla="*/ 119 h 228"/>
                <a:gd name="T64" fmla="*/ 189 w 291"/>
                <a:gd name="T65" fmla="*/ 127 h 228"/>
                <a:gd name="T66" fmla="*/ 186 w 291"/>
                <a:gd name="T67" fmla="*/ 129 h 228"/>
                <a:gd name="T68" fmla="*/ 180 w 291"/>
                <a:gd name="T69" fmla="*/ 120 h 228"/>
                <a:gd name="T70" fmla="*/ 182 w 291"/>
                <a:gd name="T71" fmla="*/ 106 h 228"/>
                <a:gd name="T72" fmla="*/ 182 w 291"/>
                <a:gd name="T73" fmla="*/ 86 h 228"/>
                <a:gd name="T74" fmla="*/ 174 w 291"/>
                <a:gd name="T75" fmla="*/ 72 h 228"/>
                <a:gd name="T76" fmla="*/ 163 w 291"/>
                <a:gd name="T77" fmla="*/ 67 h 228"/>
                <a:gd name="T78" fmla="*/ 152 w 291"/>
                <a:gd name="T79" fmla="*/ 60 h 228"/>
                <a:gd name="T80" fmla="*/ 143 w 291"/>
                <a:gd name="T81" fmla="*/ 48 h 228"/>
                <a:gd name="T82" fmla="*/ 130 w 291"/>
                <a:gd name="T83" fmla="*/ 39 h 228"/>
                <a:gd name="T84" fmla="*/ 117 w 291"/>
                <a:gd name="T85" fmla="*/ 39 h 228"/>
                <a:gd name="T86" fmla="*/ 116 w 291"/>
                <a:gd name="T87" fmla="*/ 47 h 228"/>
                <a:gd name="T88" fmla="*/ 107 w 291"/>
                <a:gd name="T89" fmla="*/ 49 h 228"/>
                <a:gd name="T90" fmla="*/ 83 w 291"/>
                <a:gd name="T91" fmla="*/ 59 h 228"/>
                <a:gd name="T92" fmla="*/ 77 w 291"/>
                <a:gd name="T93" fmla="*/ 49 h 228"/>
                <a:gd name="T94" fmla="*/ 77 w 291"/>
                <a:gd name="T95" fmla="*/ 43 h 228"/>
                <a:gd name="T96" fmla="*/ 72 w 291"/>
                <a:gd name="T97" fmla="*/ 39 h 228"/>
                <a:gd name="T98" fmla="*/ 72 w 291"/>
                <a:gd name="T99" fmla="*/ 35 h 228"/>
                <a:gd name="T100" fmla="*/ 69 w 291"/>
                <a:gd name="T101" fmla="*/ 38 h 228"/>
                <a:gd name="T102" fmla="*/ 64 w 291"/>
                <a:gd name="T103" fmla="*/ 39 h 228"/>
                <a:gd name="T104" fmla="*/ 65 w 291"/>
                <a:gd name="T105" fmla="*/ 43 h 228"/>
                <a:gd name="T106" fmla="*/ 53 w 291"/>
                <a:gd name="T107" fmla="*/ 37 h 228"/>
                <a:gd name="T108" fmla="*/ 39 w 291"/>
                <a:gd name="T109" fmla="*/ 33 h 228"/>
                <a:gd name="T110" fmla="*/ 19 w 291"/>
                <a:gd name="T111" fmla="*/ 35 h 228"/>
                <a:gd name="T112" fmla="*/ 7 w 291"/>
                <a:gd name="T113" fmla="*/ 32 h 228"/>
                <a:gd name="T114" fmla="*/ 0 w 291"/>
                <a:gd name="T115" fmla="*/ 20 h 228"/>
                <a:gd name="T116" fmla="*/ 10 w 291"/>
                <a:gd name="T117" fmla="*/ 14 h 228"/>
                <a:gd name="T118" fmla="*/ 98 w 291"/>
                <a:gd name="T119" fmla="*/ 16 h 228"/>
                <a:gd name="T120" fmla="*/ 197 w 291"/>
                <a:gd name="T121" fmla="*/ 1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1" h="228">
                  <a:moveTo>
                    <a:pt x="194" y="0"/>
                  </a:moveTo>
                  <a:lnTo>
                    <a:pt x="194" y="0"/>
                  </a:lnTo>
                  <a:lnTo>
                    <a:pt x="200" y="0"/>
                  </a:lnTo>
                  <a:lnTo>
                    <a:pt x="209" y="2"/>
                  </a:lnTo>
                  <a:lnTo>
                    <a:pt x="210" y="7"/>
                  </a:lnTo>
                  <a:lnTo>
                    <a:pt x="211" y="10"/>
                  </a:lnTo>
                  <a:lnTo>
                    <a:pt x="215" y="12"/>
                  </a:lnTo>
                  <a:lnTo>
                    <a:pt x="218" y="17"/>
                  </a:lnTo>
                  <a:lnTo>
                    <a:pt x="223" y="30"/>
                  </a:lnTo>
                  <a:lnTo>
                    <a:pt x="229" y="40"/>
                  </a:lnTo>
                  <a:lnTo>
                    <a:pt x="237" y="55"/>
                  </a:lnTo>
                  <a:lnTo>
                    <a:pt x="241" y="62"/>
                  </a:lnTo>
                  <a:lnTo>
                    <a:pt x="251" y="77"/>
                  </a:lnTo>
                  <a:lnTo>
                    <a:pt x="256" y="81"/>
                  </a:lnTo>
                  <a:lnTo>
                    <a:pt x="259" y="84"/>
                  </a:lnTo>
                  <a:lnTo>
                    <a:pt x="259" y="87"/>
                  </a:lnTo>
                  <a:lnTo>
                    <a:pt x="259" y="96"/>
                  </a:lnTo>
                  <a:lnTo>
                    <a:pt x="256" y="86"/>
                  </a:lnTo>
                  <a:lnTo>
                    <a:pt x="255" y="96"/>
                  </a:lnTo>
                  <a:lnTo>
                    <a:pt x="261" y="106"/>
                  </a:lnTo>
                  <a:lnTo>
                    <a:pt x="268" y="116"/>
                  </a:lnTo>
                  <a:lnTo>
                    <a:pt x="275" y="129"/>
                  </a:lnTo>
                  <a:lnTo>
                    <a:pt x="280" y="137"/>
                  </a:lnTo>
                  <a:lnTo>
                    <a:pt x="286" y="144"/>
                  </a:lnTo>
                  <a:lnTo>
                    <a:pt x="289" y="153"/>
                  </a:lnTo>
                  <a:lnTo>
                    <a:pt x="291" y="168"/>
                  </a:lnTo>
                  <a:lnTo>
                    <a:pt x="291" y="176"/>
                  </a:lnTo>
                  <a:lnTo>
                    <a:pt x="291" y="185"/>
                  </a:lnTo>
                  <a:lnTo>
                    <a:pt x="291" y="193"/>
                  </a:lnTo>
                  <a:lnTo>
                    <a:pt x="288" y="196"/>
                  </a:lnTo>
                  <a:lnTo>
                    <a:pt x="286" y="200"/>
                  </a:lnTo>
                  <a:lnTo>
                    <a:pt x="286" y="205"/>
                  </a:lnTo>
                  <a:lnTo>
                    <a:pt x="287" y="211"/>
                  </a:lnTo>
                  <a:lnTo>
                    <a:pt x="286" y="218"/>
                  </a:lnTo>
                  <a:lnTo>
                    <a:pt x="283" y="225"/>
                  </a:lnTo>
                  <a:lnTo>
                    <a:pt x="280" y="227"/>
                  </a:lnTo>
                  <a:lnTo>
                    <a:pt x="277" y="228"/>
                  </a:lnTo>
                  <a:lnTo>
                    <a:pt x="279" y="224"/>
                  </a:lnTo>
                  <a:lnTo>
                    <a:pt x="281" y="222"/>
                  </a:lnTo>
                  <a:lnTo>
                    <a:pt x="281" y="217"/>
                  </a:lnTo>
                  <a:lnTo>
                    <a:pt x="280" y="217"/>
                  </a:lnTo>
                  <a:lnTo>
                    <a:pt x="274" y="221"/>
                  </a:lnTo>
                  <a:lnTo>
                    <a:pt x="270" y="222"/>
                  </a:lnTo>
                  <a:lnTo>
                    <a:pt x="267" y="221"/>
                  </a:lnTo>
                  <a:lnTo>
                    <a:pt x="264" y="222"/>
                  </a:lnTo>
                  <a:lnTo>
                    <a:pt x="261" y="224"/>
                  </a:lnTo>
                  <a:lnTo>
                    <a:pt x="259" y="223"/>
                  </a:lnTo>
                  <a:lnTo>
                    <a:pt x="255" y="222"/>
                  </a:lnTo>
                  <a:lnTo>
                    <a:pt x="253" y="219"/>
                  </a:lnTo>
                  <a:lnTo>
                    <a:pt x="254" y="217"/>
                  </a:lnTo>
                  <a:lnTo>
                    <a:pt x="255" y="217"/>
                  </a:lnTo>
                  <a:lnTo>
                    <a:pt x="262" y="218"/>
                  </a:lnTo>
                  <a:lnTo>
                    <a:pt x="264" y="217"/>
                  </a:lnTo>
                  <a:lnTo>
                    <a:pt x="263" y="216"/>
                  </a:lnTo>
                  <a:lnTo>
                    <a:pt x="260" y="214"/>
                  </a:lnTo>
                  <a:lnTo>
                    <a:pt x="256" y="215"/>
                  </a:lnTo>
                  <a:lnTo>
                    <a:pt x="253" y="212"/>
                  </a:lnTo>
                  <a:lnTo>
                    <a:pt x="250" y="207"/>
                  </a:lnTo>
                  <a:lnTo>
                    <a:pt x="246" y="203"/>
                  </a:lnTo>
                  <a:lnTo>
                    <a:pt x="245" y="200"/>
                  </a:lnTo>
                  <a:lnTo>
                    <a:pt x="242" y="196"/>
                  </a:lnTo>
                  <a:lnTo>
                    <a:pt x="237" y="195"/>
                  </a:lnTo>
                  <a:lnTo>
                    <a:pt x="233" y="193"/>
                  </a:lnTo>
                  <a:lnTo>
                    <a:pt x="229" y="192"/>
                  </a:lnTo>
                  <a:lnTo>
                    <a:pt x="225" y="181"/>
                  </a:lnTo>
                  <a:lnTo>
                    <a:pt x="223" y="177"/>
                  </a:lnTo>
                  <a:lnTo>
                    <a:pt x="220" y="174"/>
                  </a:lnTo>
                  <a:lnTo>
                    <a:pt x="219" y="172"/>
                  </a:lnTo>
                  <a:lnTo>
                    <a:pt x="216" y="169"/>
                  </a:lnTo>
                  <a:lnTo>
                    <a:pt x="213" y="167"/>
                  </a:lnTo>
                  <a:lnTo>
                    <a:pt x="214" y="163"/>
                  </a:lnTo>
                  <a:lnTo>
                    <a:pt x="215" y="161"/>
                  </a:lnTo>
                  <a:lnTo>
                    <a:pt x="212" y="155"/>
                  </a:lnTo>
                  <a:lnTo>
                    <a:pt x="209" y="156"/>
                  </a:lnTo>
                  <a:lnTo>
                    <a:pt x="209" y="158"/>
                  </a:lnTo>
                  <a:lnTo>
                    <a:pt x="209" y="163"/>
                  </a:lnTo>
                  <a:lnTo>
                    <a:pt x="207" y="163"/>
                  </a:lnTo>
                  <a:lnTo>
                    <a:pt x="205" y="161"/>
                  </a:lnTo>
                  <a:lnTo>
                    <a:pt x="202" y="158"/>
                  </a:lnTo>
                  <a:lnTo>
                    <a:pt x="197" y="150"/>
                  </a:lnTo>
                  <a:lnTo>
                    <a:pt x="194" y="147"/>
                  </a:lnTo>
                  <a:lnTo>
                    <a:pt x="193" y="146"/>
                  </a:lnTo>
                  <a:lnTo>
                    <a:pt x="194" y="144"/>
                  </a:lnTo>
                  <a:lnTo>
                    <a:pt x="192" y="140"/>
                  </a:lnTo>
                  <a:lnTo>
                    <a:pt x="189" y="139"/>
                  </a:lnTo>
                  <a:lnTo>
                    <a:pt x="192" y="133"/>
                  </a:lnTo>
                  <a:lnTo>
                    <a:pt x="194" y="130"/>
                  </a:lnTo>
                  <a:lnTo>
                    <a:pt x="195" y="127"/>
                  </a:lnTo>
                  <a:lnTo>
                    <a:pt x="196" y="124"/>
                  </a:lnTo>
                  <a:lnTo>
                    <a:pt x="194" y="121"/>
                  </a:lnTo>
                  <a:lnTo>
                    <a:pt x="193" y="125"/>
                  </a:lnTo>
                  <a:lnTo>
                    <a:pt x="191" y="124"/>
                  </a:lnTo>
                  <a:lnTo>
                    <a:pt x="191" y="122"/>
                  </a:lnTo>
                  <a:lnTo>
                    <a:pt x="188" y="118"/>
                  </a:lnTo>
                  <a:lnTo>
                    <a:pt x="187" y="118"/>
                  </a:lnTo>
                  <a:lnTo>
                    <a:pt x="187" y="119"/>
                  </a:lnTo>
                  <a:lnTo>
                    <a:pt x="188" y="121"/>
                  </a:lnTo>
                  <a:lnTo>
                    <a:pt x="189" y="124"/>
                  </a:lnTo>
                  <a:lnTo>
                    <a:pt x="189" y="127"/>
                  </a:lnTo>
                  <a:lnTo>
                    <a:pt x="189" y="128"/>
                  </a:lnTo>
                  <a:lnTo>
                    <a:pt x="187" y="130"/>
                  </a:lnTo>
                  <a:lnTo>
                    <a:pt x="186" y="129"/>
                  </a:lnTo>
                  <a:lnTo>
                    <a:pt x="184" y="127"/>
                  </a:lnTo>
                  <a:lnTo>
                    <a:pt x="181" y="122"/>
                  </a:lnTo>
                  <a:lnTo>
                    <a:pt x="180" y="120"/>
                  </a:lnTo>
                  <a:lnTo>
                    <a:pt x="180" y="116"/>
                  </a:lnTo>
                  <a:lnTo>
                    <a:pt x="180" y="110"/>
                  </a:lnTo>
                  <a:lnTo>
                    <a:pt x="182" y="106"/>
                  </a:lnTo>
                  <a:lnTo>
                    <a:pt x="183" y="98"/>
                  </a:lnTo>
                  <a:lnTo>
                    <a:pt x="183" y="93"/>
                  </a:lnTo>
                  <a:lnTo>
                    <a:pt x="182" y="86"/>
                  </a:lnTo>
                  <a:lnTo>
                    <a:pt x="180" y="79"/>
                  </a:lnTo>
                  <a:lnTo>
                    <a:pt x="177" y="77"/>
                  </a:lnTo>
                  <a:lnTo>
                    <a:pt x="174" y="72"/>
                  </a:lnTo>
                  <a:lnTo>
                    <a:pt x="168" y="71"/>
                  </a:lnTo>
                  <a:lnTo>
                    <a:pt x="165" y="71"/>
                  </a:lnTo>
                  <a:lnTo>
                    <a:pt x="163" y="67"/>
                  </a:lnTo>
                  <a:lnTo>
                    <a:pt x="160" y="66"/>
                  </a:lnTo>
                  <a:lnTo>
                    <a:pt x="156" y="61"/>
                  </a:lnTo>
                  <a:lnTo>
                    <a:pt x="152" y="60"/>
                  </a:lnTo>
                  <a:lnTo>
                    <a:pt x="151" y="55"/>
                  </a:lnTo>
                  <a:lnTo>
                    <a:pt x="149" y="53"/>
                  </a:lnTo>
                  <a:lnTo>
                    <a:pt x="143" y="48"/>
                  </a:lnTo>
                  <a:lnTo>
                    <a:pt x="138" y="44"/>
                  </a:lnTo>
                  <a:lnTo>
                    <a:pt x="134" y="42"/>
                  </a:lnTo>
                  <a:lnTo>
                    <a:pt x="130" y="39"/>
                  </a:lnTo>
                  <a:lnTo>
                    <a:pt x="127" y="38"/>
                  </a:lnTo>
                  <a:lnTo>
                    <a:pt x="122" y="38"/>
                  </a:lnTo>
                  <a:lnTo>
                    <a:pt x="117" y="39"/>
                  </a:lnTo>
                  <a:lnTo>
                    <a:pt x="116" y="42"/>
                  </a:lnTo>
                  <a:lnTo>
                    <a:pt x="117" y="45"/>
                  </a:lnTo>
                  <a:lnTo>
                    <a:pt x="116" y="47"/>
                  </a:lnTo>
                  <a:lnTo>
                    <a:pt x="114" y="47"/>
                  </a:lnTo>
                  <a:lnTo>
                    <a:pt x="112" y="45"/>
                  </a:lnTo>
                  <a:lnTo>
                    <a:pt x="107" y="49"/>
                  </a:lnTo>
                  <a:lnTo>
                    <a:pt x="101" y="54"/>
                  </a:lnTo>
                  <a:lnTo>
                    <a:pt x="94" y="56"/>
                  </a:lnTo>
                  <a:lnTo>
                    <a:pt x="83" y="59"/>
                  </a:lnTo>
                  <a:lnTo>
                    <a:pt x="83" y="53"/>
                  </a:lnTo>
                  <a:lnTo>
                    <a:pt x="80" y="50"/>
                  </a:lnTo>
                  <a:lnTo>
                    <a:pt x="77" y="49"/>
                  </a:lnTo>
                  <a:lnTo>
                    <a:pt x="72" y="46"/>
                  </a:lnTo>
                  <a:lnTo>
                    <a:pt x="76" y="44"/>
                  </a:lnTo>
                  <a:lnTo>
                    <a:pt x="77" y="43"/>
                  </a:lnTo>
                  <a:lnTo>
                    <a:pt x="70" y="42"/>
                  </a:lnTo>
                  <a:lnTo>
                    <a:pt x="70" y="39"/>
                  </a:lnTo>
                  <a:lnTo>
                    <a:pt x="72" y="39"/>
                  </a:lnTo>
                  <a:lnTo>
                    <a:pt x="73" y="37"/>
                  </a:lnTo>
                  <a:lnTo>
                    <a:pt x="73" y="35"/>
                  </a:lnTo>
                  <a:lnTo>
                    <a:pt x="72" y="35"/>
                  </a:lnTo>
                  <a:lnTo>
                    <a:pt x="70" y="36"/>
                  </a:lnTo>
                  <a:lnTo>
                    <a:pt x="70" y="37"/>
                  </a:lnTo>
                  <a:lnTo>
                    <a:pt x="69" y="38"/>
                  </a:lnTo>
                  <a:lnTo>
                    <a:pt x="67" y="36"/>
                  </a:lnTo>
                  <a:lnTo>
                    <a:pt x="62" y="36"/>
                  </a:lnTo>
                  <a:lnTo>
                    <a:pt x="64" y="39"/>
                  </a:lnTo>
                  <a:lnTo>
                    <a:pt x="65" y="39"/>
                  </a:lnTo>
                  <a:lnTo>
                    <a:pt x="66" y="43"/>
                  </a:lnTo>
                  <a:lnTo>
                    <a:pt x="65" y="43"/>
                  </a:lnTo>
                  <a:lnTo>
                    <a:pt x="61" y="41"/>
                  </a:lnTo>
                  <a:lnTo>
                    <a:pt x="57" y="38"/>
                  </a:lnTo>
                  <a:lnTo>
                    <a:pt x="53" y="37"/>
                  </a:lnTo>
                  <a:lnTo>
                    <a:pt x="44" y="37"/>
                  </a:lnTo>
                  <a:lnTo>
                    <a:pt x="41" y="35"/>
                  </a:lnTo>
                  <a:lnTo>
                    <a:pt x="39" y="33"/>
                  </a:lnTo>
                  <a:lnTo>
                    <a:pt x="36" y="33"/>
                  </a:lnTo>
                  <a:lnTo>
                    <a:pt x="26" y="35"/>
                  </a:lnTo>
                  <a:lnTo>
                    <a:pt x="19" y="35"/>
                  </a:lnTo>
                  <a:lnTo>
                    <a:pt x="14" y="38"/>
                  </a:lnTo>
                  <a:lnTo>
                    <a:pt x="11" y="39"/>
                  </a:lnTo>
                  <a:lnTo>
                    <a:pt x="7" y="32"/>
                  </a:lnTo>
                  <a:lnTo>
                    <a:pt x="6" y="27"/>
                  </a:lnTo>
                  <a:lnTo>
                    <a:pt x="2" y="22"/>
                  </a:lnTo>
                  <a:lnTo>
                    <a:pt x="0" y="20"/>
                  </a:lnTo>
                  <a:lnTo>
                    <a:pt x="0" y="17"/>
                  </a:lnTo>
                  <a:lnTo>
                    <a:pt x="3" y="16"/>
                  </a:lnTo>
                  <a:lnTo>
                    <a:pt x="10" y="14"/>
                  </a:lnTo>
                  <a:lnTo>
                    <a:pt x="18" y="12"/>
                  </a:lnTo>
                  <a:lnTo>
                    <a:pt x="93" y="6"/>
                  </a:lnTo>
                  <a:lnTo>
                    <a:pt x="98" y="16"/>
                  </a:lnTo>
                  <a:lnTo>
                    <a:pt x="189" y="11"/>
                  </a:lnTo>
                  <a:lnTo>
                    <a:pt x="190" y="19"/>
                  </a:lnTo>
                  <a:lnTo>
                    <a:pt x="197" y="19"/>
                  </a:lnTo>
                  <a:lnTo>
                    <a:pt x="19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4" name="Freeform 34">
              <a:extLst>
                <a:ext uri="{FF2B5EF4-FFF2-40B4-BE49-F238E27FC236}">
                  <a16:creationId xmlns:a16="http://schemas.microsoft.com/office/drawing/2014/main" id="{72CD7934-01C9-4215-913C-0AE285E6D47A}"/>
                </a:ext>
              </a:extLst>
            </p:cNvPr>
            <p:cNvSpPr>
              <a:spLocks/>
            </p:cNvSpPr>
            <p:nvPr/>
          </p:nvSpPr>
          <p:spPr bwMode="auto">
            <a:xfrm>
              <a:off x="6802545" y="2950697"/>
              <a:ext cx="306933" cy="271518"/>
            </a:xfrm>
            <a:custGeom>
              <a:avLst/>
              <a:gdLst>
                <a:gd name="T0" fmla="*/ 176 w 182"/>
                <a:gd name="T1" fmla="*/ 147 h 161"/>
                <a:gd name="T2" fmla="*/ 171 w 182"/>
                <a:gd name="T3" fmla="*/ 146 h 161"/>
                <a:gd name="T4" fmla="*/ 160 w 182"/>
                <a:gd name="T5" fmla="*/ 139 h 161"/>
                <a:gd name="T6" fmla="*/ 152 w 182"/>
                <a:gd name="T7" fmla="*/ 134 h 161"/>
                <a:gd name="T8" fmla="*/ 155 w 182"/>
                <a:gd name="T9" fmla="*/ 130 h 161"/>
                <a:gd name="T10" fmla="*/ 166 w 182"/>
                <a:gd name="T11" fmla="*/ 128 h 161"/>
                <a:gd name="T12" fmla="*/ 162 w 182"/>
                <a:gd name="T13" fmla="*/ 118 h 161"/>
                <a:gd name="T14" fmla="*/ 148 w 182"/>
                <a:gd name="T15" fmla="*/ 122 h 161"/>
                <a:gd name="T16" fmla="*/ 148 w 182"/>
                <a:gd name="T17" fmla="*/ 119 h 161"/>
                <a:gd name="T18" fmla="*/ 154 w 182"/>
                <a:gd name="T19" fmla="*/ 114 h 161"/>
                <a:gd name="T20" fmla="*/ 150 w 182"/>
                <a:gd name="T21" fmla="*/ 99 h 161"/>
                <a:gd name="T22" fmla="*/ 84 w 182"/>
                <a:gd name="T23" fmla="*/ 82 h 161"/>
                <a:gd name="T24" fmla="*/ 84 w 182"/>
                <a:gd name="T25" fmla="*/ 73 h 161"/>
                <a:gd name="T26" fmla="*/ 87 w 182"/>
                <a:gd name="T27" fmla="*/ 64 h 161"/>
                <a:gd name="T28" fmla="*/ 90 w 182"/>
                <a:gd name="T29" fmla="*/ 58 h 161"/>
                <a:gd name="T30" fmla="*/ 97 w 182"/>
                <a:gd name="T31" fmla="*/ 43 h 161"/>
                <a:gd name="T32" fmla="*/ 99 w 182"/>
                <a:gd name="T33" fmla="*/ 37 h 161"/>
                <a:gd name="T34" fmla="*/ 102 w 182"/>
                <a:gd name="T35" fmla="*/ 23 h 161"/>
                <a:gd name="T36" fmla="*/ 98 w 182"/>
                <a:gd name="T37" fmla="*/ 14 h 161"/>
                <a:gd name="T38" fmla="*/ 94 w 182"/>
                <a:gd name="T39" fmla="*/ 9 h 161"/>
                <a:gd name="T40" fmla="*/ 97 w 182"/>
                <a:gd name="T41" fmla="*/ 2 h 161"/>
                <a:gd name="T42" fmla="*/ 0 w 182"/>
                <a:gd name="T43" fmla="*/ 47 h 161"/>
                <a:gd name="T44" fmla="*/ 11 w 182"/>
                <a:gd name="T45" fmla="*/ 64 h 161"/>
                <a:gd name="T46" fmla="*/ 13 w 182"/>
                <a:gd name="T47" fmla="*/ 75 h 161"/>
                <a:gd name="T48" fmla="*/ 13 w 182"/>
                <a:gd name="T49" fmla="*/ 94 h 161"/>
                <a:gd name="T50" fmla="*/ 9 w 182"/>
                <a:gd name="T51" fmla="*/ 110 h 161"/>
                <a:gd name="T52" fmla="*/ 9 w 182"/>
                <a:gd name="T53" fmla="*/ 131 h 161"/>
                <a:gd name="T54" fmla="*/ 15 w 182"/>
                <a:gd name="T55" fmla="*/ 136 h 161"/>
                <a:gd name="T56" fmla="*/ 25 w 182"/>
                <a:gd name="T57" fmla="*/ 134 h 161"/>
                <a:gd name="T58" fmla="*/ 44 w 182"/>
                <a:gd name="T59" fmla="*/ 139 h 161"/>
                <a:gd name="T60" fmla="*/ 72 w 182"/>
                <a:gd name="T61" fmla="*/ 142 h 161"/>
                <a:gd name="T62" fmla="*/ 78 w 182"/>
                <a:gd name="T63" fmla="*/ 138 h 161"/>
                <a:gd name="T64" fmla="*/ 70 w 182"/>
                <a:gd name="T65" fmla="*/ 137 h 161"/>
                <a:gd name="T66" fmla="*/ 77 w 182"/>
                <a:gd name="T67" fmla="*/ 132 h 161"/>
                <a:gd name="T68" fmla="*/ 97 w 182"/>
                <a:gd name="T69" fmla="*/ 142 h 161"/>
                <a:gd name="T70" fmla="*/ 98 w 182"/>
                <a:gd name="T71" fmla="*/ 150 h 161"/>
                <a:gd name="T72" fmla="*/ 111 w 182"/>
                <a:gd name="T73" fmla="*/ 155 h 161"/>
                <a:gd name="T74" fmla="*/ 121 w 182"/>
                <a:gd name="T75" fmla="*/ 154 h 161"/>
                <a:gd name="T76" fmla="*/ 132 w 182"/>
                <a:gd name="T77" fmla="*/ 150 h 161"/>
                <a:gd name="T78" fmla="*/ 142 w 182"/>
                <a:gd name="T79" fmla="*/ 153 h 161"/>
                <a:gd name="T80" fmla="*/ 142 w 182"/>
                <a:gd name="T81" fmla="*/ 141 h 161"/>
                <a:gd name="T82" fmla="*/ 150 w 182"/>
                <a:gd name="T83" fmla="*/ 147 h 161"/>
                <a:gd name="T84" fmla="*/ 168 w 182"/>
                <a:gd name="T85" fmla="*/ 154 h 161"/>
                <a:gd name="T86" fmla="*/ 169 w 182"/>
                <a:gd name="T87" fmla="*/ 161 h 161"/>
                <a:gd name="T88" fmla="*/ 176 w 182"/>
                <a:gd name="T89" fmla="*/ 158 h 161"/>
                <a:gd name="T90" fmla="*/ 181 w 182"/>
                <a:gd name="T91" fmla="*/ 15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161">
                  <a:moveTo>
                    <a:pt x="181" y="149"/>
                  </a:moveTo>
                  <a:lnTo>
                    <a:pt x="179" y="149"/>
                  </a:lnTo>
                  <a:lnTo>
                    <a:pt x="176" y="147"/>
                  </a:lnTo>
                  <a:lnTo>
                    <a:pt x="175" y="147"/>
                  </a:lnTo>
                  <a:lnTo>
                    <a:pt x="173" y="147"/>
                  </a:lnTo>
                  <a:lnTo>
                    <a:pt x="171" y="146"/>
                  </a:lnTo>
                  <a:lnTo>
                    <a:pt x="166" y="143"/>
                  </a:lnTo>
                  <a:lnTo>
                    <a:pt x="165" y="143"/>
                  </a:lnTo>
                  <a:lnTo>
                    <a:pt x="160" y="139"/>
                  </a:lnTo>
                  <a:lnTo>
                    <a:pt x="158" y="137"/>
                  </a:lnTo>
                  <a:lnTo>
                    <a:pt x="155" y="136"/>
                  </a:lnTo>
                  <a:lnTo>
                    <a:pt x="152" y="134"/>
                  </a:lnTo>
                  <a:lnTo>
                    <a:pt x="150" y="132"/>
                  </a:lnTo>
                  <a:lnTo>
                    <a:pt x="153" y="132"/>
                  </a:lnTo>
                  <a:lnTo>
                    <a:pt x="155" y="130"/>
                  </a:lnTo>
                  <a:lnTo>
                    <a:pt x="160" y="130"/>
                  </a:lnTo>
                  <a:lnTo>
                    <a:pt x="161" y="128"/>
                  </a:lnTo>
                  <a:lnTo>
                    <a:pt x="166" y="128"/>
                  </a:lnTo>
                  <a:lnTo>
                    <a:pt x="168" y="126"/>
                  </a:lnTo>
                  <a:lnTo>
                    <a:pt x="165" y="121"/>
                  </a:lnTo>
                  <a:lnTo>
                    <a:pt x="162" y="118"/>
                  </a:lnTo>
                  <a:lnTo>
                    <a:pt x="161" y="118"/>
                  </a:lnTo>
                  <a:lnTo>
                    <a:pt x="151" y="121"/>
                  </a:lnTo>
                  <a:lnTo>
                    <a:pt x="148" y="122"/>
                  </a:lnTo>
                  <a:lnTo>
                    <a:pt x="145" y="122"/>
                  </a:lnTo>
                  <a:lnTo>
                    <a:pt x="145" y="121"/>
                  </a:lnTo>
                  <a:lnTo>
                    <a:pt x="148" y="119"/>
                  </a:lnTo>
                  <a:lnTo>
                    <a:pt x="151" y="118"/>
                  </a:lnTo>
                  <a:lnTo>
                    <a:pt x="154" y="116"/>
                  </a:lnTo>
                  <a:lnTo>
                    <a:pt x="154" y="114"/>
                  </a:lnTo>
                  <a:lnTo>
                    <a:pt x="154" y="110"/>
                  </a:lnTo>
                  <a:lnTo>
                    <a:pt x="153" y="103"/>
                  </a:lnTo>
                  <a:lnTo>
                    <a:pt x="150" y="99"/>
                  </a:lnTo>
                  <a:lnTo>
                    <a:pt x="148" y="95"/>
                  </a:lnTo>
                  <a:lnTo>
                    <a:pt x="149" y="79"/>
                  </a:lnTo>
                  <a:lnTo>
                    <a:pt x="84" y="82"/>
                  </a:lnTo>
                  <a:lnTo>
                    <a:pt x="83" y="78"/>
                  </a:lnTo>
                  <a:lnTo>
                    <a:pt x="83" y="75"/>
                  </a:lnTo>
                  <a:lnTo>
                    <a:pt x="84" y="73"/>
                  </a:lnTo>
                  <a:lnTo>
                    <a:pt x="87" y="71"/>
                  </a:lnTo>
                  <a:lnTo>
                    <a:pt x="87" y="66"/>
                  </a:lnTo>
                  <a:lnTo>
                    <a:pt x="87" y="64"/>
                  </a:lnTo>
                  <a:lnTo>
                    <a:pt x="88" y="61"/>
                  </a:lnTo>
                  <a:lnTo>
                    <a:pt x="89" y="60"/>
                  </a:lnTo>
                  <a:lnTo>
                    <a:pt x="90" y="58"/>
                  </a:lnTo>
                  <a:lnTo>
                    <a:pt x="91" y="51"/>
                  </a:lnTo>
                  <a:lnTo>
                    <a:pt x="93" y="49"/>
                  </a:lnTo>
                  <a:lnTo>
                    <a:pt x="97" y="43"/>
                  </a:lnTo>
                  <a:lnTo>
                    <a:pt x="98" y="41"/>
                  </a:lnTo>
                  <a:lnTo>
                    <a:pt x="98" y="37"/>
                  </a:lnTo>
                  <a:lnTo>
                    <a:pt x="99" y="37"/>
                  </a:lnTo>
                  <a:lnTo>
                    <a:pt x="102" y="34"/>
                  </a:lnTo>
                  <a:lnTo>
                    <a:pt x="103" y="26"/>
                  </a:lnTo>
                  <a:lnTo>
                    <a:pt x="102" y="23"/>
                  </a:lnTo>
                  <a:lnTo>
                    <a:pt x="99" y="21"/>
                  </a:lnTo>
                  <a:lnTo>
                    <a:pt x="99" y="19"/>
                  </a:lnTo>
                  <a:lnTo>
                    <a:pt x="98" y="14"/>
                  </a:lnTo>
                  <a:lnTo>
                    <a:pt x="98" y="13"/>
                  </a:lnTo>
                  <a:lnTo>
                    <a:pt x="97" y="11"/>
                  </a:lnTo>
                  <a:lnTo>
                    <a:pt x="94" y="9"/>
                  </a:lnTo>
                  <a:lnTo>
                    <a:pt x="98" y="7"/>
                  </a:lnTo>
                  <a:lnTo>
                    <a:pt x="98" y="5"/>
                  </a:lnTo>
                  <a:lnTo>
                    <a:pt x="97" y="2"/>
                  </a:lnTo>
                  <a:lnTo>
                    <a:pt x="94" y="0"/>
                  </a:lnTo>
                  <a:lnTo>
                    <a:pt x="0" y="3"/>
                  </a:lnTo>
                  <a:lnTo>
                    <a:pt x="0" y="47"/>
                  </a:lnTo>
                  <a:lnTo>
                    <a:pt x="7" y="53"/>
                  </a:lnTo>
                  <a:lnTo>
                    <a:pt x="7" y="55"/>
                  </a:lnTo>
                  <a:lnTo>
                    <a:pt x="11" y="64"/>
                  </a:lnTo>
                  <a:lnTo>
                    <a:pt x="12" y="66"/>
                  </a:lnTo>
                  <a:lnTo>
                    <a:pt x="12" y="72"/>
                  </a:lnTo>
                  <a:lnTo>
                    <a:pt x="13" y="75"/>
                  </a:lnTo>
                  <a:lnTo>
                    <a:pt x="15" y="83"/>
                  </a:lnTo>
                  <a:lnTo>
                    <a:pt x="17" y="89"/>
                  </a:lnTo>
                  <a:lnTo>
                    <a:pt x="13" y="94"/>
                  </a:lnTo>
                  <a:lnTo>
                    <a:pt x="11" y="102"/>
                  </a:lnTo>
                  <a:lnTo>
                    <a:pt x="11" y="105"/>
                  </a:lnTo>
                  <a:lnTo>
                    <a:pt x="9" y="110"/>
                  </a:lnTo>
                  <a:lnTo>
                    <a:pt x="12" y="117"/>
                  </a:lnTo>
                  <a:lnTo>
                    <a:pt x="12" y="121"/>
                  </a:lnTo>
                  <a:lnTo>
                    <a:pt x="9" y="131"/>
                  </a:lnTo>
                  <a:lnTo>
                    <a:pt x="6" y="136"/>
                  </a:lnTo>
                  <a:lnTo>
                    <a:pt x="10" y="136"/>
                  </a:lnTo>
                  <a:lnTo>
                    <a:pt x="15" y="136"/>
                  </a:lnTo>
                  <a:lnTo>
                    <a:pt x="18" y="134"/>
                  </a:lnTo>
                  <a:lnTo>
                    <a:pt x="22" y="134"/>
                  </a:lnTo>
                  <a:lnTo>
                    <a:pt x="25" y="134"/>
                  </a:lnTo>
                  <a:lnTo>
                    <a:pt x="34" y="136"/>
                  </a:lnTo>
                  <a:lnTo>
                    <a:pt x="39" y="137"/>
                  </a:lnTo>
                  <a:lnTo>
                    <a:pt x="44" y="139"/>
                  </a:lnTo>
                  <a:lnTo>
                    <a:pt x="51" y="142"/>
                  </a:lnTo>
                  <a:lnTo>
                    <a:pt x="64" y="142"/>
                  </a:lnTo>
                  <a:lnTo>
                    <a:pt x="72" y="142"/>
                  </a:lnTo>
                  <a:lnTo>
                    <a:pt x="79" y="142"/>
                  </a:lnTo>
                  <a:lnTo>
                    <a:pt x="80" y="141"/>
                  </a:lnTo>
                  <a:lnTo>
                    <a:pt x="78" y="138"/>
                  </a:lnTo>
                  <a:lnTo>
                    <a:pt x="73" y="138"/>
                  </a:lnTo>
                  <a:lnTo>
                    <a:pt x="72" y="138"/>
                  </a:lnTo>
                  <a:lnTo>
                    <a:pt x="70" y="137"/>
                  </a:lnTo>
                  <a:lnTo>
                    <a:pt x="71" y="134"/>
                  </a:lnTo>
                  <a:lnTo>
                    <a:pt x="72" y="132"/>
                  </a:lnTo>
                  <a:lnTo>
                    <a:pt x="77" y="132"/>
                  </a:lnTo>
                  <a:lnTo>
                    <a:pt x="84" y="135"/>
                  </a:lnTo>
                  <a:lnTo>
                    <a:pt x="91" y="141"/>
                  </a:lnTo>
                  <a:lnTo>
                    <a:pt x="97" y="142"/>
                  </a:lnTo>
                  <a:lnTo>
                    <a:pt x="101" y="140"/>
                  </a:lnTo>
                  <a:lnTo>
                    <a:pt x="100" y="144"/>
                  </a:lnTo>
                  <a:lnTo>
                    <a:pt x="98" y="150"/>
                  </a:lnTo>
                  <a:lnTo>
                    <a:pt x="100" y="153"/>
                  </a:lnTo>
                  <a:lnTo>
                    <a:pt x="106" y="155"/>
                  </a:lnTo>
                  <a:lnTo>
                    <a:pt x="111" y="155"/>
                  </a:lnTo>
                  <a:lnTo>
                    <a:pt x="115" y="158"/>
                  </a:lnTo>
                  <a:lnTo>
                    <a:pt x="119" y="158"/>
                  </a:lnTo>
                  <a:lnTo>
                    <a:pt x="121" y="154"/>
                  </a:lnTo>
                  <a:lnTo>
                    <a:pt x="125" y="150"/>
                  </a:lnTo>
                  <a:lnTo>
                    <a:pt x="128" y="149"/>
                  </a:lnTo>
                  <a:lnTo>
                    <a:pt x="132" y="150"/>
                  </a:lnTo>
                  <a:lnTo>
                    <a:pt x="136" y="155"/>
                  </a:lnTo>
                  <a:lnTo>
                    <a:pt x="140" y="155"/>
                  </a:lnTo>
                  <a:lnTo>
                    <a:pt x="142" y="153"/>
                  </a:lnTo>
                  <a:lnTo>
                    <a:pt x="140" y="145"/>
                  </a:lnTo>
                  <a:lnTo>
                    <a:pt x="140" y="143"/>
                  </a:lnTo>
                  <a:lnTo>
                    <a:pt x="142" y="141"/>
                  </a:lnTo>
                  <a:lnTo>
                    <a:pt x="146" y="141"/>
                  </a:lnTo>
                  <a:lnTo>
                    <a:pt x="150" y="143"/>
                  </a:lnTo>
                  <a:lnTo>
                    <a:pt x="150" y="147"/>
                  </a:lnTo>
                  <a:lnTo>
                    <a:pt x="158" y="148"/>
                  </a:lnTo>
                  <a:lnTo>
                    <a:pt x="165" y="151"/>
                  </a:lnTo>
                  <a:lnTo>
                    <a:pt x="168" y="154"/>
                  </a:lnTo>
                  <a:lnTo>
                    <a:pt x="166" y="157"/>
                  </a:lnTo>
                  <a:lnTo>
                    <a:pt x="165" y="161"/>
                  </a:lnTo>
                  <a:lnTo>
                    <a:pt x="169" y="161"/>
                  </a:lnTo>
                  <a:lnTo>
                    <a:pt x="171" y="158"/>
                  </a:lnTo>
                  <a:lnTo>
                    <a:pt x="173" y="156"/>
                  </a:lnTo>
                  <a:lnTo>
                    <a:pt x="176" y="158"/>
                  </a:lnTo>
                  <a:lnTo>
                    <a:pt x="176" y="160"/>
                  </a:lnTo>
                  <a:lnTo>
                    <a:pt x="178" y="157"/>
                  </a:lnTo>
                  <a:lnTo>
                    <a:pt x="181" y="154"/>
                  </a:lnTo>
                  <a:lnTo>
                    <a:pt x="182" y="153"/>
                  </a:lnTo>
                  <a:lnTo>
                    <a:pt x="181" y="14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5" name="Freeform 35">
              <a:extLst>
                <a:ext uri="{FF2B5EF4-FFF2-40B4-BE49-F238E27FC236}">
                  <a16:creationId xmlns:a16="http://schemas.microsoft.com/office/drawing/2014/main" id="{A6118E5C-FBCA-4B82-8DE3-62C5A2336005}"/>
                </a:ext>
              </a:extLst>
            </p:cNvPr>
            <p:cNvSpPr>
              <a:spLocks/>
            </p:cNvSpPr>
            <p:nvPr/>
          </p:nvSpPr>
          <p:spPr bwMode="auto">
            <a:xfrm>
              <a:off x="6765443" y="2707850"/>
              <a:ext cx="274890" cy="247908"/>
            </a:xfrm>
            <a:custGeom>
              <a:avLst/>
              <a:gdLst>
                <a:gd name="T0" fmla="*/ 6 w 163"/>
                <a:gd name="T1" fmla="*/ 123 h 147"/>
                <a:gd name="T2" fmla="*/ 4 w 163"/>
                <a:gd name="T3" fmla="*/ 121 h 147"/>
                <a:gd name="T4" fmla="*/ 7 w 163"/>
                <a:gd name="T5" fmla="*/ 124 h 147"/>
                <a:gd name="T6" fmla="*/ 10 w 163"/>
                <a:gd name="T7" fmla="*/ 125 h 147"/>
                <a:gd name="T8" fmla="*/ 12 w 163"/>
                <a:gd name="T9" fmla="*/ 123 h 147"/>
                <a:gd name="T10" fmla="*/ 22 w 163"/>
                <a:gd name="T11" fmla="*/ 124 h 147"/>
                <a:gd name="T12" fmla="*/ 22 w 163"/>
                <a:gd name="T13" fmla="*/ 147 h 147"/>
                <a:gd name="T14" fmla="*/ 116 w 163"/>
                <a:gd name="T15" fmla="*/ 144 h 147"/>
                <a:gd name="T16" fmla="*/ 117 w 163"/>
                <a:gd name="T17" fmla="*/ 144 h 147"/>
                <a:gd name="T18" fmla="*/ 119 w 163"/>
                <a:gd name="T19" fmla="*/ 139 h 147"/>
                <a:gd name="T20" fmla="*/ 120 w 163"/>
                <a:gd name="T21" fmla="*/ 136 h 147"/>
                <a:gd name="T22" fmla="*/ 119 w 163"/>
                <a:gd name="T23" fmla="*/ 133 h 147"/>
                <a:gd name="T24" fmla="*/ 119 w 163"/>
                <a:gd name="T25" fmla="*/ 127 h 147"/>
                <a:gd name="T26" fmla="*/ 119 w 163"/>
                <a:gd name="T27" fmla="*/ 125 h 147"/>
                <a:gd name="T28" fmla="*/ 117 w 163"/>
                <a:gd name="T29" fmla="*/ 122 h 147"/>
                <a:gd name="T30" fmla="*/ 116 w 163"/>
                <a:gd name="T31" fmla="*/ 121 h 147"/>
                <a:gd name="T32" fmla="*/ 116 w 163"/>
                <a:gd name="T33" fmla="*/ 119 h 147"/>
                <a:gd name="T34" fmla="*/ 117 w 163"/>
                <a:gd name="T35" fmla="*/ 117 h 147"/>
                <a:gd name="T36" fmla="*/ 116 w 163"/>
                <a:gd name="T37" fmla="*/ 116 h 147"/>
                <a:gd name="T38" fmla="*/ 118 w 163"/>
                <a:gd name="T39" fmla="*/ 113 h 147"/>
                <a:gd name="T40" fmla="*/ 121 w 163"/>
                <a:gd name="T41" fmla="*/ 109 h 147"/>
                <a:gd name="T42" fmla="*/ 122 w 163"/>
                <a:gd name="T43" fmla="*/ 109 h 147"/>
                <a:gd name="T44" fmla="*/ 121 w 163"/>
                <a:gd name="T45" fmla="*/ 107 h 147"/>
                <a:gd name="T46" fmla="*/ 123 w 163"/>
                <a:gd name="T47" fmla="*/ 103 h 147"/>
                <a:gd name="T48" fmla="*/ 125 w 163"/>
                <a:gd name="T49" fmla="*/ 100 h 147"/>
                <a:gd name="T50" fmla="*/ 123 w 163"/>
                <a:gd name="T51" fmla="*/ 99 h 147"/>
                <a:gd name="T52" fmla="*/ 124 w 163"/>
                <a:gd name="T53" fmla="*/ 95 h 147"/>
                <a:gd name="T54" fmla="*/ 127 w 163"/>
                <a:gd name="T55" fmla="*/ 92 h 147"/>
                <a:gd name="T56" fmla="*/ 132 w 163"/>
                <a:gd name="T57" fmla="*/ 86 h 147"/>
                <a:gd name="T58" fmla="*/ 135 w 163"/>
                <a:gd name="T59" fmla="*/ 81 h 147"/>
                <a:gd name="T60" fmla="*/ 135 w 163"/>
                <a:gd name="T61" fmla="*/ 77 h 147"/>
                <a:gd name="T62" fmla="*/ 137 w 163"/>
                <a:gd name="T63" fmla="*/ 72 h 147"/>
                <a:gd name="T64" fmla="*/ 138 w 163"/>
                <a:gd name="T65" fmla="*/ 72 h 147"/>
                <a:gd name="T66" fmla="*/ 140 w 163"/>
                <a:gd name="T67" fmla="*/ 70 h 147"/>
                <a:gd name="T68" fmla="*/ 141 w 163"/>
                <a:gd name="T69" fmla="*/ 67 h 147"/>
                <a:gd name="T70" fmla="*/ 143 w 163"/>
                <a:gd name="T71" fmla="*/ 65 h 147"/>
                <a:gd name="T72" fmla="*/ 147 w 163"/>
                <a:gd name="T73" fmla="*/ 63 h 147"/>
                <a:gd name="T74" fmla="*/ 146 w 163"/>
                <a:gd name="T75" fmla="*/ 60 h 147"/>
                <a:gd name="T76" fmla="*/ 148 w 163"/>
                <a:gd name="T77" fmla="*/ 58 h 147"/>
                <a:gd name="T78" fmla="*/ 150 w 163"/>
                <a:gd name="T79" fmla="*/ 54 h 147"/>
                <a:gd name="T80" fmla="*/ 150 w 163"/>
                <a:gd name="T81" fmla="*/ 48 h 147"/>
                <a:gd name="T82" fmla="*/ 150 w 163"/>
                <a:gd name="T83" fmla="*/ 43 h 147"/>
                <a:gd name="T84" fmla="*/ 153 w 163"/>
                <a:gd name="T85" fmla="*/ 39 h 147"/>
                <a:gd name="T86" fmla="*/ 156 w 163"/>
                <a:gd name="T87" fmla="*/ 37 h 147"/>
                <a:gd name="T88" fmla="*/ 156 w 163"/>
                <a:gd name="T89" fmla="*/ 35 h 147"/>
                <a:gd name="T90" fmla="*/ 157 w 163"/>
                <a:gd name="T91" fmla="*/ 33 h 147"/>
                <a:gd name="T92" fmla="*/ 157 w 163"/>
                <a:gd name="T93" fmla="*/ 29 h 147"/>
                <a:gd name="T94" fmla="*/ 160 w 163"/>
                <a:gd name="T95" fmla="*/ 28 h 147"/>
                <a:gd name="T96" fmla="*/ 161 w 163"/>
                <a:gd name="T97" fmla="*/ 26 h 147"/>
                <a:gd name="T98" fmla="*/ 162 w 163"/>
                <a:gd name="T99" fmla="*/ 24 h 147"/>
                <a:gd name="T100" fmla="*/ 163 w 163"/>
                <a:gd name="T101" fmla="*/ 22 h 147"/>
                <a:gd name="T102" fmla="*/ 163 w 163"/>
                <a:gd name="T103" fmla="*/ 19 h 147"/>
                <a:gd name="T104" fmla="*/ 138 w 163"/>
                <a:gd name="T105" fmla="*/ 20 h 147"/>
                <a:gd name="T106" fmla="*/ 148 w 163"/>
                <a:gd name="T107" fmla="*/ 5 h 147"/>
                <a:gd name="T108" fmla="*/ 147 w 163"/>
                <a:gd name="T109" fmla="*/ 0 h 147"/>
                <a:gd name="T110" fmla="*/ 0 w 163"/>
                <a:gd name="T111" fmla="*/ 4 h 147"/>
                <a:gd name="T112" fmla="*/ 7 w 163"/>
                <a:gd name="T113" fmla="*/ 47 h 147"/>
                <a:gd name="T114" fmla="*/ 6 w 163"/>
                <a:gd name="T115" fmla="*/ 12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3" h="147">
                  <a:moveTo>
                    <a:pt x="6" y="123"/>
                  </a:moveTo>
                  <a:lnTo>
                    <a:pt x="4" y="121"/>
                  </a:lnTo>
                  <a:lnTo>
                    <a:pt x="7" y="124"/>
                  </a:lnTo>
                  <a:lnTo>
                    <a:pt x="10" y="125"/>
                  </a:lnTo>
                  <a:lnTo>
                    <a:pt x="12" y="123"/>
                  </a:lnTo>
                  <a:lnTo>
                    <a:pt x="22" y="124"/>
                  </a:lnTo>
                  <a:lnTo>
                    <a:pt x="22" y="147"/>
                  </a:lnTo>
                  <a:lnTo>
                    <a:pt x="116" y="144"/>
                  </a:lnTo>
                  <a:lnTo>
                    <a:pt x="117" y="144"/>
                  </a:lnTo>
                  <a:lnTo>
                    <a:pt x="119" y="139"/>
                  </a:lnTo>
                  <a:lnTo>
                    <a:pt x="120" y="136"/>
                  </a:lnTo>
                  <a:lnTo>
                    <a:pt x="119" y="133"/>
                  </a:lnTo>
                  <a:lnTo>
                    <a:pt x="119" y="127"/>
                  </a:lnTo>
                  <a:lnTo>
                    <a:pt x="119" y="125"/>
                  </a:lnTo>
                  <a:lnTo>
                    <a:pt x="117" y="122"/>
                  </a:lnTo>
                  <a:lnTo>
                    <a:pt x="116" y="121"/>
                  </a:lnTo>
                  <a:lnTo>
                    <a:pt x="116" y="119"/>
                  </a:lnTo>
                  <a:lnTo>
                    <a:pt x="117" y="117"/>
                  </a:lnTo>
                  <a:lnTo>
                    <a:pt x="116" y="116"/>
                  </a:lnTo>
                  <a:lnTo>
                    <a:pt x="118" y="113"/>
                  </a:lnTo>
                  <a:lnTo>
                    <a:pt x="121" y="109"/>
                  </a:lnTo>
                  <a:lnTo>
                    <a:pt x="122" y="109"/>
                  </a:lnTo>
                  <a:lnTo>
                    <a:pt x="121" y="107"/>
                  </a:lnTo>
                  <a:lnTo>
                    <a:pt x="123" y="103"/>
                  </a:lnTo>
                  <a:lnTo>
                    <a:pt x="125" y="100"/>
                  </a:lnTo>
                  <a:lnTo>
                    <a:pt x="123" y="99"/>
                  </a:lnTo>
                  <a:lnTo>
                    <a:pt x="124" y="95"/>
                  </a:lnTo>
                  <a:lnTo>
                    <a:pt x="127" y="92"/>
                  </a:lnTo>
                  <a:lnTo>
                    <a:pt x="132" y="86"/>
                  </a:lnTo>
                  <a:lnTo>
                    <a:pt x="135" y="81"/>
                  </a:lnTo>
                  <a:lnTo>
                    <a:pt x="135" y="77"/>
                  </a:lnTo>
                  <a:lnTo>
                    <a:pt x="137" y="72"/>
                  </a:lnTo>
                  <a:lnTo>
                    <a:pt x="138" y="72"/>
                  </a:lnTo>
                  <a:lnTo>
                    <a:pt x="140" y="70"/>
                  </a:lnTo>
                  <a:lnTo>
                    <a:pt x="141" y="67"/>
                  </a:lnTo>
                  <a:lnTo>
                    <a:pt x="143" y="65"/>
                  </a:lnTo>
                  <a:lnTo>
                    <a:pt x="147" y="63"/>
                  </a:lnTo>
                  <a:lnTo>
                    <a:pt x="146" y="60"/>
                  </a:lnTo>
                  <a:lnTo>
                    <a:pt x="148" y="58"/>
                  </a:lnTo>
                  <a:lnTo>
                    <a:pt x="150" y="54"/>
                  </a:lnTo>
                  <a:lnTo>
                    <a:pt x="150" y="48"/>
                  </a:lnTo>
                  <a:lnTo>
                    <a:pt x="150" y="43"/>
                  </a:lnTo>
                  <a:lnTo>
                    <a:pt x="153" y="39"/>
                  </a:lnTo>
                  <a:lnTo>
                    <a:pt x="156" y="37"/>
                  </a:lnTo>
                  <a:lnTo>
                    <a:pt x="156" y="35"/>
                  </a:lnTo>
                  <a:lnTo>
                    <a:pt x="157" y="33"/>
                  </a:lnTo>
                  <a:lnTo>
                    <a:pt x="157" y="29"/>
                  </a:lnTo>
                  <a:lnTo>
                    <a:pt x="160" y="28"/>
                  </a:lnTo>
                  <a:lnTo>
                    <a:pt x="161" y="26"/>
                  </a:lnTo>
                  <a:lnTo>
                    <a:pt x="162" y="24"/>
                  </a:lnTo>
                  <a:lnTo>
                    <a:pt x="163" y="22"/>
                  </a:lnTo>
                  <a:lnTo>
                    <a:pt x="163" y="19"/>
                  </a:lnTo>
                  <a:lnTo>
                    <a:pt x="138" y="20"/>
                  </a:lnTo>
                  <a:lnTo>
                    <a:pt x="148" y="5"/>
                  </a:lnTo>
                  <a:lnTo>
                    <a:pt x="147" y="0"/>
                  </a:lnTo>
                  <a:lnTo>
                    <a:pt x="0" y="4"/>
                  </a:lnTo>
                  <a:lnTo>
                    <a:pt x="7" y="47"/>
                  </a:lnTo>
                  <a:lnTo>
                    <a:pt x="6" y="12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6" name="Freeform 36">
              <a:extLst>
                <a:ext uri="{FF2B5EF4-FFF2-40B4-BE49-F238E27FC236}">
                  <a16:creationId xmlns:a16="http://schemas.microsoft.com/office/drawing/2014/main" id="{668BB0C8-6DFD-4AE9-8977-686000236513}"/>
                </a:ext>
              </a:extLst>
            </p:cNvPr>
            <p:cNvSpPr>
              <a:spLocks/>
            </p:cNvSpPr>
            <p:nvPr/>
          </p:nvSpPr>
          <p:spPr bwMode="auto">
            <a:xfrm>
              <a:off x="7011664" y="2657257"/>
              <a:ext cx="465458" cy="151779"/>
            </a:xfrm>
            <a:custGeom>
              <a:avLst/>
              <a:gdLst>
                <a:gd name="T0" fmla="*/ 193 w 326"/>
                <a:gd name="T1" fmla="*/ 14 h 107"/>
                <a:gd name="T2" fmla="*/ 83 w 326"/>
                <a:gd name="T3" fmla="*/ 21 h 107"/>
                <a:gd name="T4" fmla="*/ 85 w 326"/>
                <a:gd name="T5" fmla="*/ 31 h 107"/>
                <a:gd name="T6" fmla="*/ 26 w 326"/>
                <a:gd name="T7" fmla="*/ 32 h 107"/>
                <a:gd name="T8" fmla="*/ 24 w 326"/>
                <a:gd name="T9" fmla="*/ 33 h 107"/>
                <a:gd name="T10" fmla="*/ 24 w 326"/>
                <a:gd name="T11" fmla="*/ 36 h 107"/>
                <a:gd name="T12" fmla="*/ 24 w 326"/>
                <a:gd name="T13" fmla="*/ 39 h 107"/>
                <a:gd name="T14" fmla="*/ 23 w 326"/>
                <a:gd name="T15" fmla="*/ 42 h 107"/>
                <a:gd name="T16" fmla="*/ 21 w 326"/>
                <a:gd name="T17" fmla="*/ 43 h 107"/>
                <a:gd name="T18" fmla="*/ 20 w 326"/>
                <a:gd name="T19" fmla="*/ 45 h 107"/>
                <a:gd name="T20" fmla="*/ 21 w 326"/>
                <a:gd name="T21" fmla="*/ 46 h 107"/>
                <a:gd name="T22" fmla="*/ 23 w 326"/>
                <a:gd name="T23" fmla="*/ 50 h 107"/>
                <a:gd name="T24" fmla="*/ 22 w 326"/>
                <a:gd name="T25" fmla="*/ 52 h 107"/>
                <a:gd name="T26" fmla="*/ 20 w 326"/>
                <a:gd name="T27" fmla="*/ 55 h 107"/>
                <a:gd name="T28" fmla="*/ 19 w 326"/>
                <a:gd name="T29" fmla="*/ 58 h 107"/>
                <a:gd name="T30" fmla="*/ 20 w 326"/>
                <a:gd name="T31" fmla="*/ 58 h 107"/>
                <a:gd name="T32" fmla="*/ 20 w 326"/>
                <a:gd name="T33" fmla="*/ 62 h 107"/>
                <a:gd name="T34" fmla="*/ 19 w 326"/>
                <a:gd name="T35" fmla="*/ 64 h 107"/>
                <a:gd name="T36" fmla="*/ 18 w 326"/>
                <a:gd name="T37" fmla="*/ 66 h 107"/>
                <a:gd name="T38" fmla="*/ 16 w 326"/>
                <a:gd name="T39" fmla="*/ 69 h 107"/>
                <a:gd name="T40" fmla="*/ 13 w 326"/>
                <a:gd name="T41" fmla="*/ 70 h 107"/>
                <a:gd name="T42" fmla="*/ 13 w 326"/>
                <a:gd name="T43" fmla="*/ 75 h 107"/>
                <a:gd name="T44" fmla="*/ 12 w 326"/>
                <a:gd name="T45" fmla="*/ 77 h 107"/>
                <a:gd name="T46" fmla="*/ 12 w 326"/>
                <a:gd name="T47" fmla="*/ 79 h 107"/>
                <a:gd name="T48" fmla="*/ 8 w 326"/>
                <a:gd name="T49" fmla="*/ 82 h 107"/>
                <a:gd name="T50" fmla="*/ 5 w 326"/>
                <a:gd name="T51" fmla="*/ 87 h 107"/>
                <a:gd name="T52" fmla="*/ 5 w 326"/>
                <a:gd name="T53" fmla="*/ 92 h 107"/>
                <a:gd name="T54" fmla="*/ 5 w 326"/>
                <a:gd name="T55" fmla="*/ 99 h 107"/>
                <a:gd name="T56" fmla="*/ 2 w 326"/>
                <a:gd name="T57" fmla="*/ 104 h 107"/>
                <a:gd name="T58" fmla="*/ 0 w 326"/>
                <a:gd name="T59" fmla="*/ 107 h 107"/>
                <a:gd name="T60" fmla="*/ 0 w 326"/>
                <a:gd name="T61" fmla="*/ 107 h 107"/>
                <a:gd name="T62" fmla="*/ 232 w 326"/>
                <a:gd name="T63" fmla="*/ 89 h 107"/>
                <a:gd name="T64" fmla="*/ 232 w 326"/>
                <a:gd name="T65" fmla="*/ 89 h 107"/>
                <a:gd name="T66" fmla="*/ 232 w 326"/>
                <a:gd name="T67" fmla="*/ 88 h 107"/>
                <a:gd name="T68" fmla="*/ 233 w 326"/>
                <a:gd name="T69" fmla="*/ 82 h 107"/>
                <a:gd name="T70" fmla="*/ 233 w 326"/>
                <a:gd name="T71" fmla="*/ 79 h 107"/>
                <a:gd name="T72" fmla="*/ 237 w 326"/>
                <a:gd name="T73" fmla="*/ 75 h 107"/>
                <a:gd name="T74" fmla="*/ 240 w 326"/>
                <a:gd name="T75" fmla="*/ 75 h 107"/>
                <a:gd name="T76" fmla="*/ 244 w 326"/>
                <a:gd name="T77" fmla="*/ 72 h 107"/>
                <a:gd name="T78" fmla="*/ 243 w 326"/>
                <a:gd name="T79" fmla="*/ 68 h 107"/>
                <a:gd name="T80" fmla="*/ 246 w 326"/>
                <a:gd name="T81" fmla="*/ 64 h 107"/>
                <a:gd name="T82" fmla="*/ 280 w 326"/>
                <a:gd name="T83" fmla="*/ 44 h 107"/>
                <a:gd name="T84" fmla="*/ 285 w 326"/>
                <a:gd name="T85" fmla="*/ 41 h 107"/>
                <a:gd name="T86" fmla="*/ 287 w 326"/>
                <a:gd name="T87" fmla="*/ 37 h 107"/>
                <a:gd name="T88" fmla="*/ 291 w 326"/>
                <a:gd name="T89" fmla="*/ 31 h 107"/>
                <a:gd name="T90" fmla="*/ 294 w 326"/>
                <a:gd name="T91" fmla="*/ 31 h 107"/>
                <a:gd name="T92" fmla="*/ 297 w 326"/>
                <a:gd name="T93" fmla="*/ 35 h 107"/>
                <a:gd name="T94" fmla="*/ 301 w 326"/>
                <a:gd name="T95" fmla="*/ 31 h 107"/>
                <a:gd name="T96" fmla="*/ 306 w 326"/>
                <a:gd name="T97" fmla="*/ 25 h 107"/>
                <a:gd name="T98" fmla="*/ 317 w 326"/>
                <a:gd name="T99" fmla="*/ 23 h 107"/>
                <a:gd name="T100" fmla="*/ 318 w 326"/>
                <a:gd name="T101" fmla="*/ 19 h 107"/>
                <a:gd name="T102" fmla="*/ 321 w 326"/>
                <a:gd name="T103" fmla="*/ 14 h 107"/>
                <a:gd name="T104" fmla="*/ 325 w 326"/>
                <a:gd name="T105" fmla="*/ 12 h 107"/>
                <a:gd name="T106" fmla="*/ 326 w 326"/>
                <a:gd name="T107" fmla="*/ 12 h 107"/>
                <a:gd name="T108" fmla="*/ 326 w 326"/>
                <a:gd name="T109" fmla="*/ 0 h 107"/>
                <a:gd name="T110" fmla="*/ 193 w 326"/>
                <a:gd name="T111"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26" h="107">
                  <a:moveTo>
                    <a:pt x="193" y="14"/>
                  </a:moveTo>
                  <a:cubicBezTo>
                    <a:pt x="83" y="21"/>
                    <a:pt x="83" y="21"/>
                    <a:pt x="83" y="21"/>
                  </a:cubicBezTo>
                  <a:cubicBezTo>
                    <a:pt x="85" y="31"/>
                    <a:pt x="85" y="31"/>
                    <a:pt x="85" y="31"/>
                  </a:cubicBezTo>
                  <a:cubicBezTo>
                    <a:pt x="26" y="32"/>
                    <a:pt x="26" y="32"/>
                    <a:pt x="26" y="32"/>
                  </a:cubicBezTo>
                  <a:cubicBezTo>
                    <a:pt x="24" y="33"/>
                    <a:pt x="24" y="33"/>
                    <a:pt x="24" y="33"/>
                  </a:cubicBezTo>
                  <a:cubicBezTo>
                    <a:pt x="24" y="36"/>
                    <a:pt x="24" y="36"/>
                    <a:pt x="24" y="36"/>
                  </a:cubicBezTo>
                  <a:cubicBezTo>
                    <a:pt x="24" y="39"/>
                    <a:pt x="24" y="39"/>
                    <a:pt x="24" y="39"/>
                  </a:cubicBezTo>
                  <a:cubicBezTo>
                    <a:pt x="23" y="42"/>
                    <a:pt x="23" y="42"/>
                    <a:pt x="23" y="42"/>
                  </a:cubicBezTo>
                  <a:cubicBezTo>
                    <a:pt x="21" y="43"/>
                    <a:pt x="21" y="43"/>
                    <a:pt x="21" y="43"/>
                  </a:cubicBezTo>
                  <a:cubicBezTo>
                    <a:pt x="20" y="45"/>
                    <a:pt x="20" y="45"/>
                    <a:pt x="20" y="45"/>
                  </a:cubicBezTo>
                  <a:cubicBezTo>
                    <a:pt x="21" y="46"/>
                    <a:pt x="21" y="46"/>
                    <a:pt x="21" y="46"/>
                  </a:cubicBezTo>
                  <a:cubicBezTo>
                    <a:pt x="21" y="46"/>
                    <a:pt x="23" y="49"/>
                    <a:pt x="23" y="50"/>
                  </a:cubicBezTo>
                  <a:cubicBezTo>
                    <a:pt x="24" y="51"/>
                    <a:pt x="22" y="52"/>
                    <a:pt x="22" y="52"/>
                  </a:cubicBezTo>
                  <a:cubicBezTo>
                    <a:pt x="20" y="55"/>
                    <a:pt x="20" y="55"/>
                    <a:pt x="20" y="55"/>
                  </a:cubicBezTo>
                  <a:cubicBezTo>
                    <a:pt x="19" y="58"/>
                    <a:pt x="19" y="58"/>
                    <a:pt x="19" y="58"/>
                  </a:cubicBezTo>
                  <a:cubicBezTo>
                    <a:pt x="20" y="58"/>
                    <a:pt x="20" y="58"/>
                    <a:pt x="20" y="58"/>
                  </a:cubicBezTo>
                  <a:cubicBezTo>
                    <a:pt x="20" y="62"/>
                    <a:pt x="20" y="62"/>
                    <a:pt x="20" y="62"/>
                  </a:cubicBezTo>
                  <a:cubicBezTo>
                    <a:pt x="19" y="64"/>
                    <a:pt x="19" y="64"/>
                    <a:pt x="19" y="64"/>
                  </a:cubicBezTo>
                  <a:cubicBezTo>
                    <a:pt x="18" y="66"/>
                    <a:pt x="18" y="66"/>
                    <a:pt x="18" y="66"/>
                  </a:cubicBezTo>
                  <a:cubicBezTo>
                    <a:pt x="16" y="69"/>
                    <a:pt x="16" y="69"/>
                    <a:pt x="16" y="69"/>
                  </a:cubicBezTo>
                  <a:cubicBezTo>
                    <a:pt x="13" y="70"/>
                    <a:pt x="13" y="70"/>
                    <a:pt x="13" y="70"/>
                  </a:cubicBezTo>
                  <a:cubicBezTo>
                    <a:pt x="13" y="75"/>
                    <a:pt x="13" y="75"/>
                    <a:pt x="13" y="75"/>
                  </a:cubicBezTo>
                  <a:cubicBezTo>
                    <a:pt x="12" y="77"/>
                    <a:pt x="12" y="77"/>
                    <a:pt x="12" y="77"/>
                  </a:cubicBezTo>
                  <a:cubicBezTo>
                    <a:pt x="12" y="79"/>
                    <a:pt x="12" y="79"/>
                    <a:pt x="12" y="79"/>
                  </a:cubicBezTo>
                  <a:cubicBezTo>
                    <a:pt x="8" y="82"/>
                    <a:pt x="8" y="82"/>
                    <a:pt x="8" y="82"/>
                  </a:cubicBezTo>
                  <a:cubicBezTo>
                    <a:pt x="5" y="87"/>
                    <a:pt x="5" y="87"/>
                    <a:pt x="5" y="87"/>
                  </a:cubicBezTo>
                  <a:cubicBezTo>
                    <a:pt x="5" y="92"/>
                    <a:pt x="5" y="92"/>
                    <a:pt x="5" y="92"/>
                  </a:cubicBezTo>
                  <a:cubicBezTo>
                    <a:pt x="5" y="99"/>
                    <a:pt x="5" y="99"/>
                    <a:pt x="5" y="99"/>
                  </a:cubicBezTo>
                  <a:cubicBezTo>
                    <a:pt x="2" y="104"/>
                    <a:pt x="2" y="104"/>
                    <a:pt x="2" y="104"/>
                  </a:cubicBezTo>
                  <a:cubicBezTo>
                    <a:pt x="0" y="107"/>
                    <a:pt x="0" y="107"/>
                    <a:pt x="0" y="107"/>
                  </a:cubicBezTo>
                  <a:cubicBezTo>
                    <a:pt x="0" y="107"/>
                    <a:pt x="0" y="107"/>
                    <a:pt x="0" y="107"/>
                  </a:cubicBezTo>
                  <a:cubicBezTo>
                    <a:pt x="232" y="89"/>
                    <a:pt x="232" y="89"/>
                    <a:pt x="232" y="89"/>
                  </a:cubicBezTo>
                  <a:cubicBezTo>
                    <a:pt x="232" y="89"/>
                    <a:pt x="232" y="89"/>
                    <a:pt x="232" y="89"/>
                  </a:cubicBezTo>
                  <a:cubicBezTo>
                    <a:pt x="232" y="88"/>
                    <a:pt x="232" y="88"/>
                    <a:pt x="232" y="88"/>
                  </a:cubicBezTo>
                  <a:cubicBezTo>
                    <a:pt x="233" y="82"/>
                    <a:pt x="233" y="82"/>
                    <a:pt x="233" y="82"/>
                  </a:cubicBezTo>
                  <a:cubicBezTo>
                    <a:pt x="233" y="79"/>
                    <a:pt x="233" y="79"/>
                    <a:pt x="233" y="79"/>
                  </a:cubicBezTo>
                  <a:cubicBezTo>
                    <a:pt x="237" y="75"/>
                    <a:pt x="237" y="75"/>
                    <a:pt x="237" y="75"/>
                  </a:cubicBezTo>
                  <a:cubicBezTo>
                    <a:pt x="240" y="75"/>
                    <a:pt x="240" y="75"/>
                    <a:pt x="240" y="75"/>
                  </a:cubicBezTo>
                  <a:cubicBezTo>
                    <a:pt x="244" y="72"/>
                    <a:pt x="244" y="72"/>
                    <a:pt x="244" y="72"/>
                  </a:cubicBezTo>
                  <a:cubicBezTo>
                    <a:pt x="243" y="68"/>
                    <a:pt x="243" y="68"/>
                    <a:pt x="243" y="68"/>
                  </a:cubicBezTo>
                  <a:cubicBezTo>
                    <a:pt x="246" y="64"/>
                    <a:pt x="246" y="64"/>
                    <a:pt x="246" y="64"/>
                  </a:cubicBezTo>
                  <a:cubicBezTo>
                    <a:pt x="280" y="44"/>
                    <a:pt x="280" y="44"/>
                    <a:pt x="280" y="44"/>
                  </a:cubicBezTo>
                  <a:cubicBezTo>
                    <a:pt x="285" y="41"/>
                    <a:pt x="285" y="41"/>
                    <a:pt x="285" y="41"/>
                  </a:cubicBezTo>
                  <a:cubicBezTo>
                    <a:pt x="287" y="37"/>
                    <a:pt x="287" y="37"/>
                    <a:pt x="287" y="37"/>
                  </a:cubicBezTo>
                  <a:cubicBezTo>
                    <a:pt x="291" y="31"/>
                    <a:pt x="291" y="31"/>
                    <a:pt x="291" y="31"/>
                  </a:cubicBezTo>
                  <a:cubicBezTo>
                    <a:pt x="294" y="31"/>
                    <a:pt x="294" y="31"/>
                    <a:pt x="294" y="31"/>
                  </a:cubicBezTo>
                  <a:cubicBezTo>
                    <a:pt x="297" y="35"/>
                    <a:pt x="297" y="35"/>
                    <a:pt x="297" y="35"/>
                  </a:cubicBezTo>
                  <a:cubicBezTo>
                    <a:pt x="301" y="31"/>
                    <a:pt x="301" y="31"/>
                    <a:pt x="301" y="31"/>
                  </a:cubicBezTo>
                  <a:cubicBezTo>
                    <a:pt x="306" y="25"/>
                    <a:pt x="306" y="25"/>
                    <a:pt x="306" y="25"/>
                  </a:cubicBezTo>
                  <a:cubicBezTo>
                    <a:pt x="317" y="23"/>
                    <a:pt x="317" y="23"/>
                    <a:pt x="317" y="23"/>
                  </a:cubicBezTo>
                  <a:cubicBezTo>
                    <a:pt x="318" y="19"/>
                    <a:pt x="318" y="19"/>
                    <a:pt x="318" y="19"/>
                  </a:cubicBezTo>
                  <a:cubicBezTo>
                    <a:pt x="321" y="14"/>
                    <a:pt x="321" y="14"/>
                    <a:pt x="321" y="14"/>
                  </a:cubicBezTo>
                  <a:cubicBezTo>
                    <a:pt x="325" y="12"/>
                    <a:pt x="325" y="12"/>
                    <a:pt x="325" y="12"/>
                  </a:cubicBezTo>
                  <a:cubicBezTo>
                    <a:pt x="326" y="12"/>
                    <a:pt x="326" y="12"/>
                    <a:pt x="326" y="12"/>
                  </a:cubicBezTo>
                  <a:cubicBezTo>
                    <a:pt x="326" y="0"/>
                    <a:pt x="326" y="0"/>
                    <a:pt x="326" y="0"/>
                  </a:cubicBezTo>
                  <a:lnTo>
                    <a:pt x="193" y="1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7" name="Freeform 37">
              <a:extLst>
                <a:ext uri="{FF2B5EF4-FFF2-40B4-BE49-F238E27FC236}">
                  <a16:creationId xmlns:a16="http://schemas.microsoft.com/office/drawing/2014/main" id="{5FB68833-FC73-4332-80EF-5C48E1C52003}"/>
                </a:ext>
              </a:extLst>
            </p:cNvPr>
            <p:cNvSpPr>
              <a:spLocks/>
            </p:cNvSpPr>
            <p:nvPr/>
          </p:nvSpPr>
          <p:spPr bwMode="auto">
            <a:xfrm>
              <a:off x="7342207" y="2606663"/>
              <a:ext cx="465458" cy="205746"/>
            </a:xfrm>
            <a:custGeom>
              <a:avLst/>
              <a:gdLst>
                <a:gd name="T0" fmla="*/ 320 w 326"/>
                <a:gd name="T1" fmla="*/ 28 h 144"/>
                <a:gd name="T2" fmla="*/ 315 w 326"/>
                <a:gd name="T3" fmla="*/ 38 h 144"/>
                <a:gd name="T4" fmla="*/ 311 w 326"/>
                <a:gd name="T5" fmla="*/ 32 h 144"/>
                <a:gd name="T6" fmla="*/ 300 w 326"/>
                <a:gd name="T7" fmla="*/ 30 h 144"/>
                <a:gd name="T8" fmla="*/ 289 w 326"/>
                <a:gd name="T9" fmla="*/ 35 h 144"/>
                <a:gd name="T10" fmla="*/ 285 w 326"/>
                <a:gd name="T11" fmla="*/ 32 h 144"/>
                <a:gd name="T12" fmla="*/ 282 w 326"/>
                <a:gd name="T13" fmla="*/ 25 h 144"/>
                <a:gd name="T14" fmla="*/ 281 w 326"/>
                <a:gd name="T15" fmla="*/ 18 h 144"/>
                <a:gd name="T16" fmla="*/ 284 w 326"/>
                <a:gd name="T17" fmla="*/ 20 h 144"/>
                <a:gd name="T18" fmla="*/ 290 w 326"/>
                <a:gd name="T19" fmla="*/ 29 h 144"/>
                <a:gd name="T20" fmla="*/ 295 w 326"/>
                <a:gd name="T21" fmla="*/ 26 h 144"/>
                <a:gd name="T22" fmla="*/ 305 w 326"/>
                <a:gd name="T23" fmla="*/ 22 h 144"/>
                <a:gd name="T24" fmla="*/ 306 w 326"/>
                <a:gd name="T25" fmla="*/ 16 h 144"/>
                <a:gd name="T26" fmla="*/ 303 w 326"/>
                <a:gd name="T27" fmla="*/ 12 h 144"/>
                <a:gd name="T28" fmla="*/ 312 w 326"/>
                <a:gd name="T29" fmla="*/ 14 h 144"/>
                <a:gd name="T30" fmla="*/ 308 w 326"/>
                <a:gd name="T31" fmla="*/ 4 h 144"/>
                <a:gd name="T32" fmla="*/ 155 w 326"/>
                <a:gd name="T33" fmla="*/ 28 h 144"/>
                <a:gd name="T34" fmla="*/ 93 w 326"/>
                <a:gd name="T35" fmla="*/ 47 h 144"/>
                <a:gd name="T36" fmla="*/ 85 w 326"/>
                <a:gd name="T37" fmla="*/ 58 h 144"/>
                <a:gd name="T38" fmla="*/ 65 w 326"/>
                <a:gd name="T39" fmla="*/ 70 h 144"/>
                <a:gd name="T40" fmla="*/ 55 w 326"/>
                <a:gd name="T41" fmla="*/ 72 h 144"/>
                <a:gd name="T42" fmla="*/ 14 w 326"/>
                <a:gd name="T43" fmla="*/ 99 h 144"/>
                <a:gd name="T44" fmla="*/ 8 w 326"/>
                <a:gd name="T45" fmla="*/ 110 h 144"/>
                <a:gd name="T46" fmla="*/ 1 w 326"/>
                <a:gd name="T47" fmla="*/ 117 h 144"/>
                <a:gd name="T48" fmla="*/ 0 w 326"/>
                <a:gd name="T49" fmla="*/ 124 h 144"/>
                <a:gd name="T50" fmla="*/ 83 w 326"/>
                <a:gd name="T51" fmla="*/ 104 h 144"/>
                <a:gd name="T52" fmla="*/ 108 w 326"/>
                <a:gd name="T53" fmla="*/ 105 h 144"/>
                <a:gd name="T54" fmla="*/ 123 w 326"/>
                <a:gd name="T55" fmla="*/ 100 h 144"/>
                <a:gd name="T56" fmla="*/ 142 w 326"/>
                <a:gd name="T57" fmla="*/ 114 h 144"/>
                <a:gd name="T58" fmla="*/ 243 w 326"/>
                <a:gd name="T59" fmla="*/ 140 h 144"/>
                <a:gd name="T60" fmla="*/ 256 w 326"/>
                <a:gd name="T61" fmla="*/ 136 h 144"/>
                <a:gd name="T62" fmla="*/ 263 w 326"/>
                <a:gd name="T63" fmla="*/ 117 h 144"/>
                <a:gd name="T64" fmla="*/ 271 w 326"/>
                <a:gd name="T65" fmla="*/ 106 h 144"/>
                <a:gd name="T66" fmla="*/ 270 w 326"/>
                <a:gd name="T67" fmla="*/ 100 h 144"/>
                <a:gd name="T68" fmla="*/ 272 w 326"/>
                <a:gd name="T69" fmla="*/ 97 h 144"/>
                <a:gd name="T70" fmla="*/ 278 w 326"/>
                <a:gd name="T71" fmla="*/ 100 h 144"/>
                <a:gd name="T72" fmla="*/ 281 w 326"/>
                <a:gd name="T73" fmla="*/ 95 h 144"/>
                <a:gd name="T74" fmla="*/ 285 w 326"/>
                <a:gd name="T75" fmla="*/ 95 h 144"/>
                <a:gd name="T76" fmla="*/ 296 w 326"/>
                <a:gd name="T77" fmla="*/ 91 h 144"/>
                <a:gd name="T78" fmla="*/ 301 w 326"/>
                <a:gd name="T79" fmla="*/ 87 h 144"/>
                <a:gd name="T80" fmla="*/ 308 w 326"/>
                <a:gd name="T81" fmla="*/ 81 h 144"/>
                <a:gd name="T82" fmla="*/ 308 w 326"/>
                <a:gd name="T83" fmla="*/ 75 h 144"/>
                <a:gd name="T84" fmla="*/ 301 w 326"/>
                <a:gd name="T85" fmla="*/ 78 h 144"/>
                <a:gd name="T86" fmla="*/ 291 w 326"/>
                <a:gd name="T87" fmla="*/ 83 h 144"/>
                <a:gd name="T88" fmla="*/ 283 w 326"/>
                <a:gd name="T89" fmla="*/ 77 h 144"/>
                <a:gd name="T90" fmla="*/ 288 w 326"/>
                <a:gd name="T91" fmla="*/ 77 h 144"/>
                <a:gd name="T92" fmla="*/ 296 w 326"/>
                <a:gd name="T93" fmla="*/ 73 h 144"/>
                <a:gd name="T94" fmla="*/ 297 w 326"/>
                <a:gd name="T95" fmla="*/ 68 h 144"/>
                <a:gd name="T96" fmla="*/ 296 w 326"/>
                <a:gd name="T97" fmla="*/ 64 h 144"/>
                <a:gd name="T98" fmla="*/ 280 w 326"/>
                <a:gd name="T99" fmla="*/ 58 h 144"/>
                <a:gd name="T100" fmla="*/ 290 w 326"/>
                <a:gd name="T101" fmla="*/ 57 h 144"/>
                <a:gd name="T102" fmla="*/ 294 w 326"/>
                <a:gd name="T103" fmla="*/ 55 h 144"/>
                <a:gd name="T104" fmla="*/ 294 w 326"/>
                <a:gd name="T105" fmla="*/ 51 h 144"/>
                <a:gd name="T106" fmla="*/ 300 w 326"/>
                <a:gd name="T107" fmla="*/ 58 h 144"/>
                <a:gd name="T108" fmla="*/ 306 w 326"/>
                <a:gd name="T109" fmla="*/ 58 h 144"/>
                <a:gd name="T110" fmla="*/ 317 w 326"/>
                <a:gd name="T111" fmla="*/ 57 h 144"/>
                <a:gd name="T112" fmla="*/ 319 w 326"/>
                <a:gd name="T113" fmla="*/ 48 h 144"/>
                <a:gd name="T114" fmla="*/ 322 w 326"/>
                <a:gd name="T115" fmla="*/ 42 h 144"/>
                <a:gd name="T116" fmla="*/ 325 w 326"/>
                <a:gd name="T117"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6" h="144">
                  <a:moveTo>
                    <a:pt x="324" y="34"/>
                  </a:moveTo>
                  <a:cubicBezTo>
                    <a:pt x="322" y="31"/>
                    <a:pt x="322" y="31"/>
                    <a:pt x="322" y="31"/>
                  </a:cubicBezTo>
                  <a:cubicBezTo>
                    <a:pt x="320" y="28"/>
                    <a:pt x="320" y="28"/>
                    <a:pt x="320" y="28"/>
                  </a:cubicBezTo>
                  <a:cubicBezTo>
                    <a:pt x="317" y="28"/>
                    <a:pt x="317" y="28"/>
                    <a:pt x="317" y="28"/>
                  </a:cubicBezTo>
                  <a:cubicBezTo>
                    <a:pt x="316" y="29"/>
                    <a:pt x="316" y="29"/>
                    <a:pt x="316" y="29"/>
                  </a:cubicBezTo>
                  <a:cubicBezTo>
                    <a:pt x="315" y="38"/>
                    <a:pt x="315" y="38"/>
                    <a:pt x="315" y="38"/>
                  </a:cubicBezTo>
                  <a:cubicBezTo>
                    <a:pt x="315" y="40"/>
                    <a:pt x="315" y="40"/>
                    <a:pt x="315" y="40"/>
                  </a:cubicBezTo>
                  <a:cubicBezTo>
                    <a:pt x="312" y="38"/>
                    <a:pt x="312" y="38"/>
                    <a:pt x="312" y="38"/>
                  </a:cubicBezTo>
                  <a:cubicBezTo>
                    <a:pt x="311" y="32"/>
                    <a:pt x="311" y="32"/>
                    <a:pt x="311" y="32"/>
                  </a:cubicBezTo>
                  <a:cubicBezTo>
                    <a:pt x="309" y="28"/>
                    <a:pt x="309" y="28"/>
                    <a:pt x="309" y="28"/>
                  </a:cubicBezTo>
                  <a:cubicBezTo>
                    <a:pt x="306" y="27"/>
                    <a:pt x="306" y="27"/>
                    <a:pt x="306" y="27"/>
                  </a:cubicBezTo>
                  <a:cubicBezTo>
                    <a:pt x="300" y="30"/>
                    <a:pt x="300" y="30"/>
                    <a:pt x="300" y="30"/>
                  </a:cubicBezTo>
                  <a:cubicBezTo>
                    <a:pt x="298" y="30"/>
                    <a:pt x="298" y="30"/>
                    <a:pt x="298" y="30"/>
                  </a:cubicBezTo>
                  <a:cubicBezTo>
                    <a:pt x="292" y="32"/>
                    <a:pt x="292" y="32"/>
                    <a:pt x="292" y="32"/>
                  </a:cubicBezTo>
                  <a:cubicBezTo>
                    <a:pt x="289" y="35"/>
                    <a:pt x="289" y="35"/>
                    <a:pt x="289" y="35"/>
                  </a:cubicBezTo>
                  <a:cubicBezTo>
                    <a:pt x="286" y="39"/>
                    <a:pt x="286" y="39"/>
                    <a:pt x="286" y="39"/>
                  </a:cubicBezTo>
                  <a:cubicBezTo>
                    <a:pt x="285" y="37"/>
                    <a:pt x="285" y="37"/>
                    <a:pt x="285" y="37"/>
                  </a:cubicBezTo>
                  <a:cubicBezTo>
                    <a:pt x="285" y="32"/>
                    <a:pt x="285" y="32"/>
                    <a:pt x="285" y="32"/>
                  </a:cubicBezTo>
                  <a:cubicBezTo>
                    <a:pt x="285" y="30"/>
                    <a:pt x="285" y="30"/>
                    <a:pt x="285" y="30"/>
                  </a:cubicBezTo>
                  <a:cubicBezTo>
                    <a:pt x="283" y="27"/>
                    <a:pt x="283" y="27"/>
                    <a:pt x="283" y="27"/>
                  </a:cubicBezTo>
                  <a:cubicBezTo>
                    <a:pt x="282" y="25"/>
                    <a:pt x="282" y="25"/>
                    <a:pt x="282" y="25"/>
                  </a:cubicBezTo>
                  <a:cubicBezTo>
                    <a:pt x="281" y="23"/>
                    <a:pt x="281" y="23"/>
                    <a:pt x="281" y="23"/>
                  </a:cubicBezTo>
                  <a:cubicBezTo>
                    <a:pt x="281" y="20"/>
                    <a:pt x="281" y="20"/>
                    <a:pt x="281" y="20"/>
                  </a:cubicBezTo>
                  <a:cubicBezTo>
                    <a:pt x="281" y="18"/>
                    <a:pt x="281" y="18"/>
                    <a:pt x="281" y="18"/>
                  </a:cubicBezTo>
                  <a:cubicBezTo>
                    <a:pt x="283" y="16"/>
                    <a:pt x="283" y="16"/>
                    <a:pt x="283" y="16"/>
                  </a:cubicBezTo>
                  <a:cubicBezTo>
                    <a:pt x="283" y="16"/>
                    <a:pt x="283" y="16"/>
                    <a:pt x="283" y="16"/>
                  </a:cubicBezTo>
                  <a:cubicBezTo>
                    <a:pt x="284" y="20"/>
                    <a:pt x="284" y="20"/>
                    <a:pt x="284" y="20"/>
                  </a:cubicBezTo>
                  <a:cubicBezTo>
                    <a:pt x="285" y="26"/>
                    <a:pt x="285" y="26"/>
                    <a:pt x="285" y="26"/>
                  </a:cubicBezTo>
                  <a:cubicBezTo>
                    <a:pt x="287" y="31"/>
                    <a:pt x="287" y="31"/>
                    <a:pt x="287" y="31"/>
                  </a:cubicBezTo>
                  <a:cubicBezTo>
                    <a:pt x="290" y="29"/>
                    <a:pt x="290" y="29"/>
                    <a:pt x="290" y="29"/>
                  </a:cubicBezTo>
                  <a:cubicBezTo>
                    <a:pt x="291" y="28"/>
                    <a:pt x="291" y="28"/>
                    <a:pt x="291" y="28"/>
                  </a:cubicBezTo>
                  <a:cubicBezTo>
                    <a:pt x="294" y="26"/>
                    <a:pt x="294" y="26"/>
                    <a:pt x="294" y="26"/>
                  </a:cubicBezTo>
                  <a:cubicBezTo>
                    <a:pt x="295" y="26"/>
                    <a:pt x="295" y="26"/>
                    <a:pt x="295" y="26"/>
                  </a:cubicBezTo>
                  <a:cubicBezTo>
                    <a:pt x="299" y="24"/>
                    <a:pt x="299" y="24"/>
                    <a:pt x="299" y="24"/>
                  </a:cubicBezTo>
                  <a:cubicBezTo>
                    <a:pt x="300" y="22"/>
                    <a:pt x="300" y="22"/>
                    <a:pt x="300" y="22"/>
                  </a:cubicBezTo>
                  <a:cubicBezTo>
                    <a:pt x="305" y="22"/>
                    <a:pt x="305" y="22"/>
                    <a:pt x="305" y="22"/>
                  </a:cubicBezTo>
                  <a:cubicBezTo>
                    <a:pt x="306" y="19"/>
                    <a:pt x="306" y="19"/>
                    <a:pt x="306" y="19"/>
                  </a:cubicBezTo>
                  <a:cubicBezTo>
                    <a:pt x="307" y="18"/>
                    <a:pt x="307" y="18"/>
                    <a:pt x="307" y="18"/>
                  </a:cubicBezTo>
                  <a:cubicBezTo>
                    <a:pt x="307" y="18"/>
                    <a:pt x="306" y="17"/>
                    <a:pt x="306" y="16"/>
                  </a:cubicBezTo>
                  <a:cubicBezTo>
                    <a:pt x="305" y="16"/>
                    <a:pt x="305" y="16"/>
                    <a:pt x="305" y="16"/>
                  </a:cubicBezTo>
                  <a:cubicBezTo>
                    <a:pt x="303" y="13"/>
                    <a:pt x="303" y="13"/>
                    <a:pt x="303" y="13"/>
                  </a:cubicBezTo>
                  <a:cubicBezTo>
                    <a:pt x="303" y="12"/>
                    <a:pt x="303" y="12"/>
                    <a:pt x="303" y="12"/>
                  </a:cubicBezTo>
                  <a:cubicBezTo>
                    <a:pt x="304" y="12"/>
                    <a:pt x="304" y="12"/>
                    <a:pt x="304" y="12"/>
                  </a:cubicBezTo>
                  <a:cubicBezTo>
                    <a:pt x="309" y="14"/>
                    <a:pt x="309" y="14"/>
                    <a:pt x="309" y="14"/>
                  </a:cubicBezTo>
                  <a:cubicBezTo>
                    <a:pt x="312" y="14"/>
                    <a:pt x="312" y="14"/>
                    <a:pt x="312" y="14"/>
                  </a:cubicBezTo>
                  <a:cubicBezTo>
                    <a:pt x="312" y="11"/>
                    <a:pt x="312" y="11"/>
                    <a:pt x="312" y="11"/>
                  </a:cubicBezTo>
                  <a:cubicBezTo>
                    <a:pt x="309" y="7"/>
                    <a:pt x="309" y="7"/>
                    <a:pt x="309" y="7"/>
                  </a:cubicBezTo>
                  <a:cubicBezTo>
                    <a:pt x="308" y="4"/>
                    <a:pt x="308" y="4"/>
                    <a:pt x="308" y="4"/>
                  </a:cubicBezTo>
                  <a:cubicBezTo>
                    <a:pt x="305" y="0"/>
                    <a:pt x="305" y="0"/>
                    <a:pt x="305" y="0"/>
                  </a:cubicBezTo>
                  <a:cubicBezTo>
                    <a:pt x="218" y="18"/>
                    <a:pt x="218" y="18"/>
                    <a:pt x="218" y="18"/>
                  </a:cubicBezTo>
                  <a:cubicBezTo>
                    <a:pt x="155" y="28"/>
                    <a:pt x="155" y="28"/>
                    <a:pt x="155" y="28"/>
                  </a:cubicBezTo>
                  <a:cubicBezTo>
                    <a:pt x="94" y="35"/>
                    <a:pt x="94" y="35"/>
                    <a:pt x="94" y="35"/>
                  </a:cubicBezTo>
                  <a:cubicBezTo>
                    <a:pt x="94" y="47"/>
                    <a:pt x="94" y="47"/>
                    <a:pt x="94" y="47"/>
                  </a:cubicBezTo>
                  <a:cubicBezTo>
                    <a:pt x="93" y="47"/>
                    <a:pt x="93" y="47"/>
                    <a:pt x="93" y="47"/>
                  </a:cubicBezTo>
                  <a:cubicBezTo>
                    <a:pt x="89" y="49"/>
                    <a:pt x="89" y="49"/>
                    <a:pt x="89" y="49"/>
                  </a:cubicBezTo>
                  <a:cubicBezTo>
                    <a:pt x="86" y="54"/>
                    <a:pt x="86" y="54"/>
                    <a:pt x="86" y="54"/>
                  </a:cubicBezTo>
                  <a:cubicBezTo>
                    <a:pt x="85" y="58"/>
                    <a:pt x="85" y="58"/>
                    <a:pt x="85" y="58"/>
                  </a:cubicBezTo>
                  <a:cubicBezTo>
                    <a:pt x="74" y="60"/>
                    <a:pt x="74" y="60"/>
                    <a:pt x="74" y="60"/>
                  </a:cubicBezTo>
                  <a:cubicBezTo>
                    <a:pt x="69" y="66"/>
                    <a:pt x="69" y="66"/>
                    <a:pt x="69" y="66"/>
                  </a:cubicBezTo>
                  <a:cubicBezTo>
                    <a:pt x="65" y="70"/>
                    <a:pt x="65" y="70"/>
                    <a:pt x="65" y="70"/>
                  </a:cubicBezTo>
                  <a:cubicBezTo>
                    <a:pt x="62" y="66"/>
                    <a:pt x="62" y="66"/>
                    <a:pt x="62" y="66"/>
                  </a:cubicBezTo>
                  <a:cubicBezTo>
                    <a:pt x="59" y="66"/>
                    <a:pt x="59" y="66"/>
                    <a:pt x="59" y="66"/>
                  </a:cubicBezTo>
                  <a:cubicBezTo>
                    <a:pt x="55" y="72"/>
                    <a:pt x="55" y="72"/>
                    <a:pt x="55" y="72"/>
                  </a:cubicBezTo>
                  <a:cubicBezTo>
                    <a:pt x="53" y="76"/>
                    <a:pt x="53" y="76"/>
                    <a:pt x="53" y="76"/>
                  </a:cubicBezTo>
                  <a:cubicBezTo>
                    <a:pt x="48" y="79"/>
                    <a:pt x="48" y="79"/>
                    <a:pt x="48" y="79"/>
                  </a:cubicBezTo>
                  <a:cubicBezTo>
                    <a:pt x="14" y="99"/>
                    <a:pt x="14" y="99"/>
                    <a:pt x="14" y="99"/>
                  </a:cubicBezTo>
                  <a:cubicBezTo>
                    <a:pt x="11" y="103"/>
                    <a:pt x="11" y="103"/>
                    <a:pt x="11" y="103"/>
                  </a:cubicBezTo>
                  <a:cubicBezTo>
                    <a:pt x="12" y="107"/>
                    <a:pt x="12" y="107"/>
                    <a:pt x="12" y="107"/>
                  </a:cubicBezTo>
                  <a:cubicBezTo>
                    <a:pt x="8" y="110"/>
                    <a:pt x="8" y="110"/>
                    <a:pt x="8" y="110"/>
                  </a:cubicBezTo>
                  <a:cubicBezTo>
                    <a:pt x="5" y="110"/>
                    <a:pt x="5" y="110"/>
                    <a:pt x="5" y="110"/>
                  </a:cubicBezTo>
                  <a:cubicBezTo>
                    <a:pt x="1" y="114"/>
                    <a:pt x="1" y="114"/>
                    <a:pt x="1" y="114"/>
                  </a:cubicBezTo>
                  <a:cubicBezTo>
                    <a:pt x="1" y="117"/>
                    <a:pt x="1" y="117"/>
                    <a:pt x="1" y="117"/>
                  </a:cubicBezTo>
                  <a:cubicBezTo>
                    <a:pt x="0" y="123"/>
                    <a:pt x="0" y="123"/>
                    <a:pt x="0" y="123"/>
                  </a:cubicBezTo>
                  <a:cubicBezTo>
                    <a:pt x="0" y="124"/>
                    <a:pt x="0" y="124"/>
                    <a:pt x="0" y="124"/>
                  </a:cubicBezTo>
                  <a:cubicBezTo>
                    <a:pt x="0" y="124"/>
                    <a:pt x="0" y="124"/>
                    <a:pt x="0" y="124"/>
                  </a:cubicBezTo>
                  <a:cubicBezTo>
                    <a:pt x="56" y="118"/>
                    <a:pt x="56" y="118"/>
                    <a:pt x="56" y="118"/>
                  </a:cubicBezTo>
                  <a:cubicBezTo>
                    <a:pt x="73" y="105"/>
                    <a:pt x="73" y="105"/>
                    <a:pt x="73" y="105"/>
                  </a:cubicBezTo>
                  <a:cubicBezTo>
                    <a:pt x="83" y="104"/>
                    <a:pt x="83" y="104"/>
                    <a:pt x="83" y="104"/>
                  </a:cubicBezTo>
                  <a:cubicBezTo>
                    <a:pt x="90" y="104"/>
                    <a:pt x="90" y="104"/>
                    <a:pt x="90" y="104"/>
                  </a:cubicBezTo>
                  <a:cubicBezTo>
                    <a:pt x="102" y="106"/>
                    <a:pt x="102" y="106"/>
                    <a:pt x="102" y="106"/>
                  </a:cubicBezTo>
                  <a:cubicBezTo>
                    <a:pt x="108" y="105"/>
                    <a:pt x="108" y="105"/>
                    <a:pt x="108" y="105"/>
                  </a:cubicBezTo>
                  <a:cubicBezTo>
                    <a:pt x="111" y="104"/>
                    <a:pt x="111" y="104"/>
                    <a:pt x="111" y="104"/>
                  </a:cubicBezTo>
                  <a:cubicBezTo>
                    <a:pt x="116" y="101"/>
                    <a:pt x="116" y="101"/>
                    <a:pt x="116" y="101"/>
                  </a:cubicBezTo>
                  <a:cubicBezTo>
                    <a:pt x="123" y="100"/>
                    <a:pt x="123" y="100"/>
                    <a:pt x="123" y="100"/>
                  </a:cubicBezTo>
                  <a:cubicBezTo>
                    <a:pt x="132" y="101"/>
                    <a:pt x="132" y="101"/>
                    <a:pt x="132" y="101"/>
                  </a:cubicBezTo>
                  <a:cubicBezTo>
                    <a:pt x="138" y="104"/>
                    <a:pt x="138" y="104"/>
                    <a:pt x="138" y="104"/>
                  </a:cubicBezTo>
                  <a:cubicBezTo>
                    <a:pt x="142" y="114"/>
                    <a:pt x="142" y="114"/>
                    <a:pt x="142" y="114"/>
                  </a:cubicBezTo>
                  <a:cubicBezTo>
                    <a:pt x="182" y="106"/>
                    <a:pt x="182" y="106"/>
                    <a:pt x="182" y="106"/>
                  </a:cubicBezTo>
                  <a:cubicBezTo>
                    <a:pt x="234" y="144"/>
                    <a:pt x="234" y="144"/>
                    <a:pt x="234" y="144"/>
                  </a:cubicBezTo>
                  <a:cubicBezTo>
                    <a:pt x="243" y="140"/>
                    <a:pt x="243" y="140"/>
                    <a:pt x="243" y="140"/>
                  </a:cubicBezTo>
                  <a:cubicBezTo>
                    <a:pt x="245" y="140"/>
                    <a:pt x="245" y="140"/>
                    <a:pt x="245" y="140"/>
                  </a:cubicBezTo>
                  <a:cubicBezTo>
                    <a:pt x="254" y="139"/>
                    <a:pt x="254" y="139"/>
                    <a:pt x="254" y="139"/>
                  </a:cubicBezTo>
                  <a:cubicBezTo>
                    <a:pt x="256" y="136"/>
                    <a:pt x="256" y="136"/>
                    <a:pt x="256" y="136"/>
                  </a:cubicBezTo>
                  <a:cubicBezTo>
                    <a:pt x="259" y="133"/>
                    <a:pt x="259" y="133"/>
                    <a:pt x="259" y="133"/>
                  </a:cubicBezTo>
                  <a:cubicBezTo>
                    <a:pt x="260" y="124"/>
                    <a:pt x="260" y="124"/>
                    <a:pt x="260" y="124"/>
                  </a:cubicBezTo>
                  <a:cubicBezTo>
                    <a:pt x="263" y="117"/>
                    <a:pt x="263" y="117"/>
                    <a:pt x="263" y="117"/>
                  </a:cubicBezTo>
                  <a:cubicBezTo>
                    <a:pt x="267" y="111"/>
                    <a:pt x="267" y="111"/>
                    <a:pt x="267" y="111"/>
                  </a:cubicBezTo>
                  <a:cubicBezTo>
                    <a:pt x="271" y="108"/>
                    <a:pt x="271" y="108"/>
                    <a:pt x="271" y="108"/>
                  </a:cubicBezTo>
                  <a:cubicBezTo>
                    <a:pt x="271" y="106"/>
                    <a:pt x="271" y="106"/>
                    <a:pt x="271" y="106"/>
                  </a:cubicBezTo>
                  <a:cubicBezTo>
                    <a:pt x="270" y="103"/>
                    <a:pt x="270" y="103"/>
                    <a:pt x="270" y="103"/>
                  </a:cubicBezTo>
                  <a:cubicBezTo>
                    <a:pt x="269" y="101"/>
                    <a:pt x="269" y="101"/>
                    <a:pt x="269" y="101"/>
                  </a:cubicBezTo>
                  <a:cubicBezTo>
                    <a:pt x="270" y="100"/>
                    <a:pt x="270" y="100"/>
                    <a:pt x="270" y="100"/>
                  </a:cubicBezTo>
                  <a:cubicBezTo>
                    <a:pt x="270" y="98"/>
                    <a:pt x="270" y="98"/>
                    <a:pt x="270" y="98"/>
                  </a:cubicBezTo>
                  <a:cubicBezTo>
                    <a:pt x="271" y="97"/>
                    <a:pt x="271" y="97"/>
                    <a:pt x="271" y="97"/>
                  </a:cubicBezTo>
                  <a:cubicBezTo>
                    <a:pt x="272" y="97"/>
                    <a:pt x="272" y="97"/>
                    <a:pt x="272" y="97"/>
                  </a:cubicBezTo>
                  <a:cubicBezTo>
                    <a:pt x="273" y="98"/>
                    <a:pt x="273" y="98"/>
                    <a:pt x="273" y="98"/>
                  </a:cubicBezTo>
                  <a:cubicBezTo>
                    <a:pt x="274" y="102"/>
                    <a:pt x="274" y="102"/>
                    <a:pt x="274" y="102"/>
                  </a:cubicBezTo>
                  <a:cubicBezTo>
                    <a:pt x="278" y="100"/>
                    <a:pt x="278" y="100"/>
                    <a:pt x="278" y="100"/>
                  </a:cubicBezTo>
                  <a:cubicBezTo>
                    <a:pt x="281" y="99"/>
                    <a:pt x="281" y="99"/>
                    <a:pt x="281" y="99"/>
                  </a:cubicBezTo>
                  <a:cubicBezTo>
                    <a:pt x="281" y="97"/>
                    <a:pt x="281" y="97"/>
                    <a:pt x="281" y="97"/>
                  </a:cubicBezTo>
                  <a:cubicBezTo>
                    <a:pt x="281" y="95"/>
                    <a:pt x="281" y="95"/>
                    <a:pt x="281" y="95"/>
                  </a:cubicBezTo>
                  <a:cubicBezTo>
                    <a:pt x="283" y="94"/>
                    <a:pt x="283" y="94"/>
                    <a:pt x="283" y="94"/>
                  </a:cubicBezTo>
                  <a:cubicBezTo>
                    <a:pt x="283" y="93"/>
                    <a:pt x="283" y="93"/>
                    <a:pt x="283" y="93"/>
                  </a:cubicBezTo>
                  <a:cubicBezTo>
                    <a:pt x="285" y="95"/>
                    <a:pt x="285" y="95"/>
                    <a:pt x="285" y="95"/>
                  </a:cubicBezTo>
                  <a:cubicBezTo>
                    <a:pt x="290" y="93"/>
                    <a:pt x="290" y="93"/>
                    <a:pt x="290" y="93"/>
                  </a:cubicBezTo>
                  <a:cubicBezTo>
                    <a:pt x="294" y="91"/>
                    <a:pt x="294" y="91"/>
                    <a:pt x="294" y="91"/>
                  </a:cubicBezTo>
                  <a:cubicBezTo>
                    <a:pt x="296" y="91"/>
                    <a:pt x="296" y="91"/>
                    <a:pt x="296" y="91"/>
                  </a:cubicBezTo>
                  <a:cubicBezTo>
                    <a:pt x="299" y="89"/>
                    <a:pt x="299" y="89"/>
                    <a:pt x="299" y="89"/>
                  </a:cubicBezTo>
                  <a:cubicBezTo>
                    <a:pt x="301" y="88"/>
                    <a:pt x="301" y="88"/>
                    <a:pt x="301" y="88"/>
                  </a:cubicBezTo>
                  <a:cubicBezTo>
                    <a:pt x="301" y="87"/>
                    <a:pt x="301" y="87"/>
                    <a:pt x="301" y="87"/>
                  </a:cubicBezTo>
                  <a:cubicBezTo>
                    <a:pt x="305" y="90"/>
                    <a:pt x="305" y="90"/>
                    <a:pt x="305" y="90"/>
                  </a:cubicBezTo>
                  <a:cubicBezTo>
                    <a:pt x="307" y="86"/>
                    <a:pt x="307" y="86"/>
                    <a:pt x="307" y="86"/>
                  </a:cubicBezTo>
                  <a:cubicBezTo>
                    <a:pt x="308" y="81"/>
                    <a:pt x="308" y="81"/>
                    <a:pt x="308" y="81"/>
                  </a:cubicBezTo>
                  <a:cubicBezTo>
                    <a:pt x="309" y="79"/>
                    <a:pt x="309" y="79"/>
                    <a:pt x="309" y="79"/>
                  </a:cubicBezTo>
                  <a:cubicBezTo>
                    <a:pt x="310" y="77"/>
                    <a:pt x="310" y="77"/>
                    <a:pt x="310" y="77"/>
                  </a:cubicBezTo>
                  <a:cubicBezTo>
                    <a:pt x="310" y="77"/>
                    <a:pt x="309" y="74"/>
                    <a:pt x="308" y="75"/>
                  </a:cubicBezTo>
                  <a:cubicBezTo>
                    <a:pt x="307" y="75"/>
                    <a:pt x="304" y="76"/>
                    <a:pt x="304" y="76"/>
                  </a:cubicBezTo>
                  <a:cubicBezTo>
                    <a:pt x="303" y="78"/>
                    <a:pt x="303" y="78"/>
                    <a:pt x="303" y="78"/>
                  </a:cubicBezTo>
                  <a:cubicBezTo>
                    <a:pt x="301" y="78"/>
                    <a:pt x="301" y="78"/>
                    <a:pt x="301" y="78"/>
                  </a:cubicBezTo>
                  <a:cubicBezTo>
                    <a:pt x="299" y="80"/>
                    <a:pt x="299" y="80"/>
                    <a:pt x="299" y="80"/>
                  </a:cubicBezTo>
                  <a:cubicBezTo>
                    <a:pt x="294" y="83"/>
                    <a:pt x="294" y="83"/>
                    <a:pt x="294" y="83"/>
                  </a:cubicBezTo>
                  <a:cubicBezTo>
                    <a:pt x="291" y="83"/>
                    <a:pt x="291" y="83"/>
                    <a:pt x="291" y="83"/>
                  </a:cubicBezTo>
                  <a:cubicBezTo>
                    <a:pt x="283" y="81"/>
                    <a:pt x="283" y="81"/>
                    <a:pt x="283" y="81"/>
                  </a:cubicBezTo>
                  <a:cubicBezTo>
                    <a:pt x="283" y="79"/>
                    <a:pt x="283" y="79"/>
                    <a:pt x="283" y="79"/>
                  </a:cubicBezTo>
                  <a:cubicBezTo>
                    <a:pt x="283" y="77"/>
                    <a:pt x="283" y="77"/>
                    <a:pt x="283" y="77"/>
                  </a:cubicBezTo>
                  <a:cubicBezTo>
                    <a:pt x="284" y="76"/>
                    <a:pt x="284" y="76"/>
                    <a:pt x="284" y="76"/>
                  </a:cubicBezTo>
                  <a:cubicBezTo>
                    <a:pt x="286" y="76"/>
                    <a:pt x="286" y="76"/>
                    <a:pt x="286" y="76"/>
                  </a:cubicBezTo>
                  <a:cubicBezTo>
                    <a:pt x="288" y="77"/>
                    <a:pt x="288" y="77"/>
                    <a:pt x="288" y="77"/>
                  </a:cubicBezTo>
                  <a:cubicBezTo>
                    <a:pt x="293" y="77"/>
                    <a:pt x="293" y="77"/>
                    <a:pt x="293" y="77"/>
                  </a:cubicBezTo>
                  <a:cubicBezTo>
                    <a:pt x="296" y="75"/>
                    <a:pt x="296" y="75"/>
                    <a:pt x="296" y="75"/>
                  </a:cubicBezTo>
                  <a:cubicBezTo>
                    <a:pt x="296" y="73"/>
                    <a:pt x="296" y="73"/>
                    <a:pt x="296" y="73"/>
                  </a:cubicBezTo>
                  <a:cubicBezTo>
                    <a:pt x="295" y="71"/>
                    <a:pt x="295" y="71"/>
                    <a:pt x="295" y="71"/>
                  </a:cubicBezTo>
                  <a:cubicBezTo>
                    <a:pt x="296" y="68"/>
                    <a:pt x="296" y="68"/>
                    <a:pt x="296" y="68"/>
                  </a:cubicBezTo>
                  <a:cubicBezTo>
                    <a:pt x="297" y="68"/>
                    <a:pt x="297" y="68"/>
                    <a:pt x="297" y="68"/>
                  </a:cubicBezTo>
                  <a:cubicBezTo>
                    <a:pt x="299" y="66"/>
                    <a:pt x="299" y="66"/>
                    <a:pt x="299" y="66"/>
                  </a:cubicBezTo>
                  <a:cubicBezTo>
                    <a:pt x="299" y="64"/>
                    <a:pt x="299" y="64"/>
                    <a:pt x="299" y="64"/>
                  </a:cubicBezTo>
                  <a:cubicBezTo>
                    <a:pt x="296" y="64"/>
                    <a:pt x="296" y="64"/>
                    <a:pt x="296" y="64"/>
                  </a:cubicBezTo>
                  <a:cubicBezTo>
                    <a:pt x="290" y="61"/>
                    <a:pt x="290" y="61"/>
                    <a:pt x="290" y="61"/>
                  </a:cubicBezTo>
                  <a:cubicBezTo>
                    <a:pt x="283" y="60"/>
                    <a:pt x="283" y="60"/>
                    <a:pt x="283" y="60"/>
                  </a:cubicBezTo>
                  <a:cubicBezTo>
                    <a:pt x="280" y="58"/>
                    <a:pt x="280" y="58"/>
                    <a:pt x="280" y="58"/>
                  </a:cubicBezTo>
                  <a:cubicBezTo>
                    <a:pt x="280" y="57"/>
                    <a:pt x="280" y="57"/>
                    <a:pt x="280" y="57"/>
                  </a:cubicBezTo>
                  <a:cubicBezTo>
                    <a:pt x="284" y="57"/>
                    <a:pt x="284" y="57"/>
                    <a:pt x="284" y="57"/>
                  </a:cubicBezTo>
                  <a:cubicBezTo>
                    <a:pt x="290" y="57"/>
                    <a:pt x="290" y="57"/>
                    <a:pt x="290" y="57"/>
                  </a:cubicBezTo>
                  <a:cubicBezTo>
                    <a:pt x="294" y="59"/>
                    <a:pt x="294" y="59"/>
                    <a:pt x="294" y="59"/>
                  </a:cubicBezTo>
                  <a:cubicBezTo>
                    <a:pt x="295" y="57"/>
                    <a:pt x="295" y="57"/>
                    <a:pt x="295" y="57"/>
                  </a:cubicBezTo>
                  <a:cubicBezTo>
                    <a:pt x="294" y="55"/>
                    <a:pt x="294" y="55"/>
                    <a:pt x="294" y="55"/>
                  </a:cubicBezTo>
                  <a:cubicBezTo>
                    <a:pt x="293" y="54"/>
                    <a:pt x="293" y="54"/>
                    <a:pt x="293" y="54"/>
                  </a:cubicBezTo>
                  <a:cubicBezTo>
                    <a:pt x="292" y="52"/>
                    <a:pt x="292" y="52"/>
                    <a:pt x="292" y="52"/>
                  </a:cubicBezTo>
                  <a:cubicBezTo>
                    <a:pt x="294" y="51"/>
                    <a:pt x="294" y="51"/>
                    <a:pt x="294" y="51"/>
                  </a:cubicBezTo>
                  <a:cubicBezTo>
                    <a:pt x="297" y="51"/>
                    <a:pt x="297" y="51"/>
                    <a:pt x="297" y="51"/>
                  </a:cubicBezTo>
                  <a:cubicBezTo>
                    <a:pt x="298" y="56"/>
                    <a:pt x="298" y="56"/>
                    <a:pt x="298" y="56"/>
                  </a:cubicBezTo>
                  <a:cubicBezTo>
                    <a:pt x="300" y="58"/>
                    <a:pt x="300" y="58"/>
                    <a:pt x="300" y="58"/>
                  </a:cubicBezTo>
                  <a:cubicBezTo>
                    <a:pt x="303" y="58"/>
                    <a:pt x="303" y="58"/>
                    <a:pt x="303" y="58"/>
                  </a:cubicBezTo>
                  <a:cubicBezTo>
                    <a:pt x="304" y="57"/>
                    <a:pt x="304" y="57"/>
                    <a:pt x="304" y="57"/>
                  </a:cubicBezTo>
                  <a:cubicBezTo>
                    <a:pt x="306" y="58"/>
                    <a:pt x="306" y="58"/>
                    <a:pt x="306" y="58"/>
                  </a:cubicBezTo>
                  <a:cubicBezTo>
                    <a:pt x="310" y="58"/>
                    <a:pt x="310" y="58"/>
                    <a:pt x="310" y="58"/>
                  </a:cubicBezTo>
                  <a:cubicBezTo>
                    <a:pt x="316" y="58"/>
                    <a:pt x="316" y="58"/>
                    <a:pt x="316" y="58"/>
                  </a:cubicBezTo>
                  <a:cubicBezTo>
                    <a:pt x="317" y="57"/>
                    <a:pt x="317" y="57"/>
                    <a:pt x="317" y="57"/>
                  </a:cubicBezTo>
                  <a:cubicBezTo>
                    <a:pt x="317" y="53"/>
                    <a:pt x="317" y="53"/>
                    <a:pt x="317" y="53"/>
                  </a:cubicBezTo>
                  <a:cubicBezTo>
                    <a:pt x="318" y="51"/>
                    <a:pt x="318" y="51"/>
                    <a:pt x="318" y="51"/>
                  </a:cubicBezTo>
                  <a:cubicBezTo>
                    <a:pt x="319" y="48"/>
                    <a:pt x="319" y="48"/>
                    <a:pt x="319" y="48"/>
                  </a:cubicBezTo>
                  <a:cubicBezTo>
                    <a:pt x="319" y="46"/>
                    <a:pt x="319" y="46"/>
                    <a:pt x="319" y="46"/>
                  </a:cubicBezTo>
                  <a:cubicBezTo>
                    <a:pt x="320" y="42"/>
                    <a:pt x="320" y="42"/>
                    <a:pt x="320" y="42"/>
                  </a:cubicBezTo>
                  <a:cubicBezTo>
                    <a:pt x="322" y="42"/>
                    <a:pt x="322" y="42"/>
                    <a:pt x="322" y="42"/>
                  </a:cubicBezTo>
                  <a:cubicBezTo>
                    <a:pt x="323" y="44"/>
                    <a:pt x="323" y="44"/>
                    <a:pt x="323" y="44"/>
                  </a:cubicBezTo>
                  <a:cubicBezTo>
                    <a:pt x="325" y="42"/>
                    <a:pt x="325" y="42"/>
                    <a:pt x="325" y="42"/>
                  </a:cubicBezTo>
                  <a:cubicBezTo>
                    <a:pt x="325" y="39"/>
                    <a:pt x="325" y="39"/>
                    <a:pt x="325" y="39"/>
                  </a:cubicBezTo>
                  <a:cubicBezTo>
                    <a:pt x="326" y="37"/>
                    <a:pt x="326" y="37"/>
                    <a:pt x="326" y="37"/>
                  </a:cubicBezTo>
                  <a:lnTo>
                    <a:pt x="324" y="3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8" name="Freeform 38">
              <a:extLst>
                <a:ext uri="{FF2B5EF4-FFF2-40B4-BE49-F238E27FC236}">
                  <a16:creationId xmlns:a16="http://schemas.microsoft.com/office/drawing/2014/main" id="{219B0F7D-C59C-49A5-8EEC-5203F16BF264}"/>
                </a:ext>
              </a:extLst>
            </p:cNvPr>
            <p:cNvSpPr>
              <a:spLocks/>
            </p:cNvSpPr>
            <p:nvPr/>
          </p:nvSpPr>
          <p:spPr bwMode="auto">
            <a:xfrm>
              <a:off x="7274749" y="2775308"/>
              <a:ext cx="286695" cy="308620"/>
            </a:xfrm>
            <a:custGeom>
              <a:avLst/>
              <a:gdLst>
                <a:gd name="T0" fmla="*/ 196 w 201"/>
                <a:gd name="T1" fmla="*/ 127 h 216"/>
                <a:gd name="T2" fmla="*/ 195 w 201"/>
                <a:gd name="T3" fmla="*/ 120 h 216"/>
                <a:gd name="T4" fmla="*/ 191 w 201"/>
                <a:gd name="T5" fmla="*/ 115 h 216"/>
                <a:gd name="T6" fmla="*/ 190 w 201"/>
                <a:gd name="T7" fmla="*/ 110 h 216"/>
                <a:gd name="T8" fmla="*/ 187 w 201"/>
                <a:gd name="T9" fmla="*/ 107 h 216"/>
                <a:gd name="T10" fmla="*/ 183 w 201"/>
                <a:gd name="T11" fmla="*/ 106 h 216"/>
                <a:gd name="T12" fmla="*/ 181 w 201"/>
                <a:gd name="T13" fmla="*/ 101 h 216"/>
                <a:gd name="T14" fmla="*/ 179 w 201"/>
                <a:gd name="T15" fmla="*/ 96 h 216"/>
                <a:gd name="T16" fmla="*/ 174 w 201"/>
                <a:gd name="T17" fmla="*/ 89 h 216"/>
                <a:gd name="T18" fmla="*/ 168 w 201"/>
                <a:gd name="T19" fmla="*/ 84 h 216"/>
                <a:gd name="T20" fmla="*/ 158 w 201"/>
                <a:gd name="T21" fmla="*/ 78 h 216"/>
                <a:gd name="T22" fmla="*/ 147 w 201"/>
                <a:gd name="T23" fmla="*/ 63 h 216"/>
                <a:gd name="T24" fmla="*/ 126 w 201"/>
                <a:gd name="T25" fmla="*/ 46 h 216"/>
                <a:gd name="T26" fmla="*/ 116 w 201"/>
                <a:gd name="T27" fmla="*/ 35 h 216"/>
                <a:gd name="T28" fmla="*/ 111 w 201"/>
                <a:gd name="T29" fmla="*/ 27 h 216"/>
                <a:gd name="T30" fmla="*/ 96 w 201"/>
                <a:gd name="T31" fmla="*/ 19 h 216"/>
                <a:gd name="T32" fmla="*/ 92 w 201"/>
                <a:gd name="T33" fmla="*/ 14 h 216"/>
                <a:gd name="T34" fmla="*/ 97 w 201"/>
                <a:gd name="T35" fmla="*/ 8 h 216"/>
                <a:gd name="T36" fmla="*/ 103 w 201"/>
                <a:gd name="T37" fmla="*/ 4 h 216"/>
                <a:gd name="T38" fmla="*/ 104 w 201"/>
                <a:gd name="T39" fmla="*/ 0 h 216"/>
                <a:gd name="T40" fmla="*/ 48 w 201"/>
                <a:gd name="T41" fmla="*/ 6 h 216"/>
                <a:gd name="T42" fmla="*/ 0 w 201"/>
                <a:gd name="T43" fmla="*/ 10 h 216"/>
                <a:gd name="T44" fmla="*/ 11 w 201"/>
                <a:gd name="T45" fmla="*/ 58 h 216"/>
                <a:gd name="T46" fmla="*/ 25 w 201"/>
                <a:gd name="T47" fmla="*/ 107 h 216"/>
                <a:gd name="T48" fmla="*/ 38 w 201"/>
                <a:gd name="T49" fmla="*/ 128 h 216"/>
                <a:gd name="T50" fmla="*/ 39 w 201"/>
                <a:gd name="T51" fmla="*/ 137 h 216"/>
                <a:gd name="T52" fmla="*/ 40 w 201"/>
                <a:gd name="T53" fmla="*/ 144 h 216"/>
                <a:gd name="T54" fmla="*/ 39 w 201"/>
                <a:gd name="T55" fmla="*/ 150 h 216"/>
                <a:gd name="T56" fmla="*/ 35 w 201"/>
                <a:gd name="T57" fmla="*/ 157 h 216"/>
                <a:gd name="T58" fmla="*/ 37 w 201"/>
                <a:gd name="T59" fmla="*/ 172 h 216"/>
                <a:gd name="T60" fmla="*/ 40 w 201"/>
                <a:gd name="T61" fmla="*/ 182 h 216"/>
                <a:gd name="T62" fmla="*/ 37 w 201"/>
                <a:gd name="T63" fmla="*/ 186 h 216"/>
                <a:gd name="T64" fmla="*/ 41 w 201"/>
                <a:gd name="T65" fmla="*/ 193 h 216"/>
                <a:gd name="T66" fmla="*/ 46 w 201"/>
                <a:gd name="T67" fmla="*/ 201 h 216"/>
                <a:gd name="T68" fmla="*/ 160 w 201"/>
                <a:gd name="T69" fmla="*/ 207 h 216"/>
                <a:gd name="T70" fmla="*/ 169 w 201"/>
                <a:gd name="T71" fmla="*/ 216 h 216"/>
                <a:gd name="T72" fmla="*/ 166 w 201"/>
                <a:gd name="T73" fmla="*/ 193 h 216"/>
                <a:gd name="T74" fmla="*/ 183 w 201"/>
                <a:gd name="T75" fmla="*/ 196 h 216"/>
                <a:gd name="T76" fmla="*/ 185 w 201"/>
                <a:gd name="T77" fmla="*/ 189 h 216"/>
                <a:gd name="T78" fmla="*/ 182 w 201"/>
                <a:gd name="T79" fmla="*/ 187 h 216"/>
                <a:gd name="T80" fmla="*/ 180 w 201"/>
                <a:gd name="T81" fmla="*/ 183 h 216"/>
                <a:gd name="T82" fmla="*/ 185 w 201"/>
                <a:gd name="T83" fmla="*/ 183 h 216"/>
                <a:gd name="T84" fmla="*/ 183 w 201"/>
                <a:gd name="T85" fmla="*/ 177 h 216"/>
                <a:gd name="T86" fmla="*/ 188 w 201"/>
                <a:gd name="T87" fmla="*/ 174 h 216"/>
                <a:gd name="T88" fmla="*/ 187 w 201"/>
                <a:gd name="T89" fmla="*/ 168 h 216"/>
                <a:gd name="T90" fmla="*/ 188 w 201"/>
                <a:gd name="T91" fmla="*/ 165 h 216"/>
                <a:gd name="T92" fmla="*/ 189 w 201"/>
                <a:gd name="T93" fmla="*/ 161 h 216"/>
                <a:gd name="T94" fmla="*/ 189 w 201"/>
                <a:gd name="T95" fmla="*/ 151 h 216"/>
                <a:gd name="T96" fmla="*/ 194 w 201"/>
                <a:gd name="T97" fmla="*/ 152 h 216"/>
                <a:gd name="T98" fmla="*/ 193 w 201"/>
                <a:gd name="T99" fmla="*/ 149 h 216"/>
                <a:gd name="T100" fmla="*/ 189 w 201"/>
                <a:gd name="T101" fmla="*/ 144 h 216"/>
                <a:gd name="T102" fmla="*/ 196 w 201"/>
                <a:gd name="T103" fmla="*/ 144 h 216"/>
                <a:gd name="T104" fmla="*/ 193 w 201"/>
                <a:gd name="T105" fmla="*/ 141 h 216"/>
                <a:gd name="T106" fmla="*/ 192 w 201"/>
                <a:gd name="T107" fmla="*/ 137 h 216"/>
                <a:gd name="T108" fmla="*/ 197 w 201"/>
                <a:gd name="T109" fmla="*/ 138 h 216"/>
                <a:gd name="T110" fmla="*/ 199 w 201"/>
                <a:gd name="T111" fmla="*/ 134 h 216"/>
                <a:gd name="T112" fmla="*/ 201 w 201"/>
                <a:gd name="T113" fmla="*/ 130 h 216"/>
                <a:gd name="T114" fmla="*/ 198 w 201"/>
                <a:gd name="T115" fmla="*/ 128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01" h="216">
                  <a:moveTo>
                    <a:pt x="198" y="128"/>
                  </a:moveTo>
                  <a:cubicBezTo>
                    <a:pt x="196" y="127"/>
                    <a:pt x="196" y="127"/>
                    <a:pt x="196" y="127"/>
                  </a:cubicBezTo>
                  <a:cubicBezTo>
                    <a:pt x="195" y="124"/>
                    <a:pt x="195" y="124"/>
                    <a:pt x="195" y="124"/>
                  </a:cubicBezTo>
                  <a:cubicBezTo>
                    <a:pt x="195" y="120"/>
                    <a:pt x="195" y="120"/>
                    <a:pt x="195" y="120"/>
                  </a:cubicBezTo>
                  <a:cubicBezTo>
                    <a:pt x="195" y="119"/>
                    <a:pt x="195" y="119"/>
                    <a:pt x="195" y="119"/>
                  </a:cubicBezTo>
                  <a:cubicBezTo>
                    <a:pt x="191" y="115"/>
                    <a:pt x="191" y="115"/>
                    <a:pt x="191" y="115"/>
                  </a:cubicBezTo>
                  <a:cubicBezTo>
                    <a:pt x="190" y="112"/>
                    <a:pt x="190" y="112"/>
                    <a:pt x="190" y="112"/>
                  </a:cubicBezTo>
                  <a:cubicBezTo>
                    <a:pt x="190" y="110"/>
                    <a:pt x="190" y="110"/>
                    <a:pt x="190" y="110"/>
                  </a:cubicBezTo>
                  <a:cubicBezTo>
                    <a:pt x="190" y="109"/>
                    <a:pt x="190" y="109"/>
                    <a:pt x="190" y="109"/>
                  </a:cubicBezTo>
                  <a:cubicBezTo>
                    <a:pt x="187" y="107"/>
                    <a:pt x="187" y="107"/>
                    <a:pt x="187" y="107"/>
                  </a:cubicBezTo>
                  <a:cubicBezTo>
                    <a:pt x="184" y="106"/>
                    <a:pt x="184" y="106"/>
                    <a:pt x="184" y="106"/>
                  </a:cubicBezTo>
                  <a:cubicBezTo>
                    <a:pt x="183" y="106"/>
                    <a:pt x="183" y="106"/>
                    <a:pt x="183" y="106"/>
                  </a:cubicBezTo>
                  <a:cubicBezTo>
                    <a:pt x="182" y="104"/>
                    <a:pt x="182" y="104"/>
                    <a:pt x="182" y="104"/>
                  </a:cubicBezTo>
                  <a:cubicBezTo>
                    <a:pt x="181" y="101"/>
                    <a:pt x="181" y="101"/>
                    <a:pt x="181" y="101"/>
                  </a:cubicBezTo>
                  <a:cubicBezTo>
                    <a:pt x="181" y="99"/>
                    <a:pt x="181" y="99"/>
                    <a:pt x="181" y="99"/>
                  </a:cubicBezTo>
                  <a:cubicBezTo>
                    <a:pt x="179" y="96"/>
                    <a:pt x="179" y="96"/>
                    <a:pt x="179" y="96"/>
                  </a:cubicBezTo>
                  <a:cubicBezTo>
                    <a:pt x="176" y="91"/>
                    <a:pt x="176" y="91"/>
                    <a:pt x="176" y="91"/>
                  </a:cubicBezTo>
                  <a:cubicBezTo>
                    <a:pt x="174" y="89"/>
                    <a:pt x="174" y="89"/>
                    <a:pt x="174" y="89"/>
                  </a:cubicBezTo>
                  <a:cubicBezTo>
                    <a:pt x="171" y="87"/>
                    <a:pt x="171" y="87"/>
                    <a:pt x="171" y="87"/>
                  </a:cubicBezTo>
                  <a:cubicBezTo>
                    <a:pt x="168" y="84"/>
                    <a:pt x="168" y="84"/>
                    <a:pt x="168" y="84"/>
                  </a:cubicBezTo>
                  <a:cubicBezTo>
                    <a:pt x="165" y="81"/>
                    <a:pt x="165" y="81"/>
                    <a:pt x="165" y="81"/>
                  </a:cubicBezTo>
                  <a:cubicBezTo>
                    <a:pt x="158" y="78"/>
                    <a:pt x="158" y="78"/>
                    <a:pt x="158" y="78"/>
                  </a:cubicBezTo>
                  <a:cubicBezTo>
                    <a:pt x="153" y="71"/>
                    <a:pt x="153" y="71"/>
                    <a:pt x="153" y="71"/>
                  </a:cubicBezTo>
                  <a:cubicBezTo>
                    <a:pt x="147" y="63"/>
                    <a:pt x="147" y="63"/>
                    <a:pt x="147" y="63"/>
                  </a:cubicBezTo>
                  <a:cubicBezTo>
                    <a:pt x="142" y="59"/>
                    <a:pt x="142" y="59"/>
                    <a:pt x="142" y="59"/>
                  </a:cubicBezTo>
                  <a:cubicBezTo>
                    <a:pt x="126" y="46"/>
                    <a:pt x="126" y="46"/>
                    <a:pt x="126" y="46"/>
                  </a:cubicBezTo>
                  <a:cubicBezTo>
                    <a:pt x="121" y="40"/>
                    <a:pt x="121" y="40"/>
                    <a:pt x="121" y="40"/>
                  </a:cubicBezTo>
                  <a:cubicBezTo>
                    <a:pt x="116" y="35"/>
                    <a:pt x="116" y="35"/>
                    <a:pt x="116" y="35"/>
                  </a:cubicBezTo>
                  <a:cubicBezTo>
                    <a:pt x="114" y="31"/>
                    <a:pt x="114" y="31"/>
                    <a:pt x="114" y="31"/>
                  </a:cubicBezTo>
                  <a:cubicBezTo>
                    <a:pt x="111" y="27"/>
                    <a:pt x="111" y="27"/>
                    <a:pt x="111" y="27"/>
                  </a:cubicBezTo>
                  <a:cubicBezTo>
                    <a:pt x="108" y="24"/>
                    <a:pt x="108" y="24"/>
                    <a:pt x="108" y="24"/>
                  </a:cubicBezTo>
                  <a:cubicBezTo>
                    <a:pt x="96" y="19"/>
                    <a:pt x="96" y="19"/>
                    <a:pt x="96" y="19"/>
                  </a:cubicBezTo>
                  <a:cubicBezTo>
                    <a:pt x="94" y="16"/>
                    <a:pt x="94" y="16"/>
                    <a:pt x="94" y="16"/>
                  </a:cubicBezTo>
                  <a:cubicBezTo>
                    <a:pt x="92" y="14"/>
                    <a:pt x="92" y="14"/>
                    <a:pt x="92" y="14"/>
                  </a:cubicBezTo>
                  <a:cubicBezTo>
                    <a:pt x="92" y="11"/>
                    <a:pt x="92" y="11"/>
                    <a:pt x="92" y="11"/>
                  </a:cubicBezTo>
                  <a:cubicBezTo>
                    <a:pt x="97" y="8"/>
                    <a:pt x="97" y="8"/>
                    <a:pt x="97" y="8"/>
                  </a:cubicBezTo>
                  <a:cubicBezTo>
                    <a:pt x="101" y="5"/>
                    <a:pt x="101" y="5"/>
                    <a:pt x="101" y="5"/>
                  </a:cubicBezTo>
                  <a:cubicBezTo>
                    <a:pt x="103" y="4"/>
                    <a:pt x="103" y="4"/>
                    <a:pt x="103" y="4"/>
                  </a:cubicBezTo>
                  <a:cubicBezTo>
                    <a:pt x="103" y="2"/>
                    <a:pt x="103" y="2"/>
                    <a:pt x="103" y="2"/>
                  </a:cubicBezTo>
                  <a:cubicBezTo>
                    <a:pt x="104" y="0"/>
                    <a:pt x="104" y="0"/>
                    <a:pt x="104" y="0"/>
                  </a:cubicBezTo>
                  <a:cubicBezTo>
                    <a:pt x="104" y="0"/>
                    <a:pt x="104" y="0"/>
                    <a:pt x="104" y="0"/>
                  </a:cubicBezTo>
                  <a:cubicBezTo>
                    <a:pt x="48" y="6"/>
                    <a:pt x="48" y="6"/>
                    <a:pt x="48" y="6"/>
                  </a:cubicBezTo>
                  <a:cubicBezTo>
                    <a:pt x="48" y="6"/>
                    <a:pt x="48" y="6"/>
                    <a:pt x="48" y="6"/>
                  </a:cubicBezTo>
                  <a:cubicBezTo>
                    <a:pt x="0" y="10"/>
                    <a:pt x="0" y="10"/>
                    <a:pt x="0" y="10"/>
                  </a:cubicBezTo>
                  <a:cubicBezTo>
                    <a:pt x="3" y="24"/>
                    <a:pt x="3" y="24"/>
                    <a:pt x="3" y="24"/>
                  </a:cubicBezTo>
                  <a:cubicBezTo>
                    <a:pt x="11" y="58"/>
                    <a:pt x="11" y="58"/>
                    <a:pt x="11" y="58"/>
                  </a:cubicBezTo>
                  <a:cubicBezTo>
                    <a:pt x="23" y="98"/>
                    <a:pt x="23" y="98"/>
                    <a:pt x="23" y="98"/>
                  </a:cubicBezTo>
                  <a:cubicBezTo>
                    <a:pt x="25" y="107"/>
                    <a:pt x="25" y="107"/>
                    <a:pt x="25" y="107"/>
                  </a:cubicBezTo>
                  <a:cubicBezTo>
                    <a:pt x="33" y="122"/>
                    <a:pt x="33" y="122"/>
                    <a:pt x="33" y="122"/>
                  </a:cubicBezTo>
                  <a:cubicBezTo>
                    <a:pt x="38" y="128"/>
                    <a:pt x="38" y="128"/>
                    <a:pt x="38" y="128"/>
                  </a:cubicBezTo>
                  <a:cubicBezTo>
                    <a:pt x="38" y="132"/>
                    <a:pt x="38" y="132"/>
                    <a:pt x="38" y="132"/>
                  </a:cubicBezTo>
                  <a:cubicBezTo>
                    <a:pt x="39" y="137"/>
                    <a:pt x="39" y="137"/>
                    <a:pt x="39" y="137"/>
                  </a:cubicBezTo>
                  <a:cubicBezTo>
                    <a:pt x="42" y="139"/>
                    <a:pt x="42" y="139"/>
                    <a:pt x="42" y="139"/>
                  </a:cubicBezTo>
                  <a:cubicBezTo>
                    <a:pt x="40" y="144"/>
                    <a:pt x="40" y="144"/>
                    <a:pt x="40" y="144"/>
                  </a:cubicBezTo>
                  <a:cubicBezTo>
                    <a:pt x="35" y="147"/>
                    <a:pt x="35" y="147"/>
                    <a:pt x="35" y="147"/>
                  </a:cubicBezTo>
                  <a:cubicBezTo>
                    <a:pt x="39" y="150"/>
                    <a:pt x="39" y="150"/>
                    <a:pt x="39" y="150"/>
                  </a:cubicBezTo>
                  <a:cubicBezTo>
                    <a:pt x="38" y="155"/>
                    <a:pt x="38" y="155"/>
                    <a:pt x="38" y="155"/>
                  </a:cubicBezTo>
                  <a:cubicBezTo>
                    <a:pt x="35" y="157"/>
                    <a:pt x="35" y="157"/>
                    <a:pt x="35" y="157"/>
                  </a:cubicBezTo>
                  <a:cubicBezTo>
                    <a:pt x="35" y="163"/>
                    <a:pt x="35" y="163"/>
                    <a:pt x="35" y="163"/>
                  </a:cubicBezTo>
                  <a:cubicBezTo>
                    <a:pt x="37" y="172"/>
                    <a:pt x="37" y="172"/>
                    <a:pt x="37" y="172"/>
                  </a:cubicBezTo>
                  <a:cubicBezTo>
                    <a:pt x="39" y="176"/>
                    <a:pt x="39" y="176"/>
                    <a:pt x="39" y="176"/>
                  </a:cubicBezTo>
                  <a:cubicBezTo>
                    <a:pt x="40" y="182"/>
                    <a:pt x="40" y="182"/>
                    <a:pt x="40" y="182"/>
                  </a:cubicBezTo>
                  <a:cubicBezTo>
                    <a:pt x="38" y="184"/>
                    <a:pt x="38" y="184"/>
                    <a:pt x="38" y="184"/>
                  </a:cubicBezTo>
                  <a:cubicBezTo>
                    <a:pt x="37" y="186"/>
                    <a:pt x="37" y="186"/>
                    <a:pt x="37" y="186"/>
                  </a:cubicBezTo>
                  <a:cubicBezTo>
                    <a:pt x="39" y="190"/>
                    <a:pt x="39" y="190"/>
                    <a:pt x="39" y="190"/>
                  </a:cubicBezTo>
                  <a:cubicBezTo>
                    <a:pt x="41" y="193"/>
                    <a:pt x="41" y="193"/>
                    <a:pt x="41" y="193"/>
                  </a:cubicBezTo>
                  <a:cubicBezTo>
                    <a:pt x="45" y="199"/>
                    <a:pt x="45" y="199"/>
                    <a:pt x="45" y="199"/>
                  </a:cubicBezTo>
                  <a:cubicBezTo>
                    <a:pt x="46" y="201"/>
                    <a:pt x="46" y="201"/>
                    <a:pt x="46" y="201"/>
                  </a:cubicBezTo>
                  <a:cubicBezTo>
                    <a:pt x="52" y="213"/>
                    <a:pt x="52" y="213"/>
                    <a:pt x="52" y="213"/>
                  </a:cubicBezTo>
                  <a:cubicBezTo>
                    <a:pt x="160" y="207"/>
                    <a:pt x="160" y="207"/>
                    <a:pt x="160" y="207"/>
                  </a:cubicBezTo>
                  <a:cubicBezTo>
                    <a:pt x="161" y="216"/>
                    <a:pt x="161" y="216"/>
                    <a:pt x="161" y="216"/>
                  </a:cubicBezTo>
                  <a:cubicBezTo>
                    <a:pt x="169" y="216"/>
                    <a:pt x="169" y="216"/>
                    <a:pt x="169" y="216"/>
                  </a:cubicBezTo>
                  <a:cubicBezTo>
                    <a:pt x="166" y="193"/>
                    <a:pt x="166" y="193"/>
                    <a:pt x="166" y="193"/>
                  </a:cubicBezTo>
                  <a:cubicBezTo>
                    <a:pt x="166" y="193"/>
                    <a:pt x="166" y="193"/>
                    <a:pt x="166" y="193"/>
                  </a:cubicBezTo>
                  <a:cubicBezTo>
                    <a:pt x="173" y="194"/>
                    <a:pt x="173" y="194"/>
                    <a:pt x="173" y="194"/>
                  </a:cubicBezTo>
                  <a:cubicBezTo>
                    <a:pt x="183" y="196"/>
                    <a:pt x="183" y="196"/>
                    <a:pt x="183" y="196"/>
                  </a:cubicBezTo>
                  <a:cubicBezTo>
                    <a:pt x="184" y="193"/>
                    <a:pt x="184" y="193"/>
                    <a:pt x="184" y="193"/>
                  </a:cubicBezTo>
                  <a:cubicBezTo>
                    <a:pt x="184" y="193"/>
                    <a:pt x="185" y="189"/>
                    <a:pt x="185" y="189"/>
                  </a:cubicBezTo>
                  <a:cubicBezTo>
                    <a:pt x="185" y="188"/>
                    <a:pt x="184" y="188"/>
                    <a:pt x="184" y="188"/>
                  </a:cubicBezTo>
                  <a:cubicBezTo>
                    <a:pt x="184" y="188"/>
                    <a:pt x="183" y="187"/>
                    <a:pt x="182" y="187"/>
                  </a:cubicBezTo>
                  <a:cubicBezTo>
                    <a:pt x="181" y="186"/>
                    <a:pt x="181" y="185"/>
                    <a:pt x="180" y="184"/>
                  </a:cubicBezTo>
                  <a:cubicBezTo>
                    <a:pt x="179" y="183"/>
                    <a:pt x="180" y="183"/>
                    <a:pt x="180" y="183"/>
                  </a:cubicBezTo>
                  <a:cubicBezTo>
                    <a:pt x="182" y="183"/>
                    <a:pt x="182" y="183"/>
                    <a:pt x="182" y="183"/>
                  </a:cubicBezTo>
                  <a:cubicBezTo>
                    <a:pt x="185" y="183"/>
                    <a:pt x="185" y="183"/>
                    <a:pt x="185" y="183"/>
                  </a:cubicBezTo>
                  <a:cubicBezTo>
                    <a:pt x="185" y="183"/>
                    <a:pt x="184" y="181"/>
                    <a:pt x="184" y="179"/>
                  </a:cubicBezTo>
                  <a:cubicBezTo>
                    <a:pt x="183" y="177"/>
                    <a:pt x="183" y="177"/>
                    <a:pt x="183" y="177"/>
                  </a:cubicBezTo>
                  <a:cubicBezTo>
                    <a:pt x="186" y="176"/>
                    <a:pt x="186" y="176"/>
                    <a:pt x="186" y="176"/>
                  </a:cubicBezTo>
                  <a:cubicBezTo>
                    <a:pt x="188" y="174"/>
                    <a:pt x="188" y="174"/>
                    <a:pt x="188" y="174"/>
                  </a:cubicBezTo>
                  <a:cubicBezTo>
                    <a:pt x="190" y="169"/>
                    <a:pt x="190" y="169"/>
                    <a:pt x="190" y="169"/>
                  </a:cubicBezTo>
                  <a:cubicBezTo>
                    <a:pt x="187" y="168"/>
                    <a:pt x="187" y="168"/>
                    <a:pt x="187" y="168"/>
                  </a:cubicBezTo>
                  <a:cubicBezTo>
                    <a:pt x="187" y="168"/>
                    <a:pt x="187" y="167"/>
                    <a:pt x="187" y="167"/>
                  </a:cubicBezTo>
                  <a:cubicBezTo>
                    <a:pt x="187" y="166"/>
                    <a:pt x="188" y="166"/>
                    <a:pt x="188" y="165"/>
                  </a:cubicBezTo>
                  <a:cubicBezTo>
                    <a:pt x="188" y="165"/>
                    <a:pt x="189" y="164"/>
                    <a:pt x="189" y="164"/>
                  </a:cubicBezTo>
                  <a:cubicBezTo>
                    <a:pt x="189" y="161"/>
                    <a:pt x="189" y="161"/>
                    <a:pt x="189" y="161"/>
                  </a:cubicBezTo>
                  <a:cubicBezTo>
                    <a:pt x="189" y="154"/>
                    <a:pt x="189" y="154"/>
                    <a:pt x="189" y="154"/>
                  </a:cubicBezTo>
                  <a:cubicBezTo>
                    <a:pt x="189" y="151"/>
                    <a:pt x="189" y="151"/>
                    <a:pt x="189" y="151"/>
                  </a:cubicBezTo>
                  <a:cubicBezTo>
                    <a:pt x="189" y="151"/>
                    <a:pt x="191" y="151"/>
                    <a:pt x="192" y="151"/>
                  </a:cubicBezTo>
                  <a:cubicBezTo>
                    <a:pt x="192" y="151"/>
                    <a:pt x="194" y="152"/>
                    <a:pt x="194" y="152"/>
                  </a:cubicBezTo>
                  <a:cubicBezTo>
                    <a:pt x="194" y="152"/>
                    <a:pt x="195" y="151"/>
                    <a:pt x="195" y="150"/>
                  </a:cubicBezTo>
                  <a:cubicBezTo>
                    <a:pt x="195" y="150"/>
                    <a:pt x="195" y="150"/>
                    <a:pt x="193" y="149"/>
                  </a:cubicBezTo>
                  <a:cubicBezTo>
                    <a:pt x="192" y="148"/>
                    <a:pt x="190" y="147"/>
                    <a:pt x="190" y="147"/>
                  </a:cubicBezTo>
                  <a:cubicBezTo>
                    <a:pt x="190" y="146"/>
                    <a:pt x="189" y="144"/>
                    <a:pt x="189" y="144"/>
                  </a:cubicBezTo>
                  <a:cubicBezTo>
                    <a:pt x="191" y="144"/>
                    <a:pt x="191" y="144"/>
                    <a:pt x="191" y="144"/>
                  </a:cubicBezTo>
                  <a:cubicBezTo>
                    <a:pt x="196" y="144"/>
                    <a:pt x="196" y="144"/>
                    <a:pt x="196" y="144"/>
                  </a:cubicBezTo>
                  <a:cubicBezTo>
                    <a:pt x="197" y="141"/>
                    <a:pt x="197" y="141"/>
                    <a:pt x="197" y="141"/>
                  </a:cubicBezTo>
                  <a:cubicBezTo>
                    <a:pt x="197" y="141"/>
                    <a:pt x="193" y="141"/>
                    <a:pt x="193" y="141"/>
                  </a:cubicBezTo>
                  <a:cubicBezTo>
                    <a:pt x="193" y="141"/>
                    <a:pt x="191" y="139"/>
                    <a:pt x="191" y="139"/>
                  </a:cubicBezTo>
                  <a:cubicBezTo>
                    <a:pt x="192" y="137"/>
                    <a:pt x="192" y="137"/>
                    <a:pt x="192" y="137"/>
                  </a:cubicBezTo>
                  <a:cubicBezTo>
                    <a:pt x="193" y="138"/>
                    <a:pt x="193" y="138"/>
                    <a:pt x="193" y="138"/>
                  </a:cubicBezTo>
                  <a:cubicBezTo>
                    <a:pt x="197" y="138"/>
                    <a:pt x="197" y="138"/>
                    <a:pt x="197" y="138"/>
                  </a:cubicBezTo>
                  <a:cubicBezTo>
                    <a:pt x="199" y="137"/>
                    <a:pt x="199" y="137"/>
                    <a:pt x="199" y="137"/>
                  </a:cubicBezTo>
                  <a:cubicBezTo>
                    <a:pt x="199" y="134"/>
                    <a:pt x="199" y="134"/>
                    <a:pt x="199" y="134"/>
                  </a:cubicBezTo>
                  <a:cubicBezTo>
                    <a:pt x="199" y="132"/>
                    <a:pt x="199" y="132"/>
                    <a:pt x="199" y="132"/>
                  </a:cubicBezTo>
                  <a:cubicBezTo>
                    <a:pt x="201" y="130"/>
                    <a:pt x="201" y="130"/>
                    <a:pt x="201" y="130"/>
                  </a:cubicBezTo>
                  <a:cubicBezTo>
                    <a:pt x="200" y="129"/>
                    <a:pt x="200" y="129"/>
                    <a:pt x="200" y="129"/>
                  </a:cubicBezTo>
                  <a:lnTo>
                    <a:pt x="198" y="12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solidFill>
                  <a:schemeClr val="accent6"/>
                </a:solidFill>
                <a:latin typeface="Source Sans Pro Light" charset="0"/>
              </a:endParaRPr>
            </a:p>
          </p:txBody>
        </p:sp>
        <p:sp>
          <p:nvSpPr>
            <p:cNvPr id="39" name="Freeform 39">
              <a:extLst>
                <a:ext uri="{FF2B5EF4-FFF2-40B4-BE49-F238E27FC236}">
                  <a16:creationId xmlns:a16="http://schemas.microsoft.com/office/drawing/2014/main" id="{77A3DBEB-D934-40DE-9CE5-5E2DA98356C7}"/>
                </a:ext>
              </a:extLst>
            </p:cNvPr>
            <p:cNvSpPr>
              <a:spLocks/>
            </p:cNvSpPr>
            <p:nvPr/>
          </p:nvSpPr>
          <p:spPr bwMode="auto">
            <a:xfrm>
              <a:off x="7369190" y="2432960"/>
              <a:ext cx="418238" cy="234416"/>
            </a:xfrm>
            <a:custGeom>
              <a:avLst/>
              <a:gdLst>
                <a:gd name="T0" fmla="*/ 169 w 248"/>
                <a:gd name="T1" fmla="*/ 118 h 139"/>
                <a:gd name="T2" fmla="*/ 248 w 248"/>
                <a:gd name="T3" fmla="*/ 101 h 139"/>
                <a:gd name="T4" fmla="*/ 246 w 248"/>
                <a:gd name="T5" fmla="*/ 93 h 139"/>
                <a:gd name="T6" fmla="*/ 239 w 248"/>
                <a:gd name="T7" fmla="*/ 86 h 139"/>
                <a:gd name="T8" fmla="*/ 232 w 248"/>
                <a:gd name="T9" fmla="*/ 83 h 139"/>
                <a:gd name="T10" fmla="*/ 228 w 248"/>
                <a:gd name="T11" fmla="*/ 78 h 139"/>
                <a:gd name="T12" fmla="*/ 224 w 248"/>
                <a:gd name="T13" fmla="*/ 72 h 139"/>
                <a:gd name="T14" fmla="*/ 226 w 248"/>
                <a:gd name="T15" fmla="*/ 68 h 139"/>
                <a:gd name="T16" fmla="*/ 228 w 248"/>
                <a:gd name="T17" fmla="*/ 67 h 139"/>
                <a:gd name="T18" fmla="*/ 224 w 248"/>
                <a:gd name="T19" fmla="*/ 63 h 139"/>
                <a:gd name="T20" fmla="*/ 211 w 248"/>
                <a:gd name="T21" fmla="*/ 54 h 139"/>
                <a:gd name="T22" fmla="*/ 215 w 248"/>
                <a:gd name="T23" fmla="*/ 55 h 139"/>
                <a:gd name="T24" fmla="*/ 221 w 248"/>
                <a:gd name="T25" fmla="*/ 59 h 139"/>
                <a:gd name="T26" fmla="*/ 225 w 248"/>
                <a:gd name="T27" fmla="*/ 56 h 139"/>
                <a:gd name="T28" fmla="*/ 225 w 248"/>
                <a:gd name="T29" fmla="*/ 48 h 139"/>
                <a:gd name="T30" fmla="*/ 215 w 248"/>
                <a:gd name="T31" fmla="*/ 45 h 139"/>
                <a:gd name="T32" fmla="*/ 211 w 248"/>
                <a:gd name="T33" fmla="*/ 41 h 139"/>
                <a:gd name="T34" fmla="*/ 207 w 248"/>
                <a:gd name="T35" fmla="*/ 43 h 139"/>
                <a:gd name="T36" fmla="*/ 199 w 248"/>
                <a:gd name="T37" fmla="*/ 37 h 139"/>
                <a:gd name="T38" fmla="*/ 193 w 248"/>
                <a:gd name="T39" fmla="*/ 37 h 139"/>
                <a:gd name="T40" fmla="*/ 188 w 248"/>
                <a:gd name="T41" fmla="*/ 36 h 139"/>
                <a:gd name="T42" fmla="*/ 191 w 248"/>
                <a:gd name="T43" fmla="*/ 24 h 139"/>
                <a:gd name="T44" fmla="*/ 192 w 248"/>
                <a:gd name="T45" fmla="*/ 17 h 139"/>
                <a:gd name="T46" fmla="*/ 183 w 248"/>
                <a:gd name="T47" fmla="*/ 10 h 139"/>
                <a:gd name="T48" fmla="*/ 171 w 248"/>
                <a:gd name="T49" fmla="*/ 5 h 139"/>
                <a:gd name="T50" fmla="*/ 166 w 248"/>
                <a:gd name="T51" fmla="*/ 8 h 139"/>
                <a:gd name="T52" fmla="*/ 151 w 248"/>
                <a:gd name="T53" fmla="*/ 0 h 139"/>
                <a:gd name="T54" fmla="*/ 149 w 248"/>
                <a:gd name="T55" fmla="*/ 15 h 139"/>
                <a:gd name="T56" fmla="*/ 144 w 248"/>
                <a:gd name="T57" fmla="*/ 21 h 139"/>
                <a:gd name="T58" fmla="*/ 138 w 248"/>
                <a:gd name="T59" fmla="*/ 28 h 139"/>
                <a:gd name="T60" fmla="*/ 134 w 248"/>
                <a:gd name="T61" fmla="*/ 28 h 139"/>
                <a:gd name="T62" fmla="*/ 131 w 248"/>
                <a:gd name="T63" fmla="*/ 36 h 139"/>
                <a:gd name="T64" fmla="*/ 127 w 248"/>
                <a:gd name="T65" fmla="*/ 46 h 139"/>
                <a:gd name="T66" fmla="*/ 120 w 248"/>
                <a:gd name="T67" fmla="*/ 43 h 139"/>
                <a:gd name="T68" fmla="*/ 115 w 248"/>
                <a:gd name="T69" fmla="*/ 48 h 139"/>
                <a:gd name="T70" fmla="*/ 109 w 248"/>
                <a:gd name="T71" fmla="*/ 68 h 139"/>
                <a:gd name="T72" fmla="*/ 103 w 248"/>
                <a:gd name="T73" fmla="*/ 78 h 139"/>
                <a:gd name="T74" fmla="*/ 100 w 248"/>
                <a:gd name="T75" fmla="*/ 89 h 139"/>
                <a:gd name="T76" fmla="*/ 82 w 248"/>
                <a:gd name="T77" fmla="*/ 101 h 139"/>
                <a:gd name="T78" fmla="*/ 69 w 248"/>
                <a:gd name="T79" fmla="*/ 100 h 139"/>
                <a:gd name="T80" fmla="*/ 61 w 248"/>
                <a:gd name="T81" fmla="*/ 107 h 139"/>
                <a:gd name="T82" fmla="*/ 50 w 248"/>
                <a:gd name="T83" fmla="*/ 100 h 139"/>
                <a:gd name="T84" fmla="*/ 46 w 248"/>
                <a:gd name="T85" fmla="*/ 97 h 139"/>
                <a:gd name="T86" fmla="*/ 43 w 248"/>
                <a:gd name="T87" fmla="*/ 103 h 139"/>
                <a:gd name="T88" fmla="*/ 28 w 248"/>
                <a:gd name="T89" fmla="*/ 113 h 139"/>
                <a:gd name="T90" fmla="*/ 22 w 248"/>
                <a:gd name="T91" fmla="*/ 127 h 139"/>
                <a:gd name="T92" fmla="*/ 15 w 248"/>
                <a:gd name="T93" fmla="*/ 130 h 139"/>
                <a:gd name="T94" fmla="*/ 6 w 248"/>
                <a:gd name="T95" fmla="*/ 136 h 139"/>
                <a:gd name="T96" fmla="*/ 64 w 248"/>
                <a:gd name="T97" fmla="*/ 133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8" h="139">
                  <a:moveTo>
                    <a:pt x="116" y="127"/>
                  </a:moveTo>
                  <a:lnTo>
                    <a:pt x="169" y="118"/>
                  </a:lnTo>
                  <a:lnTo>
                    <a:pt x="243" y="103"/>
                  </a:lnTo>
                  <a:lnTo>
                    <a:pt x="248" y="101"/>
                  </a:lnTo>
                  <a:lnTo>
                    <a:pt x="248" y="98"/>
                  </a:lnTo>
                  <a:lnTo>
                    <a:pt x="246" y="93"/>
                  </a:lnTo>
                  <a:lnTo>
                    <a:pt x="243" y="89"/>
                  </a:lnTo>
                  <a:lnTo>
                    <a:pt x="239" y="86"/>
                  </a:lnTo>
                  <a:lnTo>
                    <a:pt x="237" y="86"/>
                  </a:lnTo>
                  <a:lnTo>
                    <a:pt x="232" y="83"/>
                  </a:lnTo>
                  <a:lnTo>
                    <a:pt x="231" y="80"/>
                  </a:lnTo>
                  <a:lnTo>
                    <a:pt x="228" y="78"/>
                  </a:lnTo>
                  <a:lnTo>
                    <a:pt x="226" y="74"/>
                  </a:lnTo>
                  <a:lnTo>
                    <a:pt x="224" y="72"/>
                  </a:lnTo>
                  <a:lnTo>
                    <a:pt x="224" y="70"/>
                  </a:lnTo>
                  <a:lnTo>
                    <a:pt x="226" y="68"/>
                  </a:lnTo>
                  <a:lnTo>
                    <a:pt x="230" y="70"/>
                  </a:lnTo>
                  <a:lnTo>
                    <a:pt x="228" y="67"/>
                  </a:lnTo>
                  <a:lnTo>
                    <a:pt x="226" y="64"/>
                  </a:lnTo>
                  <a:lnTo>
                    <a:pt x="224" y="63"/>
                  </a:lnTo>
                  <a:lnTo>
                    <a:pt x="215" y="60"/>
                  </a:lnTo>
                  <a:lnTo>
                    <a:pt x="211" y="54"/>
                  </a:lnTo>
                  <a:lnTo>
                    <a:pt x="211" y="53"/>
                  </a:lnTo>
                  <a:lnTo>
                    <a:pt x="215" y="55"/>
                  </a:lnTo>
                  <a:lnTo>
                    <a:pt x="220" y="56"/>
                  </a:lnTo>
                  <a:lnTo>
                    <a:pt x="221" y="59"/>
                  </a:lnTo>
                  <a:lnTo>
                    <a:pt x="227" y="60"/>
                  </a:lnTo>
                  <a:lnTo>
                    <a:pt x="225" y="56"/>
                  </a:lnTo>
                  <a:lnTo>
                    <a:pt x="225" y="51"/>
                  </a:lnTo>
                  <a:lnTo>
                    <a:pt x="225" y="48"/>
                  </a:lnTo>
                  <a:lnTo>
                    <a:pt x="221" y="49"/>
                  </a:lnTo>
                  <a:lnTo>
                    <a:pt x="215" y="45"/>
                  </a:lnTo>
                  <a:lnTo>
                    <a:pt x="212" y="41"/>
                  </a:lnTo>
                  <a:lnTo>
                    <a:pt x="211" y="41"/>
                  </a:lnTo>
                  <a:lnTo>
                    <a:pt x="210" y="43"/>
                  </a:lnTo>
                  <a:lnTo>
                    <a:pt x="207" y="43"/>
                  </a:lnTo>
                  <a:lnTo>
                    <a:pt x="203" y="39"/>
                  </a:lnTo>
                  <a:lnTo>
                    <a:pt x="199" y="37"/>
                  </a:lnTo>
                  <a:lnTo>
                    <a:pt x="195" y="36"/>
                  </a:lnTo>
                  <a:lnTo>
                    <a:pt x="193" y="37"/>
                  </a:lnTo>
                  <a:lnTo>
                    <a:pt x="190" y="38"/>
                  </a:lnTo>
                  <a:lnTo>
                    <a:pt x="188" y="36"/>
                  </a:lnTo>
                  <a:lnTo>
                    <a:pt x="188" y="25"/>
                  </a:lnTo>
                  <a:lnTo>
                    <a:pt x="191" y="24"/>
                  </a:lnTo>
                  <a:lnTo>
                    <a:pt x="193" y="21"/>
                  </a:lnTo>
                  <a:lnTo>
                    <a:pt x="192" y="17"/>
                  </a:lnTo>
                  <a:lnTo>
                    <a:pt x="188" y="14"/>
                  </a:lnTo>
                  <a:lnTo>
                    <a:pt x="183" y="10"/>
                  </a:lnTo>
                  <a:lnTo>
                    <a:pt x="173" y="4"/>
                  </a:lnTo>
                  <a:lnTo>
                    <a:pt x="171" y="5"/>
                  </a:lnTo>
                  <a:lnTo>
                    <a:pt x="168" y="8"/>
                  </a:lnTo>
                  <a:lnTo>
                    <a:pt x="166" y="8"/>
                  </a:lnTo>
                  <a:lnTo>
                    <a:pt x="160" y="5"/>
                  </a:lnTo>
                  <a:lnTo>
                    <a:pt x="151" y="0"/>
                  </a:lnTo>
                  <a:lnTo>
                    <a:pt x="151" y="8"/>
                  </a:lnTo>
                  <a:lnTo>
                    <a:pt x="149" y="15"/>
                  </a:lnTo>
                  <a:lnTo>
                    <a:pt x="147" y="18"/>
                  </a:lnTo>
                  <a:lnTo>
                    <a:pt x="144" y="21"/>
                  </a:lnTo>
                  <a:lnTo>
                    <a:pt x="139" y="30"/>
                  </a:lnTo>
                  <a:lnTo>
                    <a:pt x="138" y="28"/>
                  </a:lnTo>
                  <a:lnTo>
                    <a:pt x="135" y="28"/>
                  </a:lnTo>
                  <a:lnTo>
                    <a:pt x="134" y="28"/>
                  </a:lnTo>
                  <a:lnTo>
                    <a:pt x="133" y="32"/>
                  </a:lnTo>
                  <a:lnTo>
                    <a:pt x="131" y="36"/>
                  </a:lnTo>
                  <a:lnTo>
                    <a:pt x="128" y="44"/>
                  </a:lnTo>
                  <a:lnTo>
                    <a:pt x="127" y="46"/>
                  </a:lnTo>
                  <a:lnTo>
                    <a:pt x="125" y="45"/>
                  </a:lnTo>
                  <a:lnTo>
                    <a:pt x="120" y="43"/>
                  </a:lnTo>
                  <a:lnTo>
                    <a:pt x="116" y="41"/>
                  </a:lnTo>
                  <a:lnTo>
                    <a:pt x="115" y="48"/>
                  </a:lnTo>
                  <a:lnTo>
                    <a:pt x="112" y="60"/>
                  </a:lnTo>
                  <a:lnTo>
                    <a:pt x="109" y="68"/>
                  </a:lnTo>
                  <a:lnTo>
                    <a:pt x="104" y="73"/>
                  </a:lnTo>
                  <a:lnTo>
                    <a:pt x="103" y="78"/>
                  </a:lnTo>
                  <a:lnTo>
                    <a:pt x="104" y="86"/>
                  </a:lnTo>
                  <a:lnTo>
                    <a:pt x="100" y="89"/>
                  </a:lnTo>
                  <a:lnTo>
                    <a:pt x="89" y="95"/>
                  </a:lnTo>
                  <a:lnTo>
                    <a:pt x="82" y="101"/>
                  </a:lnTo>
                  <a:lnTo>
                    <a:pt x="73" y="103"/>
                  </a:lnTo>
                  <a:lnTo>
                    <a:pt x="69" y="100"/>
                  </a:lnTo>
                  <a:lnTo>
                    <a:pt x="63" y="107"/>
                  </a:lnTo>
                  <a:lnTo>
                    <a:pt x="61" y="107"/>
                  </a:lnTo>
                  <a:lnTo>
                    <a:pt x="56" y="105"/>
                  </a:lnTo>
                  <a:lnTo>
                    <a:pt x="50" y="100"/>
                  </a:lnTo>
                  <a:lnTo>
                    <a:pt x="49" y="97"/>
                  </a:lnTo>
                  <a:lnTo>
                    <a:pt x="46" y="97"/>
                  </a:lnTo>
                  <a:lnTo>
                    <a:pt x="45" y="99"/>
                  </a:lnTo>
                  <a:lnTo>
                    <a:pt x="43" y="103"/>
                  </a:lnTo>
                  <a:lnTo>
                    <a:pt x="39" y="109"/>
                  </a:lnTo>
                  <a:lnTo>
                    <a:pt x="28" y="113"/>
                  </a:lnTo>
                  <a:lnTo>
                    <a:pt x="25" y="118"/>
                  </a:lnTo>
                  <a:lnTo>
                    <a:pt x="22" y="127"/>
                  </a:lnTo>
                  <a:lnTo>
                    <a:pt x="18" y="128"/>
                  </a:lnTo>
                  <a:lnTo>
                    <a:pt x="15" y="130"/>
                  </a:lnTo>
                  <a:lnTo>
                    <a:pt x="10" y="133"/>
                  </a:lnTo>
                  <a:lnTo>
                    <a:pt x="6" y="136"/>
                  </a:lnTo>
                  <a:lnTo>
                    <a:pt x="0" y="139"/>
                  </a:lnTo>
                  <a:lnTo>
                    <a:pt x="64" y="133"/>
                  </a:lnTo>
                  <a:lnTo>
                    <a:pt x="116" y="12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0" name="Freeform 40">
              <a:extLst>
                <a:ext uri="{FF2B5EF4-FFF2-40B4-BE49-F238E27FC236}">
                  <a16:creationId xmlns:a16="http://schemas.microsoft.com/office/drawing/2014/main" id="{AC20EB63-9D96-412D-8AD6-DCB4771A1DE4}"/>
                </a:ext>
              </a:extLst>
            </p:cNvPr>
            <p:cNvSpPr>
              <a:spLocks/>
            </p:cNvSpPr>
            <p:nvPr/>
          </p:nvSpPr>
          <p:spPr bwMode="auto">
            <a:xfrm>
              <a:off x="7406291" y="2750011"/>
              <a:ext cx="269831" cy="209119"/>
            </a:xfrm>
            <a:custGeom>
              <a:avLst/>
              <a:gdLst>
                <a:gd name="T0" fmla="*/ 94 w 189"/>
                <a:gd name="T1" fmla="*/ 4 h 147"/>
                <a:gd name="T2" fmla="*/ 79 w 189"/>
                <a:gd name="T3" fmla="*/ 0 h 147"/>
                <a:gd name="T4" fmla="*/ 67 w 189"/>
                <a:gd name="T5" fmla="*/ 4 h 147"/>
                <a:gd name="T6" fmla="*/ 58 w 189"/>
                <a:gd name="T7" fmla="*/ 6 h 147"/>
                <a:gd name="T8" fmla="*/ 39 w 189"/>
                <a:gd name="T9" fmla="*/ 4 h 147"/>
                <a:gd name="T10" fmla="*/ 26 w 189"/>
                <a:gd name="T11" fmla="*/ 7 h 147"/>
                <a:gd name="T12" fmla="*/ 12 w 189"/>
                <a:gd name="T13" fmla="*/ 18 h 147"/>
                <a:gd name="T14" fmla="*/ 11 w 189"/>
                <a:gd name="T15" fmla="*/ 22 h 147"/>
                <a:gd name="T16" fmla="*/ 5 w 189"/>
                <a:gd name="T17" fmla="*/ 26 h 147"/>
                <a:gd name="T18" fmla="*/ 0 w 189"/>
                <a:gd name="T19" fmla="*/ 32 h 147"/>
                <a:gd name="T20" fmla="*/ 4 w 189"/>
                <a:gd name="T21" fmla="*/ 37 h 147"/>
                <a:gd name="T22" fmla="*/ 19 w 189"/>
                <a:gd name="T23" fmla="*/ 45 h 147"/>
                <a:gd name="T24" fmla="*/ 24 w 189"/>
                <a:gd name="T25" fmla="*/ 53 h 147"/>
                <a:gd name="T26" fmla="*/ 34 w 189"/>
                <a:gd name="T27" fmla="*/ 64 h 147"/>
                <a:gd name="T28" fmla="*/ 55 w 189"/>
                <a:gd name="T29" fmla="*/ 81 h 147"/>
                <a:gd name="T30" fmla="*/ 66 w 189"/>
                <a:gd name="T31" fmla="*/ 96 h 147"/>
                <a:gd name="T32" fmla="*/ 76 w 189"/>
                <a:gd name="T33" fmla="*/ 102 h 147"/>
                <a:gd name="T34" fmla="*/ 82 w 189"/>
                <a:gd name="T35" fmla="*/ 107 h 147"/>
                <a:gd name="T36" fmla="*/ 87 w 189"/>
                <a:gd name="T37" fmla="*/ 114 h 147"/>
                <a:gd name="T38" fmla="*/ 89 w 189"/>
                <a:gd name="T39" fmla="*/ 119 h 147"/>
                <a:gd name="T40" fmla="*/ 91 w 189"/>
                <a:gd name="T41" fmla="*/ 124 h 147"/>
                <a:gd name="T42" fmla="*/ 95 w 189"/>
                <a:gd name="T43" fmla="*/ 125 h 147"/>
                <a:gd name="T44" fmla="*/ 98 w 189"/>
                <a:gd name="T45" fmla="*/ 128 h 147"/>
                <a:gd name="T46" fmla="*/ 99 w 189"/>
                <a:gd name="T47" fmla="*/ 133 h 147"/>
                <a:gd name="T48" fmla="*/ 103 w 189"/>
                <a:gd name="T49" fmla="*/ 138 h 147"/>
                <a:gd name="T50" fmla="*/ 104 w 189"/>
                <a:gd name="T51" fmla="*/ 145 h 147"/>
                <a:gd name="T52" fmla="*/ 108 w 189"/>
                <a:gd name="T53" fmla="*/ 147 h 147"/>
                <a:gd name="T54" fmla="*/ 110 w 189"/>
                <a:gd name="T55" fmla="*/ 140 h 147"/>
                <a:gd name="T56" fmla="*/ 116 w 189"/>
                <a:gd name="T57" fmla="*/ 140 h 147"/>
                <a:gd name="T58" fmla="*/ 117 w 189"/>
                <a:gd name="T59" fmla="*/ 137 h 147"/>
                <a:gd name="T60" fmla="*/ 112 w 189"/>
                <a:gd name="T61" fmla="*/ 136 h 147"/>
                <a:gd name="T62" fmla="*/ 110 w 189"/>
                <a:gd name="T63" fmla="*/ 133 h 147"/>
                <a:gd name="T64" fmla="*/ 115 w 189"/>
                <a:gd name="T65" fmla="*/ 132 h 147"/>
                <a:gd name="T66" fmla="*/ 119 w 189"/>
                <a:gd name="T67" fmla="*/ 135 h 147"/>
                <a:gd name="T68" fmla="*/ 124 w 189"/>
                <a:gd name="T69" fmla="*/ 128 h 147"/>
                <a:gd name="T70" fmla="*/ 123 w 189"/>
                <a:gd name="T71" fmla="*/ 123 h 147"/>
                <a:gd name="T72" fmla="*/ 130 w 189"/>
                <a:gd name="T73" fmla="*/ 123 h 147"/>
                <a:gd name="T74" fmla="*/ 135 w 189"/>
                <a:gd name="T75" fmla="*/ 119 h 147"/>
                <a:gd name="T76" fmla="*/ 131 w 189"/>
                <a:gd name="T77" fmla="*/ 118 h 147"/>
                <a:gd name="T78" fmla="*/ 129 w 189"/>
                <a:gd name="T79" fmla="*/ 115 h 147"/>
                <a:gd name="T80" fmla="*/ 133 w 189"/>
                <a:gd name="T81" fmla="*/ 115 h 147"/>
                <a:gd name="T82" fmla="*/ 138 w 189"/>
                <a:gd name="T83" fmla="*/ 117 h 147"/>
                <a:gd name="T84" fmla="*/ 145 w 189"/>
                <a:gd name="T85" fmla="*/ 110 h 147"/>
                <a:gd name="T86" fmla="*/ 141 w 189"/>
                <a:gd name="T87" fmla="*/ 105 h 147"/>
                <a:gd name="T88" fmla="*/ 143 w 189"/>
                <a:gd name="T89" fmla="*/ 103 h 147"/>
                <a:gd name="T90" fmla="*/ 149 w 189"/>
                <a:gd name="T91" fmla="*/ 103 h 147"/>
                <a:gd name="T92" fmla="*/ 155 w 189"/>
                <a:gd name="T93" fmla="*/ 93 h 147"/>
                <a:gd name="T94" fmla="*/ 164 w 189"/>
                <a:gd name="T95" fmla="*/ 89 h 147"/>
                <a:gd name="T96" fmla="*/ 169 w 189"/>
                <a:gd name="T97" fmla="*/ 81 h 147"/>
                <a:gd name="T98" fmla="*/ 165 w 189"/>
                <a:gd name="T99" fmla="*/ 75 h 147"/>
                <a:gd name="T100" fmla="*/ 169 w 189"/>
                <a:gd name="T101" fmla="*/ 75 h 147"/>
                <a:gd name="T102" fmla="*/ 170 w 189"/>
                <a:gd name="T103" fmla="*/ 70 h 147"/>
                <a:gd name="T104" fmla="*/ 175 w 189"/>
                <a:gd name="T105" fmla="*/ 60 h 147"/>
                <a:gd name="T106" fmla="*/ 178 w 189"/>
                <a:gd name="T107" fmla="*/ 54 h 147"/>
                <a:gd name="T108" fmla="*/ 187 w 189"/>
                <a:gd name="T109" fmla="*/ 46 h 147"/>
                <a:gd name="T110" fmla="*/ 138 w 189"/>
                <a:gd name="T111" fmla="*/ 6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9" h="147">
                  <a:moveTo>
                    <a:pt x="98" y="14"/>
                  </a:moveTo>
                  <a:cubicBezTo>
                    <a:pt x="94" y="4"/>
                    <a:pt x="94" y="4"/>
                    <a:pt x="94" y="4"/>
                  </a:cubicBezTo>
                  <a:cubicBezTo>
                    <a:pt x="88" y="1"/>
                    <a:pt x="88" y="1"/>
                    <a:pt x="88" y="1"/>
                  </a:cubicBezTo>
                  <a:cubicBezTo>
                    <a:pt x="79" y="0"/>
                    <a:pt x="79" y="0"/>
                    <a:pt x="79" y="0"/>
                  </a:cubicBezTo>
                  <a:cubicBezTo>
                    <a:pt x="72" y="1"/>
                    <a:pt x="72" y="1"/>
                    <a:pt x="72" y="1"/>
                  </a:cubicBezTo>
                  <a:cubicBezTo>
                    <a:pt x="67" y="4"/>
                    <a:pt x="67" y="4"/>
                    <a:pt x="67" y="4"/>
                  </a:cubicBezTo>
                  <a:cubicBezTo>
                    <a:pt x="64" y="5"/>
                    <a:pt x="64" y="5"/>
                    <a:pt x="64" y="5"/>
                  </a:cubicBezTo>
                  <a:cubicBezTo>
                    <a:pt x="58" y="6"/>
                    <a:pt x="58" y="6"/>
                    <a:pt x="58" y="6"/>
                  </a:cubicBezTo>
                  <a:cubicBezTo>
                    <a:pt x="46" y="4"/>
                    <a:pt x="46" y="4"/>
                    <a:pt x="46" y="4"/>
                  </a:cubicBezTo>
                  <a:cubicBezTo>
                    <a:pt x="39" y="4"/>
                    <a:pt x="39" y="4"/>
                    <a:pt x="39" y="4"/>
                  </a:cubicBezTo>
                  <a:cubicBezTo>
                    <a:pt x="31" y="5"/>
                    <a:pt x="31" y="5"/>
                    <a:pt x="31" y="5"/>
                  </a:cubicBezTo>
                  <a:cubicBezTo>
                    <a:pt x="26" y="7"/>
                    <a:pt x="26" y="7"/>
                    <a:pt x="26" y="7"/>
                  </a:cubicBezTo>
                  <a:cubicBezTo>
                    <a:pt x="12" y="18"/>
                    <a:pt x="12" y="18"/>
                    <a:pt x="12" y="18"/>
                  </a:cubicBezTo>
                  <a:cubicBezTo>
                    <a:pt x="12" y="18"/>
                    <a:pt x="12" y="18"/>
                    <a:pt x="12" y="18"/>
                  </a:cubicBezTo>
                  <a:cubicBezTo>
                    <a:pt x="11" y="20"/>
                    <a:pt x="11" y="20"/>
                    <a:pt x="11" y="20"/>
                  </a:cubicBezTo>
                  <a:cubicBezTo>
                    <a:pt x="11" y="22"/>
                    <a:pt x="11" y="22"/>
                    <a:pt x="11" y="22"/>
                  </a:cubicBezTo>
                  <a:cubicBezTo>
                    <a:pt x="9" y="23"/>
                    <a:pt x="9" y="23"/>
                    <a:pt x="9" y="23"/>
                  </a:cubicBezTo>
                  <a:cubicBezTo>
                    <a:pt x="5" y="26"/>
                    <a:pt x="5" y="26"/>
                    <a:pt x="5" y="26"/>
                  </a:cubicBezTo>
                  <a:cubicBezTo>
                    <a:pt x="0" y="29"/>
                    <a:pt x="0" y="29"/>
                    <a:pt x="0" y="29"/>
                  </a:cubicBezTo>
                  <a:cubicBezTo>
                    <a:pt x="0" y="32"/>
                    <a:pt x="0" y="32"/>
                    <a:pt x="0" y="32"/>
                  </a:cubicBezTo>
                  <a:cubicBezTo>
                    <a:pt x="2" y="34"/>
                    <a:pt x="2" y="34"/>
                    <a:pt x="2" y="34"/>
                  </a:cubicBezTo>
                  <a:cubicBezTo>
                    <a:pt x="4" y="37"/>
                    <a:pt x="4" y="37"/>
                    <a:pt x="4" y="37"/>
                  </a:cubicBezTo>
                  <a:cubicBezTo>
                    <a:pt x="16" y="42"/>
                    <a:pt x="16" y="42"/>
                    <a:pt x="16" y="42"/>
                  </a:cubicBezTo>
                  <a:cubicBezTo>
                    <a:pt x="19" y="45"/>
                    <a:pt x="19" y="45"/>
                    <a:pt x="19" y="45"/>
                  </a:cubicBezTo>
                  <a:cubicBezTo>
                    <a:pt x="22" y="49"/>
                    <a:pt x="22" y="49"/>
                    <a:pt x="22" y="49"/>
                  </a:cubicBezTo>
                  <a:cubicBezTo>
                    <a:pt x="24" y="53"/>
                    <a:pt x="24" y="53"/>
                    <a:pt x="24" y="53"/>
                  </a:cubicBezTo>
                  <a:cubicBezTo>
                    <a:pt x="29" y="58"/>
                    <a:pt x="29" y="58"/>
                    <a:pt x="29" y="58"/>
                  </a:cubicBezTo>
                  <a:cubicBezTo>
                    <a:pt x="34" y="64"/>
                    <a:pt x="34" y="64"/>
                    <a:pt x="34" y="64"/>
                  </a:cubicBezTo>
                  <a:cubicBezTo>
                    <a:pt x="50" y="77"/>
                    <a:pt x="50" y="77"/>
                    <a:pt x="50" y="77"/>
                  </a:cubicBezTo>
                  <a:cubicBezTo>
                    <a:pt x="55" y="81"/>
                    <a:pt x="55" y="81"/>
                    <a:pt x="55" y="81"/>
                  </a:cubicBezTo>
                  <a:cubicBezTo>
                    <a:pt x="61" y="89"/>
                    <a:pt x="61" y="89"/>
                    <a:pt x="61" y="89"/>
                  </a:cubicBezTo>
                  <a:cubicBezTo>
                    <a:pt x="66" y="96"/>
                    <a:pt x="66" y="96"/>
                    <a:pt x="66" y="96"/>
                  </a:cubicBezTo>
                  <a:cubicBezTo>
                    <a:pt x="73" y="99"/>
                    <a:pt x="73" y="99"/>
                    <a:pt x="73" y="99"/>
                  </a:cubicBezTo>
                  <a:cubicBezTo>
                    <a:pt x="76" y="102"/>
                    <a:pt x="76" y="102"/>
                    <a:pt x="76" y="102"/>
                  </a:cubicBezTo>
                  <a:cubicBezTo>
                    <a:pt x="79" y="105"/>
                    <a:pt x="79" y="105"/>
                    <a:pt x="79" y="105"/>
                  </a:cubicBezTo>
                  <a:cubicBezTo>
                    <a:pt x="82" y="107"/>
                    <a:pt x="82" y="107"/>
                    <a:pt x="82" y="107"/>
                  </a:cubicBezTo>
                  <a:cubicBezTo>
                    <a:pt x="84" y="109"/>
                    <a:pt x="84" y="109"/>
                    <a:pt x="84" y="109"/>
                  </a:cubicBezTo>
                  <a:cubicBezTo>
                    <a:pt x="87" y="114"/>
                    <a:pt x="87" y="114"/>
                    <a:pt x="87" y="114"/>
                  </a:cubicBezTo>
                  <a:cubicBezTo>
                    <a:pt x="89" y="117"/>
                    <a:pt x="89" y="117"/>
                    <a:pt x="89" y="117"/>
                  </a:cubicBezTo>
                  <a:cubicBezTo>
                    <a:pt x="89" y="119"/>
                    <a:pt x="89" y="119"/>
                    <a:pt x="89" y="119"/>
                  </a:cubicBezTo>
                  <a:cubicBezTo>
                    <a:pt x="90" y="122"/>
                    <a:pt x="90" y="122"/>
                    <a:pt x="90" y="122"/>
                  </a:cubicBezTo>
                  <a:cubicBezTo>
                    <a:pt x="91" y="124"/>
                    <a:pt x="91" y="124"/>
                    <a:pt x="91" y="124"/>
                  </a:cubicBezTo>
                  <a:cubicBezTo>
                    <a:pt x="92" y="124"/>
                    <a:pt x="92" y="124"/>
                    <a:pt x="92" y="124"/>
                  </a:cubicBezTo>
                  <a:cubicBezTo>
                    <a:pt x="95" y="125"/>
                    <a:pt x="95" y="125"/>
                    <a:pt x="95" y="125"/>
                  </a:cubicBezTo>
                  <a:cubicBezTo>
                    <a:pt x="98" y="127"/>
                    <a:pt x="98" y="127"/>
                    <a:pt x="98" y="127"/>
                  </a:cubicBezTo>
                  <a:cubicBezTo>
                    <a:pt x="98" y="128"/>
                    <a:pt x="98" y="128"/>
                    <a:pt x="98" y="128"/>
                  </a:cubicBezTo>
                  <a:cubicBezTo>
                    <a:pt x="98" y="130"/>
                    <a:pt x="98" y="130"/>
                    <a:pt x="98" y="130"/>
                  </a:cubicBezTo>
                  <a:cubicBezTo>
                    <a:pt x="99" y="133"/>
                    <a:pt x="99" y="133"/>
                    <a:pt x="99" y="133"/>
                  </a:cubicBezTo>
                  <a:cubicBezTo>
                    <a:pt x="103" y="137"/>
                    <a:pt x="103" y="137"/>
                    <a:pt x="103" y="137"/>
                  </a:cubicBezTo>
                  <a:cubicBezTo>
                    <a:pt x="103" y="138"/>
                    <a:pt x="103" y="138"/>
                    <a:pt x="103" y="138"/>
                  </a:cubicBezTo>
                  <a:cubicBezTo>
                    <a:pt x="103" y="142"/>
                    <a:pt x="103" y="142"/>
                    <a:pt x="103" y="142"/>
                  </a:cubicBezTo>
                  <a:cubicBezTo>
                    <a:pt x="104" y="145"/>
                    <a:pt x="104" y="145"/>
                    <a:pt x="104" y="145"/>
                  </a:cubicBezTo>
                  <a:cubicBezTo>
                    <a:pt x="106" y="146"/>
                    <a:pt x="106" y="146"/>
                    <a:pt x="106" y="146"/>
                  </a:cubicBezTo>
                  <a:cubicBezTo>
                    <a:pt x="108" y="147"/>
                    <a:pt x="108" y="147"/>
                    <a:pt x="108" y="147"/>
                  </a:cubicBezTo>
                  <a:cubicBezTo>
                    <a:pt x="108" y="141"/>
                    <a:pt x="108" y="141"/>
                    <a:pt x="108" y="141"/>
                  </a:cubicBezTo>
                  <a:cubicBezTo>
                    <a:pt x="110" y="140"/>
                    <a:pt x="110" y="140"/>
                    <a:pt x="110" y="140"/>
                  </a:cubicBezTo>
                  <a:cubicBezTo>
                    <a:pt x="115" y="140"/>
                    <a:pt x="115" y="140"/>
                    <a:pt x="115" y="140"/>
                  </a:cubicBezTo>
                  <a:cubicBezTo>
                    <a:pt x="116" y="140"/>
                    <a:pt x="116" y="140"/>
                    <a:pt x="116" y="140"/>
                  </a:cubicBezTo>
                  <a:cubicBezTo>
                    <a:pt x="116" y="140"/>
                    <a:pt x="118" y="139"/>
                    <a:pt x="118" y="139"/>
                  </a:cubicBezTo>
                  <a:cubicBezTo>
                    <a:pt x="118" y="138"/>
                    <a:pt x="117" y="137"/>
                    <a:pt x="117" y="137"/>
                  </a:cubicBezTo>
                  <a:cubicBezTo>
                    <a:pt x="116" y="137"/>
                    <a:pt x="116" y="137"/>
                    <a:pt x="116" y="137"/>
                  </a:cubicBezTo>
                  <a:cubicBezTo>
                    <a:pt x="116" y="137"/>
                    <a:pt x="112" y="136"/>
                    <a:pt x="112" y="136"/>
                  </a:cubicBezTo>
                  <a:cubicBezTo>
                    <a:pt x="111" y="136"/>
                    <a:pt x="110" y="134"/>
                    <a:pt x="110" y="134"/>
                  </a:cubicBezTo>
                  <a:cubicBezTo>
                    <a:pt x="110" y="133"/>
                    <a:pt x="110" y="133"/>
                    <a:pt x="110" y="133"/>
                  </a:cubicBezTo>
                  <a:cubicBezTo>
                    <a:pt x="111" y="129"/>
                    <a:pt x="111" y="129"/>
                    <a:pt x="111" y="129"/>
                  </a:cubicBezTo>
                  <a:cubicBezTo>
                    <a:pt x="115" y="132"/>
                    <a:pt x="115" y="132"/>
                    <a:pt x="115" y="132"/>
                  </a:cubicBezTo>
                  <a:cubicBezTo>
                    <a:pt x="116" y="133"/>
                    <a:pt x="116" y="133"/>
                    <a:pt x="116" y="133"/>
                  </a:cubicBezTo>
                  <a:cubicBezTo>
                    <a:pt x="119" y="135"/>
                    <a:pt x="119" y="135"/>
                    <a:pt x="119" y="135"/>
                  </a:cubicBezTo>
                  <a:cubicBezTo>
                    <a:pt x="123" y="134"/>
                    <a:pt x="123" y="134"/>
                    <a:pt x="123" y="134"/>
                  </a:cubicBezTo>
                  <a:cubicBezTo>
                    <a:pt x="124" y="128"/>
                    <a:pt x="124" y="128"/>
                    <a:pt x="124" y="128"/>
                  </a:cubicBezTo>
                  <a:cubicBezTo>
                    <a:pt x="124" y="127"/>
                    <a:pt x="124" y="127"/>
                    <a:pt x="124" y="127"/>
                  </a:cubicBezTo>
                  <a:cubicBezTo>
                    <a:pt x="123" y="123"/>
                    <a:pt x="123" y="123"/>
                    <a:pt x="123" y="123"/>
                  </a:cubicBezTo>
                  <a:cubicBezTo>
                    <a:pt x="126" y="123"/>
                    <a:pt x="126" y="123"/>
                    <a:pt x="126" y="123"/>
                  </a:cubicBezTo>
                  <a:cubicBezTo>
                    <a:pt x="130" y="123"/>
                    <a:pt x="130" y="123"/>
                    <a:pt x="130" y="123"/>
                  </a:cubicBezTo>
                  <a:cubicBezTo>
                    <a:pt x="135" y="120"/>
                    <a:pt x="135" y="120"/>
                    <a:pt x="135" y="120"/>
                  </a:cubicBezTo>
                  <a:cubicBezTo>
                    <a:pt x="135" y="119"/>
                    <a:pt x="135" y="119"/>
                    <a:pt x="135" y="119"/>
                  </a:cubicBezTo>
                  <a:cubicBezTo>
                    <a:pt x="133" y="118"/>
                    <a:pt x="133" y="118"/>
                    <a:pt x="133" y="118"/>
                  </a:cubicBezTo>
                  <a:cubicBezTo>
                    <a:pt x="131" y="118"/>
                    <a:pt x="131" y="118"/>
                    <a:pt x="131" y="118"/>
                  </a:cubicBezTo>
                  <a:cubicBezTo>
                    <a:pt x="129" y="117"/>
                    <a:pt x="129" y="117"/>
                    <a:pt x="129" y="117"/>
                  </a:cubicBezTo>
                  <a:cubicBezTo>
                    <a:pt x="129" y="115"/>
                    <a:pt x="129" y="115"/>
                    <a:pt x="129" y="115"/>
                  </a:cubicBezTo>
                  <a:cubicBezTo>
                    <a:pt x="132" y="114"/>
                    <a:pt x="132" y="114"/>
                    <a:pt x="132" y="114"/>
                  </a:cubicBezTo>
                  <a:cubicBezTo>
                    <a:pt x="133" y="115"/>
                    <a:pt x="133" y="115"/>
                    <a:pt x="133" y="115"/>
                  </a:cubicBezTo>
                  <a:cubicBezTo>
                    <a:pt x="136" y="117"/>
                    <a:pt x="136" y="117"/>
                    <a:pt x="136" y="117"/>
                  </a:cubicBezTo>
                  <a:cubicBezTo>
                    <a:pt x="138" y="117"/>
                    <a:pt x="138" y="117"/>
                    <a:pt x="138" y="117"/>
                  </a:cubicBezTo>
                  <a:cubicBezTo>
                    <a:pt x="142" y="114"/>
                    <a:pt x="142" y="114"/>
                    <a:pt x="142" y="114"/>
                  </a:cubicBezTo>
                  <a:cubicBezTo>
                    <a:pt x="145" y="110"/>
                    <a:pt x="145" y="110"/>
                    <a:pt x="145" y="110"/>
                  </a:cubicBezTo>
                  <a:cubicBezTo>
                    <a:pt x="144" y="107"/>
                    <a:pt x="144" y="107"/>
                    <a:pt x="144" y="107"/>
                  </a:cubicBezTo>
                  <a:cubicBezTo>
                    <a:pt x="141" y="105"/>
                    <a:pt x="141" y="105"/>
                    <a:pt x="141" y="105"/>
                  </a:cubicBezTo>
                  <a:cubicBezTo>
                    <a:pt x="141" y="104"/>
                    <a:pt x="141" y="104"/>
                    <a:pt x="141" y="104"/>
                  </a:cubicBezTo>
                  <a:cubicBezTo>
                    <a:pt x="143" y="103"/>
                    <a:pt x="143" y="103"/>
                    <a:pt x="143" y="103"/>
                  </a:cubicBezTo>
                  <a:cubicBezTo>
                    <a:pt x="147" y="105"/>
                    <a:pt x="147" y="105"/>
                    <a:pt x="147" y="105"/>
                  </a:cubicBezTo>
                  <a:cubicBezTo>
                    <a:pt x="149" y="103"/>
                    <a:pt x="149" y="103"/>
                    <a:pt x="149" y="103"/>
                  </a:cubicBezTo>
                  <a:cubicBezTo>
                    <a:pt x="151" y="100"/>
                    <a:pt x="151" y="100"/>
                    <a:pt x="151" y="100"/>
                  </a:cubicBezTo>
                  <a:cubicBezTo>
                    <a:pt x="155" y="93"/>
                    <a:pt x="155" y="93"/>
                    <a:pt x="155" y="93"/>
                  </a:cubicBezTo>
                  <a:cubicBezTo>
                    <a:pt x="159" y="90"/>
                    <a:pt x="159" y="90"/>
                    <a:pt x="159" y="90"/>
                  </a:cubicBezTo>
                  <a:cubicBezTo>
                    <a:pt x="164" y="89"/>
                    <a:pt x="164" y="89"/>
                    <a:pt x="164" y="89"/>
                  </a:cubicBezTo>
                  <a:cubicBezTo>
                    <a:pt x="167" y="84"/>
                    <a:pt x="167" y="84"/>
                    <a:pt x="167" y="84"/>
                  </a:cubicBezTo>
                  <a:cubicBezTo>
                    <a:pt x="169" y="81"/>
                    <a:pt x="169" y="81"/>
                    <a:pt x="169" y="81"/>
                  </a:cubicBezTo>
                  <a:cubicBezTo>
                    <a:pt x="167" y="79"/>
                    <a:pt x="167" y="79"/>
                    <a:pt x="167" y="79"/>
                  </a:cubicBezTo>
                  <a:cubicBezTo>
                    <a:pt x="165" y="75"/>
                    <a:pt x="165" y="75"/>
                    <a:pt x="165" y="75"/>
                  </a:cubicBezTo>
                  <a:cubicBezTo>
                    <a:pt x="167" y="75"/>
                    <a:pt x="167" y="75"/>
                    <a:pt x="167" y="75"/>
                  </a:cubicBezTo>
                  <a:cubicBezTo>
                    <a:pt x="169" y="75"/>
                    <a:pt x="169" y="75"/>
                    <a:pt x="169" y="75"/>
                  </a:cubicBezTo>
                  <a:cubicBezTo>
                    <a:pt x="169" y="72"/>
                    <a:pt x="169" y="72"/>
                    <a:pt x="169" y="72"/>
                  </a:cubicBezTo>
                  <a:cubicBezTo>
                    <a:pt x="170" y="70"/>
                    <a:pt x="170" y="70"/>
                    <a:pt x="170" y="70"/>
                  </a:cubicBezTo>
                  <a:cubicBezTo>
                    <a:pt x="173" y="66"/>
                    <a:pt x="173" y="66"/>
                    <a:pt x="173" y="66"/>
                  </a:cubicBezTo>
                  <a:cubicBezTo>
                    <a:pt x="175" y="60"/>
                    <a:pt x="175" y="60"/>
                    <a:pt x="175" y="60"/>
                  </a:cubicBezTo>
                  <a:cubicBezTo>
                    <a:pt x="177" y="56"/>
                    <a:pt x="177" y="56"/>
                    <a:pt x="177" y="56"/>
                  </a:cubicBezTo>
                  <a:cubicBezTo>
                    <a:pt x="178" y="54"/>
                    <a:pt x="178" y="54"/>
                    <a:pt x="178" y="54"/>
                  </a:cubicBezTo>
                  <a:cubicBezTo>
                    <a:pt x="180" y="52"/>
                    <a:pt x="180" y="52"/>
                    <a:pt x="180" y="52"/>
                  </a:cubicBezTo>
                  <a:cubicBezTo>
                    <a:pt x="187" y="46"/>
                    <a:pt x="187" y="46"/>
                    <a:pt x="187" y="46"/>
                  </a:cubicBezTo>
                  <a:cubicBezTo>
                    <a:pt x="189" y="44"/>
                    <a:pt x="189" y="44"/>
                    <a:pt x="189" y="44"/>
                  </a:cubicBezTo>
                  <a:cubicBezTo>
                    <a:pt x="138" y="6"/>
                    <a:pt x="138" y="6"/>
                    <a:pt x="138" y="6"/>
                  </a:cubicBezTo>
                  <a:lnTo>
                    <a:pt x="98" y="1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1" name="Freeform 41">
              <a:extLst>
                <a:ext uri="{FF2B5EF4-FFF2-40B4-BE49-F238E27FC236}">
                  <a16:creationId xmlns:a16="http://schemas.microsoft.com/office/drawing/2014/main" id="{A90801C9-717E-44A2-9E1E-DAEFE21E0BF8}"/>
                </a:ext>
              </a:extLst>
            </p:cNvPr>
            <p:cNvSpPr>
              <a:spLocks/>
            </p:cNvSpPr>
            <p:nvPr/>
          </p:nvSpPr>
          <p:spPr bwMode="auto">
            <a:xfrm>
              <a:off x="7128028" y="2788799"/>
              <a:ext cx="212492" cy="340661"/>
            </a:xfrm>
            <a:custGeom>
              <a:avLst/>
              <a:gdLst>
                <a:gd name="T0" fmla="*/ 39 w 126"/>
                <a:gd name="T1" fmla="*/ 183 h 202"/>
                <a:gd name="T2" fmla="*/ 33 w 126"/>
                <a:gd name="T3" fmla="*/ 176 h 202"/>
                <a:gd name="T4" fmla="*/ 36 w 126"/>
                <a:gd name="T5" fmla="*/ 172 h 202"/>
                <a:gd name="T6" fmla="*/ 51 w 126"/>
                <a:gd name="T7" fmla="*/ 168 h 202"/>
                <a:gd name="T8" fmla="*/ 125 w 126"/>
                <a:gd name="T9" fmla="*/ 161 h 202"/>
                <a:gd name="T10" fmla="*/ 120 w 126"/>
                <a:gd name="T11" fmla="*/ 153 h 202"/>
                <a:gd name="T12" fmla="*/ 119 w 126"/>
                <a:gd name="T13" fmla="*/ 148 h 202"/>
                <a:gd name="T14" fmla="*/ 120 w 126"/>
                <a:gd name="T15" fmla="*/ 141 h 202"/>
                <a:gd name="T16" fmla="*/ 116 w 126"/>
                <a:gd name="T17" fmla="*/ 130 h 202"/>
                <a:gd name="T18" fmla="*/ 119 w 126"/>
                <a:gd name="T19" fmla="*/ 123 h 202"/>
                <a:gd name="T20" fmla="*/ 116 w 126"/>
                <a:gd name="T21" fmla="*/ 117 h 202"/>
                <a:gd name="T22" fmla="*/ 122 w 126"/>
                <a:gd name="T23" fmla="*/ 110 h 202"/>
                <a:gd name="T24" fmla="*/ 119 w 126"/>
                <a:gd name="T25" fmla="*/ 104 h 202"/>
                <a:gd name="T26" fmla="*/ 115 w 126"/>
                <a:gd name="T27" fmla="*/ 95 h 202"/>
                <a:gd name="T28" fmla="*/ 106 w 126"/>
                <a:gd name="T29" fmla="*/ 75 h 202"/>
                <a:gd name="T30" fmla="*/ 89 w 126"/>
                <a:gd name="T31" fmla="*/ 12 h 202"/>
                <a:gd name="T32" fmla="*/ 94 w 126"/>
                <a:gd name="T33" fmla="*/ 0 h 202"/>
                <a:gd name="T34" fmla="*/ 1 w 126"/>
                <a:gd name="T35" fmla="*/ 7 h 202"/>
                <a:gd name="T36" fmla="*/ 0 w 126"/>
                <a:gd name="T37" fmla="*/ 106 h 202"/>
                <a:gd name="T38" fmla="*/ 6 w 126"/>
                <a:gd name="T39" fmla="*/ 196 h 202"/>
                <a:gd name="T40" fmla="*/ 11 w 126"/>
                <a:gd name="T41" fmla="*/ 197 h 202"/>
                <a:gd name="T42" fmla="*/ 16 w 126"/>
                <a:gd name="T43" fmla="*/ 195 h 202"/>
                <a:gd name="T44" fmla="*/ 16 w 126"/>
                <a:gd name="T45" fmla="*/ 187 h 202"/>
                <a:gd name="T46" fmla="*/ 21 w 126"/>
                <a:gd name="T47" fmla="*/ 184 h 202"/>
                <a:gd name="T48" fmla="*/ 22 w 126"/>
                <a:gd name="T49" fmla="*/ 189 h 202"/>
                <a:gd name="T50" fmla="*/ 22 w 126"/>
                <a:gd name="T51" fmla="*/ 193 h 202"/>
                <a:gd name="T52" fmla="*/ 25 w 126"/>
                <a:gd name="T53" fmla="*/ 195 h 202"/>
                <a:gd name="T54" fmla="*/ 27 w 126"/>
                <a:gd name="T55" fmla="*/ 199 h 202"/>
                <a:gd name="T56" fmla="*/ 25 w 126"/>
                <a:gd name="T57" fmla="*/ 202 h 202"/>
                <a:gd name="T58" fmla="*/ 31 w 126"/>
                <a:gd name="T59" fmla="*/ 200 h 202"/>
                <a:gd name="T60" fmla="*/ 38 w 126"/>
                <a:gd name="T61" fmla="*/ 197 h 202"/>
                <a:gd name="T62" fmla="*/ 43 w 126"/>
                <a:gd name="T63" fmla="*/ 196 h 202"/>
                <a:gd name="T64" fmla="*/ 44 w 126"/>
                <a:gd name="T65" fmla="*/ 195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 h="202">
                  <a:moveTo>
                    <a:pt x="40" y="188"/>
                  </a:moveTo>
                  <a:lnTo>
                    <a:pt x="39" y="183"/>
                  </a:lnTo>
                  <a:lnTo>
                    <a:pt x="35" y="178"/>
                  </a:lnTo>
                  <a:lnTo>
                    <a:pt x="33" y="176"/>
                  </a:lnTo>
                  <a:lnTo>
                    <a:pt x="33" y="173"/>
                  </a:lnTo>
                  <a:lnTo>
                    <a:pt x="36" y="172"/>
                  </a:lnTo>
                  <a:lnTo>
                    <a:pt x="43" y="170"/>
                  </a:lnTo>
                  <a:lnTo>
                    <a:pt x="51" y="168"/>
                  </a:lnTo>
                  <a:lnTo>
                    <a:pt x="126" y="162"/>
                  </a:lnTo>
                  <a:lnTo>
                    <a:pt x="125" y="161"/>
                  </a:lnTo>
                  <a:lnTo>
                    <a:pt x="121" y="156"/>
                  </a:lnTo>
                  <a:lnTo>
                    <a:pt x="120" y="153"/>
                  </a:lnTo>
                  <a:lnTo>
                    <a:pt x="118" y="150"/>
                  </a:lnTo>
                  <a:lnTo>
                    <a:pt x="119" y="148"/>
                  </a:lnTo>
                  <a:lnTo>
                    <a:pt x="121" y="146"/>
                  </a:lnTo>
                  <a:lnTo>
                    <a:pt x="120" y="141"/>
                  </a:lnTo>
                  <a:lnTo>
                    <a:pt x="118" y="138"/>
                  </a:lnTo>
                  <a:lnTo>
                    <a:pt x="116" y="130"/>
                  </a:lnTo>
                  <a:lnTo>
                    <a:pt x="116" y="125"/>
                  </a:lnTo>
                  <a:lnTo>
                    <a:pt x="119" y="123"/>
                  </a:lnTo>
                  <a:lnTo>
                    <a:pt x="120" y="119"/>
                  </a:lnTo>
                  <a:lnTo>
                    <a:pt x="116" y="117"/>
                  </a:lnTo>
                  <a:lnTo>
                    <a:pt x="121" y="114"/>
                  </a:lnTo>
                  <a:lnTo>
                    <a:pt x="122" y="110"/>
                  </a:lnTo>
                  <a:lnTo>
                    <a:pt x="120" y="108"/>
                  </a:lnTo>
                  <a:lnTo>
                    <a:pt x="119" y="104"/>
                  </a:lnTo>
                  <a:lnTo>
                    <a:pt x="119" y="100"/>
                  </a:lnTo>
                  <a:lnTo>
                    <a:pt x="115" y="95"/>
                  </a:lnTo>
                  <a:lnTo>
                    <a:pt x="108" y="83"/>
                  </a:lnTo>
                  <a:lnTo>
                    <a:pt x="106" y="75"/>
                  </a:lnTo>
                  <a:lnTo>
                    <a:pt x="96" y="41"/>
                  </a:lnTo>
                  <a:lnTo>
                    <a:pt x="89" y="12"/>
                  </a:lnTo>
                  <a:lnTo>
                    <a:pt x="87" y="0"/>
                  </a:lnTo>
                  <a:lnTo>
                    <a:pt x="94" y="0"/>
                  </a:lnTo>
                  <a:lnTo>
                    <a:pt x="94" y="0"/>
                  </a:lnTo>
                  <a:lnTo>
                    <a:pt x="1" y="7"/>
                  </a:lnTo>
                  <a:lnTo>
                    <a:pt x="1" y="14"/>
                  </a:lnTo>
                  <a:lnTo>
                    <a:pt x="0" y="106"/>
                  </a:lnTo>
                  <a:lnTo>
                    <a:pt x="0" y="155"/>
                  </a:lnTo>
                  <a:lnTo>
                    <a:pt x="6" y="196"/>
                  </a:lnTo>
                  <a:lnTo>
                    <a:pt x="8" y="196"/>
                  </a:lnTo>
                  <a:lnTo>
                    <a:pt x="11" y="197"/>
                  </a:lnTo>
                  <a:lnTo>
                    <a:pt x="15" y="198"/>
                  </a:lnTo>
                  <a:lnTo>
                    <a:pt x="16" y="195"/>
                  </a:lnTo>
                  <a:lnTo>
                    <a:pt x="15" y="191"/>
                  </a:lnTo>
                  <a:lnTo>
                    <a:pt x="16" y="187"/>
                  </a:lnTo>
                  <a:lnTo>
                    <a:pt x="18" y="185"/>
                  </a:lnTo>
                  <a:lnTo>
                    <a:pt x="21" y="184"/>
                  </a:lnTo>
                  <a:lnTo>
                    <a:pt x="22" y="186"/>
                  </a:lnTo>
                  <a:lnTo>
                    <a:pt x="22" y="189"/>
                  </a:lnTo>
                  <a:lnTo>
                    <a:pt x="21" y="191"/>
                  </a:lnTo>
                  <a:lnTo>
                    <a:pt x="22" y="193"/>
                  </a:lnTo>
                  <a:lnTo>
                    <a:pt x="23" y="194"/>
                  </a:lnTo>
                  <a:lnTo>
                    <a:pt x="25" y="195"/>
                  </a:lnTo>
                  <a:lnTo>
                    <a:pt x="27" y="197"/>
                  </a:lnTo>
                  <a:lnTo>
                    <a:pt x="27" y="199"/>
                  </a:lnTo>
                  <a:lnTo>
                    <a:pt x="27" y="200"/>
                  </a:lnTo>
                  <a:lnTo>
                    <a:pt x="25" y="202"/>
                  </a:lnTo>
                  <a:lnTo>
                    <a:pt x="27" y="201"/>
                  </a:lnTo>
                  <a:lnTo>
                    <a:pt x="31" y="200"/>
                  </a:lnTo>
                  <a:lnTo>
                    <a:pt x="36" y="199"/>
                  </a:lnTo>
                  <a:lnTo>
                    <a:pt x="38" y="197"/>
                  </a:lnTo>
                  <a:lnTo>
                    <a:pt x="39" y="197"/>
                  </a:lnTo>
                  <a:lnTo>
                    <a:pt x="43" y="196"/>
                  </a:lnTo>
                  <a:lnTo>
                    <a:pt x="44" y="195"/>
                  </a:lnTo>
                  <a:lnTo>
                    <a:pt x="44" y="195"/>
                  </a:lnTo>
                  <a:lnTo>
                    <a:pt x="40" y="18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2" name="Freeform 42">
              <a:extLst>
                <a:ext uri="{FF2B5EF4-FFF2-40B4-BE49-F238E27FC236}">
                  <a16:creationId xmlns:a16="http://schemas.microsoft.com/office/drawing/2014/main" id="{9DF54709-C0BE-4E0D-962E-79F3386742D9}"/>
                </a:ext>
              </a:extLst>
            </p:cNvPr>
            <p:cNvSpPr>
              <a:spLocks/>
            </p:cNvSpPr>
            <p:nvPr/>
          </p:nvSpPr>
          <p:spPr bwMode="auto">
            <a:xfrm>
              <a:off x="6942519" y="2800604"/>
              <a:ext cx="195628" cy="342348"/>
            </a:xfrm>
            <a:custGeom>
              <a:avLst/>
              <a:gdLst>
                <a:gd name="T0" fmla="*/ 110 w 116"/>
                <a:gd name="T1" fmla="*/ 99 h 203"/>
                <a:gd name="T2" fmla="*/ 111 w 116"/>
                <a:gd name="T3" fmla="*/ 0 h 203"/>
                <a:gd name="T4" fmla="*/ 41 w 116"/>
                <a:gd name="T5" fmla="*/ 5 h 203"/>
                <a:gd name="T6" fmla="*/ 38 w 116"/>
                <a:gd name="T7" fmla="*/ 10 h 203"/>
                <a:gd name="T8" fmla="*/ 35 w 116"/>
                <a:gd name="T9" fmla="*/ 15 h 203"/>
                <a:gd name="T10" fmla="*/ 32 w 116"/>
                <a:gd name="T11" fmla="*/ 17 h 203"/>
                <a:gd name="T12" fmla="*/ 30 w 116"/>
                <a:gd name="T13" fmla="*/ 26 h 203"/>
                <a:gd name="T14" fmla="*/ 22 w 116"/>
                <a:gd name="T15" fmla="*/ 37 h 203"/>
                <a:gd name="T16" fmla="*/ 18 w 116"/>
                <a:gd name="T17" fmla="*/ 44 h 203"/>
                <a:gd name="T18" fmla="*/ 18 w 116"/>
                <a:gd name="T19" fmla="*/ 48 h 203"/>
                <a:gd name="T20" fmla="*/ 17 w 116"/>
                <a:gd name="T21" fmla="*/ 54 h 203"/>
                <a:gd name="T22" fmla="*/ 13 w 116"/>
                <a:gd name="T23" fmla="*/ 58 h 203"/>
                <a:gd name="T24" fmla="*/ 12 w 116"/>
                <a:gd name="T25" fmla="*/ 62 h 203"/>
                <a:gd name="T26" fmla="*/ 11 w 116"/>
                <a:gd name="T27" fmla="*/ 66 h 203"/>
                <a:gd name="T28" fmla="*/ 14 w 116"/>
                <a:gd name="T29" fmla="*/ 70 h 203"/>
                <a:gd name="T30" fmla="*/ 14 w 116"/>
                <a:gd name="T31" fmla="*/ 78 h 203"/>
                <a:gd name="T32" fmla="*/ 14 w 116"/>
                <a:gd name="T33" fmla="*/ 84 h 203"/>
                <a:gd name="T34" fmla="*/ 11 w 116"/>
                <a:gd name="T35" fmla="*/ 89 h 203"/>
                <a:gd name="T36" fmla="*/ 15 w 116"/>
                <a:gd name="T37" fmla="*/ 94 h 203"/>
                <a:gd name="T38" fmla="*/ 11 w 116"/>
                <a:gd name="T39" fmla="*/ 98 h 203"/>
                <a:gd name="T40" fmla="*/ 15 w 116"/>
                <a:gd name="T41" fmla="*/ 102 h 203"/>
                <a:gd name="T42" fmla="*/ 16 w 116"/>
                <a:gd name="T43" fmla="*/ 108 h 203"/>
                <a:gd name="T44" fmla="*/ 19 w 116"/>
                <a:gd name="T45" fmla="*/ 112 h 203"/>
                <a:gd name="T46" fmla="*/ 19 w 116"/>
                <a:gd name="T47" fmla="*/ 123 h 203"/>
                <a:gd name="T48" fmla="*/ 15 w 116"/>
                <a:gd name="T49" fmla="*/ 126 h 203"/>
                <a:gd name="T50" fmla="*/ 14 w 116"/>
                <a:gd name="T51" fmla="*/ 132 h 203"/>
                <a:gd name="T52" fmla="*/ 8 w 116"/>
                <a:gd name="T53" fmla="*/ 140 h 203"/>
                <a:gd name="T54" fmla="*/ 6 w 116"/>
                <a:gd name="T55" fmla="*/ 149 h 203"/>
                <a:gd name="T56" fmla="*/ 4 w 116"/>
                <a:gd name="T57" fmla="*/ 153 h 203"/>
                <a:gd name="T58" fmla="*/ 4 w 116"/>
                <a:gd name="T59" fmla="*/ 160 h 203"/>
                <a:gd name="T60" fmla="*/ 0 w 116"/>
                <a:gd name="T61" fmla="*/ 164 h 203"/>
                <a:gd name="T62" fmla="*/ 1 w 116"/>
                <a:gd name="T63" fmla="*/ 171 h 203"/>
                <a:gd name="T64" fmla="*/ 65 w 116"/>
                <a:gd name="T65" fmla="*/ 184 h 203"/>
                <a:gd name="T66" fmla="*/ 70 w 116"/>
                <a:gd name="T67" fmla="*/ 192 h 203"/>
                <a:gd name="T68" fmla="*/ 71 w 116"/>
                <a:gd name="T69" fmla="*/ 203 h 203"/>
                <a:gd name="T70" fmla="*/ 72 w 116"/>
                <a:gd name="T71" fmla="*/ 203 h 203"/>
                <a:gd name="T72" fmla="*/ 79 w 116"/>
                <a:gd name="T73" fmla="*/ 199 h 203"/>
                <a:gd name="T74" fmla="*/ 82 w 116"/>
                <a:gd name="T75" fmla="*/ 193 h 203"/>
                <a:gd name="T76" fmla="*/ 89 w 116"/>
                <a:gd name="T77" fmla="*/ 193 h 203"/>
                <a:gd name="T78" fmla="*/ 98 w 116"/>
                <a:gd name="T79" fmla="*/ 190 h 203"/>
                <a:gd name="T80" fmla="*/ 104 w 116"/>
                <a:gd name="T81" fmla="*/ 190 h 203"/>
                <a:gd name="T82" fmla="*/ 109 w 116"/>
                <a:gd name="T83" fmla="*/ 190 h 203"/>
                <a:gd name="T84" fmla="*/ 115 w 116"/>
                <a:gd name="T85" fmla="*/ 190 h 203"/>
                <a:gd name="T86" fmla="*/ 116 w 116"/>
                <a:gd name="T87" fmla="*/ 189 h 203"/>
                <a:gd name="T88" fmla="*/ 110 w 116"/>
                <a:gd name="T89" fmla="*/ 148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 h="203">
                  <a:moveTo>
                    <a:pt x="110" y="148"/>
                  </a:moveTo>
                  <a:lnTo>
                    <a:pt x="110" y="99"/>
                  </a:lnTo>
                  <a:lnTo>
                    <a:pt x="111" y="7"/>
                  </a:lnTo>
                  <a:lnTo>
                    <a:pt x="111" y="0"/>
                  </a:lnTo>
                  <a:lnTo>
                    <a:pt x="41" y="5"/>
                  </a:lnTo>
                  <a:lnTo>
                    <a:pt x="41" y="5"/>
                  </a:lnTo>
                  <a:lnTo>
                    <a:pt x="42" y="8"/>
                  </a:lnTo>
                  <a:lnTo>
                    <a:pt x="38" y="10"/>
                  </a:lnTo>
                  <a:lnTo>
                    <a:pt x="36" y="12"/>
                  </a:lnTo>
                  <a:lnTo>
                    <a:pt x="35" y="15"/>
                  </a:lnTo>
                  <a:lnTo>
                    <a:pt x="33" y="17"/>
                  </a:lnTo>
                  <a:lnTo>
                    <a:pt x="32" y="17"/>
                  </a:lnTo>
                  <a:lnTo>
                    <a:pt x="30" y="22"/>
                  </a:lnTo>
                  <a:lnTo>
                    <a:pt x="30" y="26"/>
                  </a:lnTo>
                  <a:lnTo>
                    <a:pt x="27" y="31"/>
                  </a:lnTo>
                  <a:lnTo>
                    <a:pt x="22" y="37"/>
                  </a:lnTo>
                  <a:lnTo>
                    <a:pt x="19" y="40"/>
                  </a:lnTo>
                  <a:lnTo>
                    <a:pt x="18" y="44"/>
                  </a:lnTo>
                  <a:lnTo>
                    <a:pt x="20" y="45"/>
                  </a:lnTo>
                  <a:lnTo>
                    <a:pt x="18" y="48"/>
                  </a:lnTo>
                  <a:lnTo>
                    <a:pt x="16" y="52"/>
                  </a:lnTo>
                  <a:lnTo>
                    <a:pt x="17" y="54"/>
                  </a:lnTo>
                  <a:lnTo>
                    <a:pt x="16" y="54"/>
                  </a:lnTo>
                  <a:lnTo>
                    <a:pt x="13" y="58"/>
                  </a:lnTo>
                  <a:lnTo>
                    <a:pt x="11" y="61"/>
                  </a:lnTo>
                  <a:lnTo>
                    <a:pt x="12" y="62"/>
                  </a:lnTo>
                  <a:lnTo>
                    <a:pt x="11" y="64"/>
                  </a:lnTo>
                  <a:lnTo>
                    <a:pt x="11" y="66"/>
                  </a:lnTo>
                  <a:lnTo>
                    <a:pt x="12" y="67"/>
                  </a:lnTo>
                  <a:lnTo>
                    <a:pt x="14" y="70"/>
                  </a:lnTo>
                  <a:lnTo>
                    <a:pt x="14" y="72"/>
                  </a:lnTo>
                  <a:lnTo>
                    <a:pt x="14" y="78"/>
                  </a:lnTo>
                  <a:lnTo>
                    <a:pt x="15" y="81"/>
                  </a:lnTo>
                  <a:lnTo>
                    <a:pt x="14" y="84"/>
                  </a:lnTo>
                  <a:lnTo>
                    <a:pt x="12" y="89"/>
                  </a:lnTo>
                  <a:lnTo>
                    <a:pt x="11" y="89"/>
                  </a:lnTo>
                  <a:lnTo>
                    <a:pt x="14" y="91"/>
                  </a:lnTo>
                  <a:lnTo>
                    <a:pt x="15" y="94"/>
                  </a:lnTo>
                  <a:lnTo>
                    <a:pt x="15" y="96"/>
                  </a:lnTo>
                  <a:lnTo>
                    <a:pt x="11" y="98"/>
                  </a:lnTo>
                  <a:lnTo>
                    <a:pt x="14" y="100"/>
                  </a:lnTo>
                  <a:lnTo>
                    <a:pt x="15" y="102"/>
                  </a:lnTo>
                  <a:lnTo>
                    <a:pt x="15" y="103"/>
                  </a:lnTo>
                  <a:lnTo>
                    <a:pt x="16" y="108"/>
                  </a:lnTo>
                  <a:lnTo>
                    <a:pt x="16" y="110"/>
                  </a:lnTo>
                  <a:lnTo>
                    <a:pt x="19" y="112"/>
                  </a:lnTo>
                  <a:lnTo>
                    <a:pt x="20" y="115"/>
                  </a:lnTo>
                  <a:lnTo>
                    <a:pt x="19" y="123"/>
                  </a:lnTo>
                  <a:lnTo>
                    <a:pt x="16" y="126"/>
                  </a:lnTo>
                  <a:lnTo>
                    <a:pt x="15" y="126"/>
                  </a:lnTo>
                  <a:lnTo>
                    <a:pt x="15" y="130"/>
                  </a:lnTo>
                  <a:lnTo>
                    <a:pt x="14" y="132"/>
                  </a:lnTo>
                  <a:lnTo>
                    <a:pt x="10" y="138"/>
                  </a:lnTo>
                  <a:lnTo>
                    <a:pt x="8" y="140"/>
                  </a:lnTo>
                  <a:lnTo>
                    <a:pt x="7" y="147"/>
                  </a:lnTo>
                  <a:lnTo>
                    <a:pt x="6" y="149"/>
                  </a:lnTo>
                  <a:lnTo>
                    <a:pt x="5" y="150"/>
                  </a:lnTo>
                  <a:lnTo>
                    <a:pt x="4" y="153"/>
                  </a:lnTo>
                  <a:lnTo>
                    <a:pt x="4" y="155"/>
                  </a:lnTo>
                  <a:lnTo>
                    <a:pt x="4" y="160"/>
                  </a:lnTo>
                  <a:lnTo>
                    <a:pt x="1" y="162"/>
                  </a:lnTo>
                  <a:lnTo>
                    <a:pt x="0" y="164"/>
                  </a:lnTo>
                  <a:lnTo>
                    <a:pt x="0" y="167"/>
                  </a:lnTo>
                  <a:lnTo>
                    <a:pt x="1" y="171"/>
                  </a:lnTo>
                  <a:lnTo>
                    <a:pt x="66" y="168"/>
                  </a:lnTo>
                  <a:lnTo>
                    <a:pt x="65" y="184"/>
                  </a:lnTo>
                  <a:lnTo>
                    <a:pt x="67" y="188"/>
                  </a:lnTo>
                  <a:lnTo>
                    <a:pt x="70" y="192"/>
                  </a:lnTo>
                  <a:lnTo>
                    <a:pt x="71" y="199"/>
                  </a:lnTo>
                  <a:lnTo>
                    <a:pt x="71" y="203"/>
                  </a:lnTo>
                  <a:lnTo>
                    <a:pt x="71" y="203"/>
                  </a:lnTo>
                  <a:lnTo>
                    <a:pt x="72" y="203"/>
                  </a:lnTo>
                  <a:lnTo>
                    <a:pt x="77" y="200"/>
                  </a:lnTo>
                  <a:lnTo>
                    <a:pt x="79" y="199"/>
                  </a:lnTo>
                  <a:lnTo>
                    <a:pt x="82" y="197"/>
                  </a:lnTo>
                  <a:lnTo>
                    <a:pt x="82" y="193"/>
                  </a:lnTo>
                  <a:lnTo>
                    <a:pt x="86" y="193"/>
                  </a:lnTo>
                  <a:lnTo>
                    <a:pt x="89" y="193"/>
                  </a:lnTo>
                  <a:lnTo>
                    <a:pt x="93" y="192"/>
                  </a:lnTo>
                  <a:lnTo>
                    <a:pt x="98" y="190"/>
                  </a:lnTo>
                  <a:lnTo>
                    <a:pt x="102" y="190"/>
                  </a:lnTo>
                  <a:lnTo>
                    <a:pt x="104" y="190"/>
                  </a:lnTo>
                  <a:lnTo>
                    <a:pt x="107" y="190"/>
                  </a:lnTo>
                  <a:lnTo>
                    <a:pt x="109" y="190"/>
                  </a:lnTo>
                  <a:lnTo>
                    <a:pt x="113" y="192"/>
                  </a:lnTo>
                  <a:lnTo>
                    <a:pt x="115" y="190"/>
                  </a:lnTo>
                  <a:lnTo>
                    <a:pt x="116" y="189"/>
                  </a:lnTo>
                  <a:lnTo>
                    <a:pt x="116" y="189"/>
                  </a:lnTo>
                  <a:lnTo>
                    <a:pt x="116" y="189"/>
                  </a:lnTo>
                  <a:lnTo>
                    <a:pt x="110" y="14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3" name="Freeform 43">
              <a:extLst>
                <a:ext uri="{FF2B5EF4-FFF2-40B4-BE49-F238E27FC236}">
                  <a16:creationId xmlns:a16="http://schemas.microsoft.com/office/drawing/2014/main" id="{36905EF7-5400-4D8D-9F67-B7E5DD651C0E}"/>
                </a:ext>
              </a:extLst>
            </p:cNvPr>
            <p:cNvSpPr>
              <a:spLocks/>
            </p:cNvSpPr>
            <p:nvPr/>
          </p:nvSpPr>
          <p:spPr bwMode="auto">
            <a:xfrm>
              <a:off x="7559758" y="2387426"/>
              <a:ext cx="242848" cy="177077"/>
            </a:xfrm>
            <a:custGeom>
              <a:avLst/>
              <a:gdLst>
                <a:gd name="T0" fmla="*/ 0 w 170"/>
                <a:gd name="T1" fmla="*/ 24 h 123"/>
                <a:gd name="T2" fmla="*/ 3 w 170"/>
                <a:gd name="T3" fmla="*/ 44 h 123"/>
                <a:gd name="T4" fmla="*/ 16 w 170"/>
                <a:gd name="T5" fmla="*/ 33 h 123"/>
                <a:gd name="T6" fmla="*/ 28 w 170"/>
                <a:gd name="T7" fmla="*/ 25 h 123"/>
                <a:gd name="T8" fmla="*/ 31 w 170"/>
                <a:gd name="T9" fmla="*/ 27 h 123"/>
                <a:gd name="T10" fmla="*/ 41 w 170"/>
                <a:gd name="T11" fmla="*/ 22 h 123"/>
                <a:gd name="T12" fmla="*/ 63 w 170"/>
                <a:gd name="T13" fmla="*/ 22 h 123"/>
                <a:gd name="T14" fmla="*/ 70 w 170"/>
                <a:gd name="T15" fmla="*/ 36 h 123"/>
                <a:gd name="T16" fmla="*/ 83 w 170"/>
                <a:gd name="T17" fmla="*/ 43 h 123"/>
                <a:gd name="T18" fmla="*/ 93 w 170"/>
                <a:gd name="T19" fmla="*/ 51 h 123"/>
                <a:gd name="T20" fmla="*/ 92 w 170"/>
                <a:gd name="T21" fmla="*/ 60 h 123"/>
                <a:gd name="T22" fmla="*/ 89 w 170"/>
                <a:gd name="T23" fmla="*/ 74 h 123"/>
                <a:gd name="T24" fmla="*/ 94 w 170"/>
                <a:gd name="T25" fmla="*/ 75 h 123"/>
                <a:gd name="T26" fmla="*/ 101 w 170"/>
                <a:gd name="T27" fmla="*/ 75 h 123"/>
                <a:gd name="T28" fmla="*/ 106 w 170"/>
                <a:gd name="T29" fmla="*/ 75 h 123"/>
                <a:gd name="T30" fmla="*/ 122 w 170"/>
                <a:gd name="T31" fmla="*/ 78 h 123"/>
                <a:gd name="T32" fmla="*/ 129 w 170"/>
                <a:gd name="T33" fmla="*/ 79 h 123"/>
                <a:gd name="T34" fmla="*/ 124 w 170"/>
                <a:gd name="T35" fmla="*/ 72 h 123"/>
                <a:gd name="T36" fmla="*/ 124 w 170"/>
                <a:gd name="T37" fmla="*/ 68 h 123"/>
                <a:gd name="T38" fmla="*/ 116 w 170"/>
                <a:gd name="T39" fmla="*/ 57 h 123"/>
                <a:gd name="T40" fmla="*/ 115 w 170"/>
                <a:gd name="T41" fmla="*/ 43 h 123"/>
                <a:gd name="T42" fmla="*/ 113 w 170"/>
                <a:gd name="T43" fmla="*/ 31 h 123"/>
                <a:gd name="T44" fmla="*/ 115 w 170"/>
                <a:gd name="T45" fmla="*/ 28 h 123"/>
                <a:gd name="T46" fmla="*/ 124 w 170"/>
                <a:gd name="T47" fmla="*/ 18 h 123"/>
                <a:gd name="T48" fmla="*/ 129 w 170"/>
                <a:gd name="T49" fmla="*/ 13 h 123"/>
                <a:gd name="T50" fmla="*/ 125 w 170"/>
                <a:gd name="T51" fmla="*/ 21 h 123"/>
                <a:gd name="T52" fmla="*/ 123 w 170"/>
                <a:gd name="T53" fmla="*/ 31 h 123"/>
                <a:gd name="T54" fmla="*/ 122 w 170"/>
                <a:gd name="T55" fmla="*/ 36 h 123"/>
                <a:gd name="T56" fmla="*/ 126 w 170"/>
                <a:gd name="T57" fmla="*/ 41 h 123"/>
                <a:gd name="T58" fmla="*/ 131 w 170"/>
                <a:gd name="T59" fmla="*/ 46 h 123"/>
                <a:gd name="T60" fmla="*/ 134 w 170"/>
                <a:gd name="T61" fmla="*/ 51 h 123"/>
                <a:gd name="T62" fmla="*/ 130 w 170"/>
                <a:gd name="T63" fmla="*/ 57 h 123"/>
                <a:gd name="T64" fmla="*/ 128 w 170"/>
                <a:gd name="T65" fmla="*/ 61 h 123"/>
                <a:gd name="T66" fmla="*/ 129 w 170"/>
                <a:gd name="T67" fmla="*/ 65 h 123"/>
                <a:gd name="T68" fmla="*/ 139 w 170"/>
                <a:gd name="T69" fmla="*/ 66 h 123"/>
                <a:gd name="T70" fmla="*/ 146 w 170"/>
                <a:gd name="T71" fmla="*/ 75 h 123"/>
                <a:gd name="T72" fmla="*/ 147 w 170"/>
                <a:gd name="T73" fmla="*/ 81 h 123"/>
                <a:gd name="T74" fmla="*/ 152 w 170"/>
                <a:gd name="T75" fmla="*/ 89 h 123"/>
                <a:gd name="T76" fmla="*/ 148 w 170"/>
                <a:gd name="T77" fmla="*/ 104 h 123"/>
                <a:gd name="T78" fmla="*/ 149 w 170"/>
                <a:gd name="T79" fmla="*/ 120 h 123"/>
                <a:gd name="T80" fmla="*/ 153 w 170"/>
                <a:gd name="T81" fmla="*/ 116 h 123"/>
                <a:gd name="T82" fmla="*/ 157 w 170"/>
                <a:gd name="T83" fmla="*/ 102 h 123"/>
                <a:gd name="T84" fmla="*/ 157 w 170"/>
                <a:gd name="T85" fmla="*/ 97 h 123"/>
                <a:gd name="T86" fmla="*/ 163 w 170"/>
                <a:gd name="T87" fmla="*/ 91 h 123"/>
                <a:gd name="T88" fmla="*/ 163 w 170"/>
                <a:gd name="T89" fmla="*/ 79 h 123"/>
                <a:gd name="T90" fmla="*/ 167 w 170"/>
                <a:gd name="T91" fmla="*/ 71 h 123"/>
                <a:gd name="T92" fmla="*/ 167 w 170"/>
                <a:gd name="T93" fmla="*/ 77 h 123"/>
                <a:gd name="T94" fmla="*/ 168 w 170"/>
                <a:gd name="T95" fmla="*/ 82 h 123"/>
                <a:gd name="T96" fmla="*/ 170 w 170"/>
                <a:gd name="T97" fmla="*/ 68 h 123"/>
                <a:gd name="T98" fmla="*/ 169 w 170"/>
                <a:gd name="T99" fmla="*/ 54 h 123"/>
                <a:gd name="T100" fmla="*/ 134 w 170"/>
                <a:gd name="T101"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0" h="123">
                  <a:moveTo>
                    <a:pt x="134" y="0"/>
                  </a:moveTo>
                  <a:cubicBezTo>
                    <a:pt x="0" y="24"/>
                    <a:pt x="0" y="24"/>
                    <a:pt x="0" y="24"/>
                  </a:cubicBezTo>
                  <a:cubicBezTo>
                    <a:pt x="0" y="24"/>
                    <a:pt x="0" y="24"/>
                    <a:pt x="0" y="24"/>
                  </a:cubicBezTo>
                  <a:cubicBezTo>
                    <a:pt x="3" y="44"/>
                    <a:pt x="3" y="44"/>
                    <a:pt x="3" y="44"/>
                  </a:cubicBezTo>
                  <a:cubicBezTo>
                    <a:pt x="7" y="44"/>
                    <a:pt x="7" y="44"/>
                    <a:pt x="7" y="44"/>
                  </a:cubicBezTo>
                  <a:cubicBezTo>
                    <a:pt x="16" y="33"/>
                    <a:pt x="16" y="33"/>
                    <a:pt x="16" y="33"/>
                  </a:cubicBezTo>
                  <a:cubicBezTo>
                    <a:pt x="22" y="33"/>
                    <a:pt x="22" y="33"/>
                    <a:pt x="22" y="33"/>
                  </a:cubicBezTo>
                  <a:cubicBezTo>
                    <a:pt x="28" y="25"/>
                    <a:pt x="28" y="25"/>
                    <a:pt x="28" y="25"/>
                  </a:cubicBezTo>
                  <a:cubicBezTo>
                    <a:pt x="30" y="25"/>
                    <a:pt x="30" y="25"/>
                    <a:pt x="30" y="25"/>
                  </a:cubicBezTo>
                  <a:cubicBezTo>
                    <a:pt x="31" y="27"/>
                    <a:pt x="31" y="27"/>
                    <a:pt x="31" y="27"/>
                  </a:cubicBezTo>
                  <a:cubicBezTo>
                    <a:pt x="38" y="22"/>
                    <a:pt x="38" y="22"/>
                    <a:pt x="38" y="22"/>
                  </a:cubicBezTo>
                  <a:cubicBezTo>
                    <a:pt x="41" y="22"/>
                    <a:pt x="41" y="22"/>
                    <a:pt x="41" y="22"/>
                  </a:cubicBezTo>
                  <a:cubicBezTo>
                    <a:pt x="49" y="18"/>
                    <a:pt x="49" y="18"/>
                    <a:pt x="49" y="18"/>
                  </a:cubicBezTo>
                  <a:cubicBezTo>
                    <a:pt x="63" y="22"/>
                    <a:pt x="63" y="22"/>
                    <a:pt x="63" y="22"/>
                  </a:cubicBezTo>
                  <a:cubicBezTo>
                    <a:pt x="67" y="28"/>
                    <a:pt x="67" y="28"/>
                    <a:pt x="67" y="28"/>
                  </a:cubicBezTo>
                  <a:cubicBezTo>
                    <a:pt x="70" y="36"/>
                    <a:pt x="70" y="36"/>
                    <a:pt x="70" y="36"/>
                  </a:cubicBezTo>
                  <a:cubicBezTo>
                    <a:pt x="71" y="36"/>
                    <a:pt x="71" y="36"/>
                    <a:pt x="71" y="36"/>
                  </a:cubicBezTo>
                  <a:cubicBezTo>
                    <a:pt x="83" y="43"/>
                    <a:pt x="83" y="43"/>
                    <a:pt x="83" y="43"/>
                  </a:cubicBezTo>
                  <a:cubicBezTo>
                    <a:pt x="88" y="48"/>
                    <a:pt x="88" y="48"/>
                    <a:pt x="88" y="48"/>
                  </a:cubicBezTo>
                  <a:cubicBezTo>
                    <a:pt x="93" y="51"/>
                    <a:pt x="93" y="51"/>
                    <a:pt x="93" y="51"/>
                  </a:cubicBezTo>
                  <a:cubicBezTo>
                    <a:pt x="94" y="56"/>
                    <a:pt x="94" y="56"/>
                    <a:pt x="94" y="56"/>
                  </a:cubicBezTo>
                  <a:cubicBezTo>
                    <a:pt x="92" y="60"/>
                    <a:pt x="92" y="60"/>
                    <a:pt x="92" y="60"/>
                  </a:cubicBezTo>
                  <a:cubicBezTo>
                    <a:pt x="88" y="61"/>
                    <a:pt x="88" y="61"/>
                    <a:pt x="88" y="61"/>
                  </a:cubicBezTo>
                  <a:cubicBezTo>
                    <a:pt x="89" y="74"/>
                    <a:pt x="89" y="74"/>
                    <a:pt x="89" y="74"/>
                  </a:cubicBezTo>
                  <a:cubicBezTo>
                    <a:pt x="91" y="76"/>
                    <a:pt x="91" y="76"/>
                    <a:pt x="91" y="76"/>
                  </a:cubicBezTo>
                  <a:cubicBezTo>
                    <a:pt x="94" y="75"/>
                    <a:pt x="94" y="75"/>
                    <a:pt x="94" y="75"/>
                  </a:cubicBezTo>
                  <a:cubicBezTo>
                    <a:pt x="97" y="74"/>
                    <a:pt x="97" y="74"/>
                    <a:pt x="97" y="74"/>
                  </a:cubicBezTo>
                  <a:cubicBezTo>
                    <a:pt x="101" y="75"/>
                    <a:pt x="101" y="75"/>
                    <a:pt x="101" y="75"/>
                  </a:cubicBezTo>
                  <a:cubicBezTo>
                    <a:pt x="102" y="76"/>
                    <a:pt x="102" y="76"/>
                    <a:pt x="102" y="76"/>
                  </a:cubicBezTo>
                  <a:cubicBezTo>
                    <a:pt x="106" y="75"/>
                    <a:pt x="106" y="75"/>
                    <a:pt x="106" y="75"/>
                  </a:cubicBezTo>
                  <a:cubicBezTo>
                    <a:pt x="119" y="76"/>
                    <a:pt x="119" y="76"/>
                    <a:pt x="119" y="76"/>
                  </a:cubicBezTo>
                  <a:cubicBezTo>
                    <a:pt x="122" y="78"/>
                    <a:pt x="122" y="78"/>
                    <a:pt x="122" y="78"/>
                  </a:cubicBezTo>
                  <a:cubicBezTo>
                    <a:pt x="126" y="80"/>
                    <a:pt x="126" y="80"/>
                    <a:pt x="126" y="80"/>
                  </a:cubicBezTo>
                  <a:cubicBezTo>
                    <a:pt x="129" y="79"/>
                    <a:pt x="129" y="79"/>
                    <a:pt x="129" y="79"/>
                  </a:cubicBezTo>
                  <a:cubicBezTo>
                    <a:pt x="127" y="75"/>
                    <a:pt x="127" y="75"/>
                    <a:pt x="127" y="75"/>
                  </a:cubicBezTo>
                  <a:cubicBezTo>
                    <a:pt x="124" y="72"/>
                    <a:pt x="124" y="72"/>
                    <a:pt x="124" y="72"/>
                  </a:cubicBezTo>
                  <a:cubicBezTo>
                    <a:pt x="124" y="69"/>
                    <a:pt x="124" y="69"/>
                    <a:pt x="124" y="69"/>
                  </a:cubicBezTo>
                  <a:cubicBezTo>
                    <a:pt x="124" y="68"/>
                    <a:pt x="124" y="68"/>
                    <a:pt x="124" y="68"/>
                  </a:cubicBezTo>
                  <a:cubicBezTo>
                    <a:pt x="118" y="60"/>
                    <a:pt x="118" y="60"/>
                    <a:pt x="118" y="60"/>
                  </a:cubicBezTo>
                  <a:cubicBezTo>
                    <a:pt x="116" y="57"/>
                    <a:pt x="116" y="57"/>
                    <a:pt x="116" y="57"/>
                  </a:cubicBezTo>
                  <a:cubicBezTo>
                    <a:pt x="116" y="50"/>
                    <a:pt x="116" y="50"/>
                    <a:pt x="116" y="50"/>
                  </a:cubicBezTo>
                  <a:cubicBezTo>
                    <a:pt x="115" y="43"/>
                    <a:pt x="115" y="43"/>
                    <a:pt x="115" y="43"/>
                  </a:cubicBezTo>
                  <a:cubicBezTo>
                    <a:pt x="116" y="36"/>
                    <a:pt x="116" y="36"/>
                    <a:pt x="116" y="36"/>
                  </a:cubicBezTo>
                  <a:cubicBezTo>
                    <a:pt x="113" y="31"/>
                    <a:pt x="113" y="31"/>
                    <a:pt x="113" y="31"/>
                  </a:cubicBezTo>
                  <a:cubicBezTo>
                    <a:pt x="111" y="28"/>
                    <a:pt x="111" y="28"/>
                    <a:pt x="111" y="28"/>
                  </a:cubicBezTo>
                  <a:cubicBezTo>
                    <a:pt x="115" y="28"/>
                    <a:pt x="115" y="28"/>
                    <a:pt x="115" y="28"/>
                  </a:cubicBezTo>
                  <a:cubicBezTo>
                    <a:pt x="118" y="22"/>
                    <a:pt x="118" y="22"/>
                    <a:pt x="118" y="22"/>
                  </a:cubicBezTo>
                  <a:cubicBezTo>
                    <a:pt x="124" y="18"/>
                    <a:pt x="124" y="18"/>
                    <a:pt x="124" y="18"/>
                  </a:cubicBezTo>
                  <a:cubicBezTo>
                    <a:pt x="127" y="12"/>
                    <a:pt x="127" y="12"/>
                    <a:pt x="127" y="12"/>
                  </a:cubicBezTo>
                  <a:cubicBezTo>
                    <a:pt x="129" y="13"/>
                    <a:pt x="129" y="13"/>
                    <a:pt x="129" y="13"/>
                  </a:cubicBezTo>
                  <a:cubicBezTo>
                    <a:pt x="128" y="20"/>
                    <a:pt x="128" y="20"/>
                    <a:pt x="128" y="20"/>
                  </a:cubicBezTo>
                  <a:cubicBezTo>
                    <a:pt x="125" y="21"/>
                    <a:pt x="125" y="21"/>
                    <a:pt x="125" y="21"/>
                  </a:cubicBezTo>
                  <a:cubicBezTo>
                    <a:pt x="123" y="27"/>
                    <a:pt x="123" y="27"/>
                    <a:pt x="123" y="27"/>
                  </a:cubicBezTo>
                  <a:cubicBezTo>
                    <a:pt x="123" y="31"/>
                    <a:pt x="123" y="31"/>
                    <a:pt x="123" y="31"/>
                  </a:cubicBezTo>
                  <a:cubicBezTo>
                    <a:pt x="127" y="31"/>
                    <a:pt x="127" y="31"/>
                    <a:pt x="127" y="31"/>
                  </a:cubicBezTo>
                  <a:cubicBezTo>
                    <a:pt x="122" y="36"/>
                    <a:pt x="122" y="36"/>
                    <a:pt x="122" y="36"/>
                  </a:cubicBezTo>
                  <a:cubicBezTo>
                    <a:pt x="120" y="39"/>
                    <a:pt x="120" y="39"/>
                    <a:pt x="120" y="39"/>
                  </a:cubicBezTo>
                  <a:cubicBezTo>
                    <a:pt x="126" y="41"/>
                    <a:pt x="126" y="41"/>
                    <a:pt x="126" y="41"/>
                  </a:cubicBezTo>
                  <a:cubicBezTo>
                    <a:pt x="128" y="42"/>
                    <a:pt x="128" y="42"/>
                    <a:pt x="128" y="42"/>
                  </a:cubicBezTo>
                  <a:cubicBezTo>
                    <a:pt x="131" y="46"/>
                    <a:pt x="131" y="46"/>
                    <a:pt x="131" y="46"/>
                  </a:cubicBezTo>
                  <a:cubicBezTo>
                    <a:pt x="130" y="47"/>
                    <a:pt x="130" y="47"/>
                    <a:pt x="130" y="47"/>
                  </a:cubicBezTo>
                  <a:cubicBezTo>
                    <a:pt x="134" y="51"/>
                    <a:pt x="134" y="51"/>
                    <a:pt x="134" y="51"/>
                  </a:cubicBezTo>
                  <a:cubicBezTo>
                    <a:pt x="134" y="53"/>
                    <a:pt x="134" y="53"/>
                    <a:pt x="134" y="53"/>
                  </a:cubicBezTo>
                  <a:cubicBezTo>
                    <a:pt x="130" y="57"/>
                    <a:pt x="130" y="57"/>
                    <a:pt x="130" y="57"/>
                  </a:cubicBezTo>
                  <a:cubicBezTo>
                    <a:pt x="127" y="57"/>
                    <a:pt x="127" y="57"/>
                    <a:pt x="127" y="57"/>
                  </a:cubicBezTo>
                  <a:cubicBezTo>
                    <a:pt x="128" y="61"/>
                    <a:pt x="128" y="61"/>
                    <a:pt x="128" y="61"/>
                  </a:cubicBezTo>
                  <a:cubicBezTo>
                    <a:pt x="127" y="63"/>
                    <a:pt x="127" y="63"/>
                    <a:pt x="127" y="63"/>
                  </a:cubicBezTo>
                  <a:cubicBezTo>
                    <a:pt x="129" y="65"/>
                    <a:pt x="129" y="65"/>
                    <a:pt x="129" y="65"/>
                  </a:cubicBezTo>
                  <a:cubicBezTo>
                    <a:pt x="133" y="66"/>
                    <a:pt x="133" y="66"/>
                    <a:pt x="133" y="66"/>
                  </a:cubicBezTo>
                  <a:cubicBezTo>
                    <a:pt x="139" y="66"/>
                    <a:pt x="139" y="66"/>
                    <a:pt x="139" y="66"/>
                  </a:cubicBezTo>
                  <a:cubicBezTo>
                    <a:pt x="143" y="69"/>
                    <a:pt x="143" y="69"/>
                    <a:pt x="143" y="69"/>
                  </a:cubicBezTo>
                  <a:cubicBezTo>
                    <a:pt x="146" y="75"/>
                    <a:pt x="146" y="75"/>
                    <a:pt x="146" y="75"/>
                  </a:cubicBezTo>
                  <a:cubicBezTo>
                    <a:pt x="148" y="80"/>
                    <a:pt x="148" y="80"/>
                    <a:pt x="148" y="80"/>
                  </a:cubicBezTo>
                  <a:cubicBezTo>
                    <a:pt x="147" y="81"/>
                    <a:pt x="147" y="81"/>
                    <a:pt x="147" y="81"/>
                  </a:cubicBezTo>
                  <a:cubicBezTo>
                    <a:pt x="150" y="84"/>
                    <a:pt x="150" y="84"/>
                    <a:pt x="150" y="84"/>
                  </a:cubicBezTo>
                  <a:cubicBezTo>
                    <a:pt x="152" y="89"/>
                    <a:pt x="152" y="89"/>
                    <a:pt x="152" y="89"/>
                  </a:cubicBezTo>
                  <a:cubicBezTo>
                    <a:pt x="149" y="98"/>
                    <a:pt x="149" y="98"/>
                    <a:pt x="149" y="98"/>
                  </a:cubicBezTo>
                  <a:cubicBezTo>
                    <a:pt x="148" y="104"/>
                    <a:pt x="148" y="104"/>
                    <a:pt x="148" y="104"/>
                  </a:cubicBezTo>
                  <a:cubicBezTo>
                    <a:pt x="148" y="114"/>
                    <a:pt x="148" y="114"/>
                    <a:pt x="148" y="114"/>
                  </a:cubicBezTo>
                  <a:cubicBezTo>
                    <a:pt x="149" y="120"/>
                    <a:pt x="149" y="120"/>
                    <a:pt x="149" y="120"/>
                  </a:cubicBezTo>
                  <a:cubicBezTo>
                    <a:pt x="151" y="123"/>
                    <a:pt x="151" y="123"/>
                    <a:pt x="151" y="123"/>
                  </a:cubicBezTo>
                  <a:cubicBezTo>
                    <a:pt x="153" y="116"/>
                    <a:pt x="153" y="116"/>
                    <a:pt x="153" y="116"/>
                  </a:cubicBezTo>
                  <a:cubicBezTo>
                    <a:pt x="154" y="105"/>
                    <a:pt x="154" y="105"/>
                    <a:pt x="154" y="105"/>
                  </a:cubicBezTo>
                  <a:cubicBezTo>
                    <a:pt x="157" y="102"/>
                    <a:pt x="157" y="102"/>
                    <a:pt x="157" y="102"/>
                  </a:cubicBezTo>
                  <a:cubicBezTo>
                    <a:pt x="157" y="99"/>
                    <a:pt x="157" y="99"/>
                    <a:pt x="157" y="99"/>
                  </a:cubicBezTo>
                  <a:cubicBezTo>
                    <a:pt x="157" y="97"/>
                    <a:pt x="157" y="97"/>
                    <a:pt x="157" y="97"/>
                  </a:cubicBezTo>
                  <a:cubicBezTo>
                    <a:pt x="160" y="95"/>
                    <a:pt x="160" y="95"/>
                    <a:pt x="160" y="95"/>
                  </a:cubicBezTo>
                  <a:cubicBezTo>
                    <a:pt x="163" y="91"/>
                    <a:pt x="163" y="91"/>
                    <a:pt x="163" y="91"/>
                  </a:cubicBezTo>
                  <a:cubicBezTo>
                    <a:pt x="163" y="82"/>
                    <a:pt x="163" y="82"/>
                    <a:pt x="163" y="82"/>
                  </a:cubicBezTo>
                  <a:cubicBezTo>
                    <a:pt x="163" y="79"/>
                    <a:pt x="163" y="79"/>
                    <a:pt x="163" y="79"/>
                  </a:cubicBezTo>
                  <a:cubicBezTo>
                    <a:pt x="163" y="75"/>
                    <a:pt x="163" y="75"/>
                    <a:pt x="163" y="75"/>
                  </a:cubicBezTo>
                  <a:cubicBezTo>
                    <a:pt x="167" y="71"/>
                    <a:pt x="167" y="71"/>
                    <a:pt x="167" y="71"/>
                  </a:cubicBezTo>
                  <a:cubicBezTo>
                    <a:pt x="168" y="74"/>
                    <a:pt x="168" y="74"/>
                    <a:pt x="168" y="74"/>
                  </a:cubicBezTo>
                  <a:cubicBezTo>
                    <a:pt x="167" y="77"/>
                    <a:pt x="167" y="77"/>
                    <a:pt x="167" y="77"/>
                  </a:cubicBezTo>
                  <a:cubicBezTo>
                    <a:pt x="167" y="77"/>
                    <a:pt x="165" y="80"/>
                    <a:pt x="165" y="80"/>
                  </a:cubicBezTo>
                  <a:cubicBezTo>
                    <a:pt x="166" y="81"/>
                    <a:pt x="168" y="82"/>
                    <a:pt x="168" y="82"/>
                  </a:cubicBezTo>
                  <a:cubicBezTo>
                    <a:pt x="170" y="77"/>
                    <a:pt x="170" y="77"/>
                    <a:pt x="170" y="77"/>
                  </a:cubicBezTo>
                  <a:cubicBezTo>
                    <a:pt x="170" y="68"/>
                    <a:pt x="170" y="68"/>
                    <a:pt x="170" y="68"/>
                  </a:cubicBezTo>
                  <a:cubicBezTo>
                    <a:pt x="169" y="54"/>
                    <a:pt x="169" y="54"/>
                    <a:pt x="169" y="54"/>
                  </a:cubicBezTo>
                  <a:cubicBezTo>
                    <a:pt x="169" y="54"/>
                    <a:pt x="169" y="54"/>
                    <a:pt x="169" y="54"/>
                  </a:cubicBezTo>
                  <a:cubicBezTo>
                    <a:pt x="148" y="57"/>
                    <a:pt x="148" y="57"/>
                    <a:pt x="148" y="57"/>
                  </a:cubicBezTo>
                  <a:lnTo>
                    <a:pt x="13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4" name="Freeform 44">
              <a:extLst>
                <a:ext uri="{FF2B5EF4-FFF2-40B4-BE49-F238E27FC236}">
                  <a16:creationId xmlns:a16="http://schemas.microsoft.com/office/drawing/2014/main" id="{6337AD67-EB60-46E1-A379-D214FE2753AB}"/>
                </a:ext>
              </a:extLst>
            </p:cNvPr>
            <p:cNvSpPr>
              <a:spLocks/>
            </p:cNvSpPr>
            <p:nvPr/>
          </p:nvSpPr>
          <p:spPr bwMode="auto">
            <a:xfrm>
              <a:off x="7411350" y="2367189"/>
              <a:ext cx="249594" cy="246221"/>
            </a:xfrm>
            <a:custGeom>
              <a:avLst/>
              <a:gdLst>
                <a:gd name="T0" fmla="*/ 24 w 148"/>
                <a:gd name="T1" fmla="*/ 136 h 146"/>
                <a:gd name="T2" fmla="*/ 31 w 148"/>
                <a:gd name="T3" fmla="*/ 144 h 146"/>
                <a:gd name="T4" fmla="*/ 38 w 148"/>
                <a:gd name="T5" fmla="*/ 146 h 146"/>
                <a:gd name="T6" fmla="*/ 48 w 148"/>
                <a:gd name="T7" fmla="*/ 142 h 146"/>
                <a:gd name="T8" fmla="*/ 64 w 148"/>
                <a:gd name="T9" fmla="*/ 134 h 146"/>
                <a:gd name="T10" fmla="*/ 79 w 148"/>
                <a:gd name="T11" fmla="*/ 125 h 146"/>
                <a:gd name="T12" fmla="*/ 79 w 148"/>
                <a:gd name="T13" fmla="*/ 112 h 146"/>
                <a:gd name="T14" fmla="*/ 87 w 148"/>
                <a:gd name="T15" fmla="*/ 99 h 146"/>
                <a:gd name="T16" fmla="*/ 91 w 148"/>
                <a:gd name="T17" fmla="*/ 80 h 146"/>
                <a:gd name="T18" fmla="*/ 100 w 148"/>
                <a:gd name="T19" fmla="*/ 84 h 146"/>
                <a:gd name="T20" fmla="*/ 103 w 148"/>
                <a:gd name="T21" fmla="*/ 83 h 146"/>
                <a:gd name="T22" fmla="*/ 108 w 148"/>
                <a:gd name="T23" fmla="*/ 71 h 146"/>
                <a:gd name="T24" fmla="*/ 110 w 148"/>
                <a:gd name="T25" fmla="*/ 67 h 146"/>
                <a:gd name="T26" fmla="*/ 114 w 148"/>
                <a:gd name="T27" fmla="*/ 69 h 146"/>
                <a:gd name="T28" fmla="*/ 122 w 148"/>
                <a:gd name="T29" fmla="*/ 57 h 146"/>
                <a:gd name="T30" fmla="*/ 126 w 148"/>
                <a:gd name="T31" fmla="*/ 47 h 146"/>
                <a:gd name="T32" fmla="*/ 135 w 148"/>
                <a:gd name="T33" fmla="*/ 44 h 146"/>
                <a:gd name="T34" fmla="*/ 143 w 148"/>
                <a:gd name="T35" fmla="*/ 47 h 146"/>
                <a:gd name="T36" fmla="*/ 148 w 148"/>
                <a:gd name="T37" fmla="*/ 43 h 146"/>
                <a:gd name="T38" fmla="*/ 145 w 148"/>
                <a:gd name="T39" fmla="*/ 36 h 146"/>
                <a:gd name="T40" fmla="*/ 130 w 148"/>
                <a:gd name="T41" fmla="*/ 28 h 146"/>
                <a:gd name="T42" fmla="*/ 120 w 148"/>
                <a:gd name="T43" fmla="*/ 31 h 146"/>
                <a:gd name="T44" fmla="*/ 113 w 148"/>
                <a:gd name="T45" fmla="*/ 34 h 146"/>
                <a:gd name="T46" fmla="*/ 107 w 148"/>
                <a:gd name="T47" fmla="*/ 40 h 146"/>
                <a:gd name="T48" fmla="*/ 94 w 148"/>
                <a:gd name="T49" fmla="*/ 50 h 146"/>
                <a:gd name="T50" fmla="*/ 88 w 148"/>
                <a:gd name="T51" fmla="*/ 33 h 146"/>
                <a:gd name="T52" fmla="*/ 51 w 148"/>
                <a:gd name="T53" fmla="*/ 0 h 146"/>
                <a:gd name="T54" fmla="*/ 47 w 148"/>
                <a:gd name="T55" fmla="*/ 3 h 146"/>
                <a:gd name="T56" fmla="*/ 48 w 148"/>
                <a:gd name="T57" fmla="*/ 7 h 146"/>
                <a:gd name="T58" fmla="*/ 48 w 148"/>
                <a:gd name="T59" fmla="*/ 19 h 146"/>
                <a:gd name="T60" fmla="*/ 47 w 148"/>
                <a:gd name="T61" fmla="*/ 28 h 146"/>
                <a:gd name="T62" fmla="*/ 46 w 148"/>
                <a:gd name="T63" fmla="*/ 39 h 146"/>
                <a:gd name="T64" fmla="*/ 36 w 148"/>
                <a:gd name="T65" fmla="*/ 51 h 146"/>
                <a:gd name="T66" fmla="*/ 28 w 148"/>
                <a:gd name="T67" fmla="*/ 55 h 146"/>
                <a:gd name="T68" fmla="*/ 21 w 148"/>
                <a:gd name="T69" fmla="*/ 65 h 146"/>
                <a:gd name="T70" fmla="*/ 19 w 148"/>
                <a:gd name="T71" fmla="*/ 76 h 146"/>
                <a:gd name="T72" fmla="*/ 12 w 148"/>
                <a:gd name="T73" fmla="*/ 76 h 146"/>
                <a:gd name="T74" fmla="*/ 9 w 148"/>
                <a:gd name="T75" fmla="*/ 91 h 146"/>
                <a:gd name="T76" fmla="*/ 3 w 148"/>
                <a:gd name="T77" fmla="*/ 98 h 146"/>
                <a:gd name="T78" fmla="*/ 3 w 148"/>
                <a:gd name="T79" fmla="*/ 114 h 146"/>
                <a:gd name="T80" fmla="*/ 10 w 148"/>
                <a:gd name="T81" fmla="*/ 127 h 146"/>
                <a:gd name="T82" fmla="*/ 19 w 148"/>
                <a:gd name="T83" fmla="*/ 138 h 146"/>
                <a:gd name="T84" fmla="*/ 21 w 148"/>
                <a:gd name="T85" fmla="*/ 13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 h="146">
                  <a:moveTo>
                    <a:pt x="21" y="136"/>
                  </a:moveTo>
                  <a:lnTo>
                    <a:pt x="24" y="136"/>
                  </a:lnTo>
                  <a:lnTo>
                    <a:pt x="25" y="139"/>
                  </a:lnTo>
                  <a:lnTo>
                    <a:pt x="31" y="144"/>
                  </a:lnTo>
                  <a:lnTo>
                    <a:pt x="36" y="146"/>
                  </a:lnTo>
                  <a:lnTo>
                    <a:pt x="38" y="146"/>
                  </a:lnTo>
                  <a:lnTo>
                    <a:pt x="44" y="139"/>
                  </a:lnTo>
                  <a:lnTo>
                    <a:pt x="48" y="142"/>
                  </a:lnTo>
                  <a:lnTo>
                    <a:pt x="57" y="140"/>
                  </a:lnTo>
                  <a:lnTo>
                    <a:pt x="64" y="134"/>
                  </a:lnTo>
                  <a:lnTo>
                    <a:pt x="75" y="128"/>
                  </a:lnTo>
                  <a:lnTo>
                    <a:pt x="79" y="125"/>
                  </a:lnTo>
                  <a:lnTo>
                    <a:pt x="78" y="117"/>
                  </a:lnTo>
                  <a:lnTo>
                    <a:pt x="79" y="112"/>
                  </a:lnTo>
                  <a:lnTo>
                    <a:pt x="84" y="107"/>
                  </a:lnTo>
                  <a:lnTo>
                    <a:pt x="87" y="99"/>
                  </a:lnTo>
                  <a:lnTo>
                    <a:pt x="90" y="87"/>
                  </a:lnTo>
                  <a:lnTo>
                    <a:pt x="91" y="80"/>
                  </a:lnTo>
                  <a:lnTo>
                    <a:pt x="95" y="82"/>
                  </a:lnTo>
                  <a:lnTo>
                    <a:pt x="100" y="84"/>
                  </a:lnTo>
                  <a:lnTo>
                    <a:pt x="102" y="85"/>
                  </a:lnTo>
                  <a:lnTo>
                    <a:pt x="103" y="83"/>
                  </a:lnTo>
                  <a:lnTo>
                    <a:pt x="106" y="75"/>
                  </a:lnTo>
                  <a:lnTo>
                    <a:pt x="108" y="71"/>
                  </a:lnTo>
                  <a:lnTo>
                    <a:pt x="109" y="67"/>
                  </a:lnTo>
                  <a:lnTo>
                    <a:pt x="110" y="67"/>
                  </a:lnTo>
                  <a:lnTo>
                    <a:pt x="113" y="67"/>
                  </a:lnTo>
                  <a:lnTo>
                    <a:pt x="114" y="69"/>
                  </a:lnTo>
                  <a:lnTo>
                    <a:pt x="119" y="60"/>
                  </a:lnTo>
                  <a:lnTo>
                    <a:pt x="122" y="57"/>
                  </a:lnTo>
                  <a:lnTo>
                    <a:pt x="124" y="54"/>
                  </a:lnTo>
                  <a:lnTo>
                    <a:pt x="126" y="47"/>
                  </a:lnTo>
                  <a:lnTo>
                    <a:pt x="126" y="39"/>
                  </a:lnTo>
                  <a:lnTo>
                    <a:pt x="135" y="44"/>
                  </a:lnTo>
                  <a:lnTo>
                    <a:pt x="141" y="47"/>
                  </a:lnTo>
                  <a:lnTo>
                    <a:pt x="143" y="47"/>
                  </a:lnTo>
                  <a:lnTo>
                    <a:pt x="146" y="44"/>
                  </a:lnTo>
                  <a:lnTo>
                    <a:pt x="148" y="43"/>
                  </a:lnTo>
                  <a:lnTo>
                    <a:pt x="147" y="43"/>
                  </a:lnTo>
                  <a:lnTo>
                    <a:pt x="145" y="36"/>
                  </a:lnTo>
                  <a:lnTo>
                    <a:pt x="141" y="31"/>
                  </a:lnTo>
                  <a:lnTo>
                    <a:pt x="130" y="28"/>
                  </a:lnTo>
                  <a:lnTo>
                    <a:pt x="123" y="31"/>
                  </a:lnTo>
                  <a:lnTo>
                    <a:pt x="120" y="31"/>
                  </a:lnTo>
                  <a:lnTo>
                    <a:pt x="114" y="35"/>
                  </a:lnTo>
                  <a:lnTo>
                    <a:pt x="113" y="34"/>
                  </a:lnTo>
                  <a:lnTo>
                    <a:pt x="112" y="34"/>
                  </a:lnTo>
                  <a:lnTo>
                    <a:pt x="107" y="40"/>
                  </a:lnTo>
                  <a:lnTo>
                    <a:pt x="102" y="40"/>
                  </a:lnTo>
                  <a:lnTo>
                    <a:pt x="94" y="50"/>
                  </a:lnTo>
                  <a:lnTo>
                    <a:pt x="91" y="50"/>
                  </a:lnTo>
                  <a:lnTo>
                    <a:pt x="88" y="33"/>
                  </a:lnTo>
                  <a:lnTo>
                    <a:pt x="57" y="39"/>
                  </a:lnTo>
                  <a:lnTo>
                    <a:pt x="51" y="0"/>
                  </a:lnTo>
                  <a:lnTo>
                    <a:pt x="48" y="0"/>
                  </a:lnTo>
                  <a:lnTo>
                    <a:pt x="47" y="3"/>
                  </a:lnTo>
                  <a:lnTo>
                    <a:pt x="48" y="6"/>
                  </a:lnTo>
                  <a:lnTo>
                    <a:pt x="48" y="7"/>
                  </a:lnTo>
                  <a:lnTo>
                    <a:pt x="48" y="15"/>
                  </a:lnTo>
                  <a:lnTo>
                    <a:pt x="48" y="19"/>
                  </a:lnTo>
                  <a:lnTo>
                    <a:pt x="47" y="22"/>
                  </a:lnTo>
                  <a:lnTo>
                    <a:pt x="47" y="28"/>
                  </a:lnTo>
                  <a:lnTo>
                    <a:pt x="46" y="36"/>
                  </a:lnTo>
                  <a:lnTo>
                    <a:pt x="46" y="39"/>
                  </a:lnTo>
                  <a:lnTo>
                    <a:pt x="44" y="44"/>
                  </a:lnTo>
                  <a:lnTo>
                    <a:pt x="36" y="51"/>
                  </a:lnTo>
                  <a:lnTo>
                    <a:pt x="33" y="55"/>
                  </a:lnTo>
                  <a:lnTo>
                    <a:pt x="28" y="55"/>
                  </a:lnTo>
                  <a:lnTo>
                    <a:pt x="24" y="61"/>
                  </a:lnTo>
                  <a:lnTo>
                    <a:pt x="21" y="65"/>
                  </a:lnTo>
                  <a:lnTo>
                    <a:pt x="20" y="75"/>
                  </a:lnTo>
                  <a:lnTo>
                    <a:pt x="19" y="76"/>
                  </a:lnTo>
                  <a:lnTo>
                    <a:pt x="15" y="73"/>
                  </a:lnTo>
                  <a:lnTo>
                    <a:pt x="12" y="76"/>
                  </a:lnTo>
                  <a:lnTo>
                    <a:pt x="9" y="87"/>
                  </a:lnTo>
                  <a:lnTo>
                    <a:pt x="9" y="91"/>
                  </a:lnTo>
                  <a:lnTo>
                    <a:pt x="7" y="94"/>
                  </a:lnTo>
                  <a:lnTo>
                    <a:pt x="3" y="98"/>
                  </a:lnTo>
                  <a:lnTo>
                    <a:pt x="0" y="101"/>
                  </a:lnTo>
                  <a:lnTo>
                    <a:pt x="3" y="114"/>
                  </a:lnTo>
                  <a:lnTo>
                    <a:pt x="5" y="120"/>
                  </a:lnTo>
                  <a:lnTo>
                    <a:pt x="10" y="127"/>
                  </a:lnTo>
                  <a:lnTo>
                    <a:pt x="15" y="132"/>
                  </a:lnTo>
                  <a:lnTo>
                    <a:pt x="19" y="138"/>
                  </a:lnTo>
                  <a:lnTo>
                    <a:pt x="20" y="138"/>
                  </a:lnTo>
                  <a:lnTo>
                    <a:pt x="21" y="136"/>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5" name="Freeform 45">
              <a:extLst>
                <a:ext uri="{FF2B5EF4-FFF2-40B4-BE49-F238E27FC236}">
                  <a16:creationId xmlns:a16="http://schemas.microsoft.com/office/drawing/2014/main" id="{13EB9D90-DBE0-4D2C-A868-9EF5318F1B7F}"/>
                </a:ext>
              </a:extLst>
            </p:cNvPr>
            <p:cNvSpPr>
              <a:spLocks/>
            </p:cNvSpPr>
            <p:nvPr/>
          </p:nvSpPr>
          <p:spPr bwMode="auto">
            <a:xfrm>
              <a:off x="7045393" y="2498731"/>
              <a:ext cx="398000" cy="205746"/>
            </a:xfrm>
            <a:custGeom>
              <a:avLst/>
              <a:gdLst>
                <a:gd name="T0" fmla="*/ 207 w 236"/>
                <a:gd name="T1" fmla="*/ 91 h 122"/>
                <a:gd name="T2" fmla="*/ 214 w 236"/>
                <a:gd name="T3" fmla="*/ 88 h 122"/>
                <a:gd name="T4" fmla="*/ 220 w 236"/>
                <a:gd name="T5" fmla="*/ 74 h 122"/>
                <a:gd name="T6" fmla="*/ 235 w 236"/>
                <a:gd name="T7" fmla="*/ 64 h 122"/>
                <a:gd name="T8" fmla="*/ 232 w 236"/>
                <a:gd name="T9" fmla="*/ 54 h 122"/>
                <a:gd name="T10" fmla="*/ 222 w 236"/>
                <a:gd name="T11" fmla="*/ 42 h 122"/>
                <a:gd name="T12" fmla="*/ 217 w 236"/>
                <a:gd name="T13" fmla="*/ 23 h 122"/>
                <a:gd name="T14" fmla="*/ 215 w 236"/>
                <a:gd name="T15" fmla="*/ 22 h 122"/>
                <a:gd name="T16" fmla="*/ 207 w 236"/>
                <a:gd name="T17" fmla="*/ 13 h 122"/>
                <a:gd name="T18" fmla="*/ 203 w 236"/>
                <a:gd name="T19" fmla="*/ 11 h 122"/>
                <a:gd name="T20" fmla="*/ 199 w 236"/>
                <a:gd name="T21" fmla="*/ 15 h 122"/>
                <a:gd name="T22" fmla="*/ 192 w 236"/>
                <a:gd name="T23" fmla="*/ 17 h 122"/>
                <a:gd name="T24" fmla="*/ 184 w 236"/>
                <a:gd name="T25" fmla="*/ 13 h 122"/>
                <a:gd name="T26" fmla="*/ 181 w 236"/>
                <a:gd name="T27" fmla="*/ 16 h 122"/>
                <a:gd name="T28" fmla="*/ 178 w 236"/>
                <a:gd name="T29" fmla="*/ 18 h 122"/>
                <a:gd name="T30" fmla="*/ 174 w 236"/>
                <a:gd name="T31" fmla="*/ 15 h 122"/>
                <a:gd name="T32" fmla="*/ 166 w 236"/>
                <a:gd name="T33" fmla="*/ 13 h 122"/>
                <a:gd name="T34" fmla="*/ 163 w 236"/>
                <a:gd name="T35" fmla="*/ 7 h 122"/>
                <a:gd name="T36" fmla="*/ 154 w 236"/>
                <a:gd name="T37" fmla="*/ 0 h 122"/>
                <a:gd name="T38" fmla="*/ 148 w 236"/>
                <a:gd name="T39" fmla="*/ 3 h 122"/>
                <a:gd name="T40" fmla="*/ 141 w 236"/>
                <a:gd name="T41" fmla="*/ 2 h 122"/>
                <a:gd name="T42" fmla="*/ 144 w 236"/>
                <a:gd name="T43" fmla="*/ 7 h 122"/>
                <a:gd name="T44" fmla="*/ 144 w 236"/>
                <a:gd name="T45" fmla="*/ 15 h 122"/>
                <a:gd name="T46" fmla="*/ 138 w 236"/>
                <a:gd name="T47" fmla="*/ 17 h 122"/>
                <a:gd name="T48" fmla="*/ 126 w 236"/>
                <a:gd name="T49" fmla="*/ 20 h 122"/>
                <a:gd name="T50" fmla="*/ 125 w 236"/>
                <a:gd name="T51" fmla="*/ 23 h 122"/>
                <a:gd name="T52" fmla="*/ 124 w 236"/>
                <a:gd name="T53" fmla="*/ 29 h 122"/>
                <a:gd name="T54" fmla="*/ 120 w 236"/>
                <a:gd name="T55" fmla="*/ 37 h 122"/>
                <a:gd name="T56" fmla="*/ 115 w 236"/>
                <a:gd name="T57" fmla="*/ 39 h 122"/>
                <a:gd name="T58" fmla="*/ 112 w 236"/>
                <a:gd name="T59" fmla="*/ 47 h 122"/>
                <a:gd name="T60" fmla="*/ 104 w 236"/>
                <a:gd name="T61" fmla="*/ 52 h 122"/>
                <a:gd name="T62" fmla="*/ 100 w 236"/>
                <a:gd name="T63" fmla="*/ 48 h 122"/>
                <a:gd name="T64" fmla="*/ 97 w 236"/>
                <a:gd name="T65" fmla="*/ 44 h 122"/>
                <a:gd name="T66" fmla="*/ 93 w 236"/>
                <a:gd name="T67" fmla="*/ 51 h 122"/>
                <a:gd name="T68" fmla="*/ 92 w 236"/>
                <a:gd name="T69" fmla="*/ 58 h 122"/>
                <a:gd name="T70" fmla="*/ 86 w 236"/>
                <a:gd name="T71" fmla="*/ 55 h 122"/>
                <a:gd name="T72" fmla="*/ 80 w 236"/>
                <a:gd name="T73" fmla="*/ 56 h 122"/>
                <a:gd name="T74" fmla="*/ 76 w 236"/>
                <a:gd name="T75" fmla="*/ 61 h 122"/>
                <a:gd name="T76" fmla="*/ 71 w 236"/>
                <a:gd name="T77" fmla="*/ 60 h 122"/>
                <a:gd name="T78" fmla="*/ 63 w 236"/>
                <a:gd name="T79" fmla="*/ 57 h 122"/>
                <a:gd name="T80" fmla="*/ 57 w 236"/>
                <a:gd name="T81" fmla="*/ 61 h 122"/>
                <a:gd name="T82" fmla="*/ 49 w 236"/>
                <a:gd name="T83" fmla="*/ 66 h 122"/>
                <a:gd name="T84" fmla="*/ 43 w 236"/>
                <a:gd name="T85" fmla="*/ 67 h 122"/>
                <a:gd name="T86" fmla="*/ 43 w 236"/>
                <a:gd name="T87" fmla="*/ 72 h 122"/>
                <a:gd name="T88" fmla="*/ 44 w 236"/>
                <a:gd name="T89" fmla="*/ 78 h 122"/>
                <a:gd name="T90" fmla="*/ 36 w 236"/>
                <a:gd name="T91" fmla="*/ 81 h 122"/>
                <a:gd name="T92" fmla="*/ 33 w 236"/>
                <a:gd name="T93" fmla="*/ 88 h 122"/>
                <a:gd name="T94" fmla="*/ 33 w 236"/>
                <a:gd name="T95" fmla="*/ 94 h 122"/>
                <a:gd name="T96" fmla="*/ 27 w 236"/>
                <a:gd name="T97" fmla="*/ 94 h 122"/>
                <a:gd name="T98" fmla="*/ 19 w 236"/>
                <a:gd name="T99" fmla="*/ 89 h 122"/>
                <a:gd name="T100" fmla="*/ 14 w 236"/>
                <a:gd name="T101" fmla="*/ 93 h 122"/>
                <a:gd name="T102" fmla="*/ 10 w 236"/>
                <a:gd name="T103" fmla="*/ 97 h 122"/>
                <a:gd name="T104" fmla="*/ 14 w 236"/>
                <a:gd name="T105" fmla="*/ 102 h 122"/>
                <a:gd name="T106" fmla="*/ 14 w 236"/>
                <a:gd name="T107" fmla="*/ 107 h 122"/>
                <a:gd name="T108" fmla="*/ 12 w 236"/>
                <a:gd name="T109" fmla="*/ 115 h 122"/>
                <a:gd name="T110" fmla="*/ 7 w 236"/>
                <a:gd name="T111" fmla="*/ 116 h 122"/>
                <a:gd name="T112" fmla="*/ 5 w 236"/>
                <a:gd name="T113" fmla="*/ 117 h 122"/>
                <a:gd name="T114" fmla="*/ 0 w 236"/>
                <a:gd name="T115" fmla="*/ 117 h 122"/>
                <a:gd name="T116" fmla="*/ 0 w 236"/>
                <a:gd name="T117" fmla="*/ 121 h 122"/>
                <a:gd name="T118" fmla="*/ 2 w 236"/>
                <a:gd name="T119" fmla="*/ 121 h 122"/>
                <a:gd name="T120" fmla="*/ 50 w 236"/>
                <a:gd name="T121" fmla="*/ 111 h 122"/>
                <a:gd name="T122" fmla="*/ 192 w 236"/>
                <a:gd name="T123" fmla="*/ 100 h 122"/>
                <a:gd name="T124" fmla="*/ 202 w 236"/>
                <a:gd name="T125" fmla="*/ 94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6" h="122">
                  <a:moveTo>
                    <a:pt x="202" y="94"/>
                  </a:moveTo>
                  <a:lnTo>
                    <a:pt x="207" y="91"/>
                  </a:lnTo>
                  <a:lnTo>
                    <a:pt x="210" y="89"/>
                  </a:lnTo>
                  <a:lnTo>
                    <a:pt x="214" y="88"/>
                  </a:lnTo>
                  <a:lnTo>
                    <a:pt x="217" y="79"/>
                  </a:lnTo>
                  <a:lnTo>
                    <a:pt x="220" y="74"/>
                  </a:lnTo>
                  <a:lnTo>
                    <a:pt x="231" y="70"/>
                  </a:lnTo>
                  <a:lnTo>
                    <a:pt x="235" y="64"/>
                  </a:lnTo>
                  <a:lnTo>
                    <a:pt x="236" y="60"/>
                  </a:lnTo>
                  <a:lnTo>
                    <a:pt x="232" y="54"/>
                  </a:lnTo>
                  <a:lnTo>
                    <a:pt x="227" y="49"/>
                  </a:lnTo>
                  <a:lnTo>
                    <a:pt x="222" y="42"/>
                  </a:lnTo>
                  <a:lnTo>
                    <a:pt x="220" y="36"/>
                  </a:lnTo>
                  <a:lnTo>
                    <a:pt x="217" y="23"/>
                  </a:lnTo>
                  <a:lnTo>
                    <a:pt x="218" y="22"/>
                  </a:lnTo>
                  <a:lnTo>
                    <a:pt x="215" y="22"/>
                  </a:lnTo>
                  <a:lnTo>
                    <a:pt x="211" y="18"/>
                  </a:lnTo>
                  <a:lnTo>
                    <a:pt x="207" y="13"/>
                  </a:lnTo>
                  <a:lnTo>
                    <a:pt x="204" y="10"/>
                  </a:lnTo>
                  <a:lnTo>
                    <a:pt x="203" y="11"/>
                  </a:lnTo>
                  <a:lnTo>
                    <a:pt x="201" y="12"/>
                  </a:lnTo>
                  <a:lnTo>
                    <a:pt x="199" y="15"/>
                  </a:lnTo>
                  <a:lnTo>
                    <a:pt x="198" y="16"/>
                  </a:lnTo>
                  <a:lnTo>
                    <a:pt x="192" y="17"/>
                  </a:lnTo>
                  <a:lnTo>
                    <a:pt x="187" y="15"/>
                  </a:lnTo>
                  <a:lnTo>
                    <a:pt x="184" y="13"/>
                  </a:lnTo>
                  <a:lnTo>
                    <a:pt x="183" y="14"/>
                  </a:lnTo>
                  <a:lnTo>
                    <a:pt x="181" y="16"/>
                  </a:lnTo>
                  <a:lnTo>
                    <a:pt x="181" y="17"/>
                  </a:lnTo>
                  <a:lnTo>
                    <a:pt x="178" y="18"/>
                  </a:lnTo>
                  <a:lnTo>
                    <a:pt x="176" y="16"/>
                  </a:lnTo>
                  <a:lnTo>
                    <a:pt x="174" y="15"/>
                  </a:lnTo>
                  <a:lnTo>
                    <a:pt x="171" y="14"/>
                  </a:lnTo>
                  <a:lnTo>
                    <a:pt x="166" y="13"/>
                  </a:lnTo>
                  <a:lnTo>
                    <a:pt x="165" y="11"/>
                  </a:lnTo>
                  <a:lnTo>
                    <a:pt x="163" y="7"/>
                  </a:lnTo>
                  <a:lnTo>
                    <a:pt x="159" y="4"/>
                  </a:lnTo>
                  <a:lnTo>
                    <a:pt x="154" y="0"/>
                  </a:lnTo>
                  <a:lnTo>
                    <a:pt x="153" y="1"/>
                  </a:lnTo>
                  <a:lnTo>
                    <a:pt x="148" y="3"/>
                  </a:lnTo>
                  <a:lnTo>
                    <a:pt x="143" y="1"/>
                  </a:lnTo>
                  <a:lnTo>
                    <a:pt x="141" y="2"/>
                  </a:lnTo>
                  <a:lnTo>
                    <a:pt x="142" y="6"/>
                  </a:lnTo>
                  <a:lnTo>
                    <a:pt x="144" y="7"/>
                  </a:lnTo>
                  <a:lnTo>
                    <a:pt x="143" y="9"/>
                  </a:lnTo>
                  <a:lnTo>
                    <a:pt x="144" y="15"/>
                  </a:lnTo>
                  <a:lnTo>
                    <a:pt x="142" y="17"/>
                  </a:lnTo>
                  <a:lnTo>
                    <a:pt x="138" y="17"/>
                  </a:lnTo>
                  <a:lnTo>
                    <a:pt x="134" y="19"/>
                  </a:lnTo>
                  <a:lnTo>
                    <a:pt x="126" y="20"/>
                  </a:lnTo>
                  <a:lnTo>
                    <a:pt x="125" y="21"/>
                  </a:lnTo>
                  <a:lnTo>
                    <a:pt x="125" y="23"/>
                  </a:lnTo>
                  <a:lnTo>
                    <a:pt x="124" y="25"/>
                  </a:lnTo>
                  <a:lnTo>
                    <a:pt x="124" y="29"/>
                  </a:lnTo>
                  <a:lnTo>
                    <a:pt x="122" y="33"/>
                  </a:lnTo>
                  <a:lnTo>
                    <a:pt x="120" y="37"/>
                  </a:lnTo>
                  <a:lnTo>
                    <a:pt x="118" y="39"/>
                  </a:lnTo>
                  <a:lnTo>
                    <a:pt x="115" y="39"/>
                  </a:lnTo>
                  <a:lnTo>
                    <a:pt x="112" y="44"/>
                  </a:lnTo>
                  <a:lnTo>
                    <a:pt x="112" y="47"/>
                  </a:lnTo>
                  <a:lnTo>
                    <a:pt x="110" y="51"/>
                  </a:lnTo>
                  <a:lnTo>
                    <a:pt x="104" y="52"/>
                  </a:lnTo>
                  <a:lnTo>
                    <a:pt x="103" y="51"/>
                  </a:lnTo>
                  <a:lnTo>
                    <a:pt x="100" y="48"/>
                  </a:lnTo>
                  <a:lnTo>
                    <a:pt x="99" y="44"/>
                  </a:lnTo>
                  <a:lnTo>
                    <a:pt x="97" y="44"/>
                  </a:lnTo>
                  <a:lnTo>
                    <a:pt x="96" y="48"/>
                  </a:lnTo>
                  <a:lnTo>
                    <a:pt x="93" y="51"/>
                  </a:lnTo>
                  <a:lnTo>
                    <a:pt x="93" y="55"/>
                  </a:lnTo>
                  <a:lnTo>
                    <a:pt x="92" y="58"/>
                  </a:lnTo>
                  <a:lnTo>
                    <a:pt x="88" y="57"/>
                  </a:lnTo>
                  <a:lnTo>
                    <a:pt x="86" y="55"/>
                  </a:lnTo>
                  <a:lnTo>
                    <a:pt x="82" y="55"/>
                  </a:lnTo>
                  <a:lnTo>
                    <a:pt x="80" y="56"/>
                  </a:lnTo>
                  <a:lnTo>
                    <a:pt x="76" y="57"/>
                  </a:lnTo>
                  <a:lnTo>
                    <a:pt x="76" y="61"/>
                  </a:lnTo>
                  <a:lnTo>
                    <a:pt x="75" y="62"/>
                  </a:lnTo>
                  <a:lnTo>
                    <a:pt x="71" y="60"/>
                  </a:lnTo>
                  <a:lnTo>
                    <a:pt x="68" y="57"/>
                  </a:lnTo>
                  <a:lnTo>
                    <a:pt x="63" y="57"/>
                  </a:lnTo>
                  <a:lnTo>
                    <a:pt x="60" y="57"/>
                  </a:lnTo>
                  <a:lnTo>
                    <a:pt x="57" y="61"/>
                  </a:lnTo>
                  <a:lnTo>
                    <a:pt x="49" y="61"/>
                  </a:lnTo>
                  <a:lnTo>
                    <a:pt x="49" y="66"/>
                  </a:lnTo>
                  <a:lnTo>
                    <a:pt x="46" y="66"/>
                  </a:lnTo>
                  <a:lnTo>
                    <a:pt x="43" y="67"/>
                  </a:lnTo>
                  <a:lnTo>
                    <a:pt x="43" y="71"/>
                  </a:lnTo>
                  <a:lnTo>
                    <a:pt x="43" y="72"/>
                  </a:lnTo>
                  <a:lnTo>
                    <a:pt x="43" y="75"/>
                  </a:lnTo>
                  <a:lnTo>
                    <a:pt x="44" y="78"/>
                  </a:lnTo>
                  <a:lnTo>
                    <a:pt x="42" y="79"/>
                  </a:lnTo>
                  <a:lnTo>
                    <a:pt x="36" y="81"/>
                  </a:lnTo>
                  <a:lnTo>
                    <a:pt x="33" y="83"/>
                  </a:lnTo>
                  <a:lnTo>
                    <a:pt x="33" y="88"/>
                  </a:lnTo>
                  <a:lnTo>
                    <a:pt x="35" y="93"/>
                  </a:lnTo>
                  <a:lnTo>
                    <a:pt x="33" y="94"/>
                  </a:lnTo>
                  <a:lnTo>
                    <a:pt x="30" y="94"/>
                  </a:lnTo>
                  <a:lnTo>
                    <a:pt x="27" y="94"/>
                  </a:lnTo>
                  <a:lnTo>
                    <a:pt x="23" y="91"/>
                  </a:lnTo>
                  <a:lnTo>
                    <a:pt x="19" y="89"/>
                  </a:lnTo>
                  <a:lnTo>
                    <a:pt x="17" y="90"/>
                  </a:lnTo>
                  <a:lnTo>
                    <a:pt x="14" y="93"/>
                  </a:lnTo>
                  <a:lnTo>
                    <a:pt x="11" y="94"/>
                  </a:lnTo>
                  <a:lnTo>
                    <a:pt x="10" y="97"/>
                  </a:lnTo>
                  <a:lnTo>
                    <a:pt x="10" y="100"/>
                  </a:lnTo>
                  <a:lnTo>
                    <a:pt x="14" y="102"/>
                  </a:lnTo>
                  <a:lnTo>
                    <a:pt x="14" y="104"/>
                  </a:lnTo>
                  <a:lnTo>
                    <a:pt x="14" y="107"/>
                  </a:lnTo>
                  <a:lnTo>
                    <a:pt x="14" y="112"/>
                  </a:lnTo>
                  <a:lnTo>
                    <a:pt x="12" y="115"/>
                  </a:lnTo>
                  <a:lnTo>
                    <a:pt x="10" y="116"/>
                  </a:lnTo>
                  <a:lnTo>
                    <a:pt x="7" y="116"/>
                  </a:lnTo>
                  <a:lnTo>
                    <a:pt x="5" y="117"/>
                  </a:lnTo>
                  <a:lnTo>
                    <a:pt x="5" y="117"/>
                  </a:lnTo>
                  <a:lnTo>
                    <a:pt x="4" y="117"/>
                  </a:lnTo>
                  <a:lnTo>
                    <a:pt x="0" y="117"/>
                  </a:lnTo>
                  <a:lnTo>
                    <a:pt x="0" y="118"/>
                  </a:lnTo>
                  <a:lnTo>
                    <a:pt x="0" y="121"/>
                  </a:lnTo>
                  <a:lnTo>
                    <a:pt x="0" y="122"/>
                  </a:lnTo>
                  <a:lnTo>
                    <a:pt x="2" y="121"/>
                  </a:lnTo>
                  <a:lnTo>
                    <a:pt x="52" y="120"/>
                  </a:lnTo>
                  <a:lnTo>
                    <a:pt x="50" y="111"/>
                  </a:lnTo>
                  <a:lnTo>
                    <a:pt x="143" y="105"/>
                  </a:lnTo>
                  <a:lnTo>
                    <a:pt x="192" y="100"/>
                  </a:lnTo>
                  <a:lnTo>
                    <a:pt x="198" y="97"/>
                  </a:lnTo>
                  <a:lnTo>
                    <a:pt x="202" y="9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6" name="Freeform 46">
              <a:extLst>
                <a:ext uri="{FF2B5EF4-FFF2-40B4-BE49-F238E27FC236}">
                  <a16:creationId xmlns:a16="http://schemas.microsoft.com/office/drawing/2014/main" id="{8AB2FC88-B6D9-41D9-8830-AD99F0250137}"/>
                </a:ext>
              </a:extLst>
            </p:cNvPr>
            <p:cNvSpPr>
              <a:spLocks/>
            </p:cNvSpPr>
            <p:nvPr/>
          </p:nvSpPr>
          <p:spPr bwMode="auto">
            <a:xfrm>
              <a:off x="6706417" y="2426214"/>
              <a:ext cx="362585" cy="315365"/>
            </a:xfrm>
            <a:custGeom>
              <a:avLst/>
              <a:gdLst>
                <a:gd name="T0" fmla="*/ 238 w 254"/>
                <a:gd name="T1" fmla="*/ 190 h 221"/>
                <a:gd name="T2" fmla="*/ 242 w 254"/>
                <a:gd name="T3" fmla="*/ 189 h 221"/>
                <a:gd name="T4" fmla="*/ 244 w 254"/>
                <a:gd name="T5" fmla="*/ 188 h 221"/>
                <a:gd name="T6" fmla="*/ 249 w 254"/>
                <a:gd name="T7" fmla="*/ 187 h 221"/>
                <a:gd name="T8" fmla="*/ 254 w 254"/>
                <a:gd name="T9" fmla="*/ 183 h 221"/>
                <a:gd name="T10" fmla="*/ 254 w 254"/>
                <a:gd name="T11" fmla="*/ 173 h 221"/>
                <a:gd name="T12" fmla="*/ 250 w 254"/>
                <a:gd name="T13" fmla="*/ 168 h 221"/>
                <a:gd name="T14" fmla="*/ 251 w 254"/>
                <a:gd name="T15" fmla="*/ 161 h 221"/>
                <a:gd name="T16" fmla="*/ 243 w 254"/>
                <a:gd name="T17" fmla="*/ 166 h 221"/>
                <a:gd name="T18" fmla="*/ 238 w 254"/>
                <a:gd name="T19" fmla="*/ 156 h 221"/>
                <a:gd name="T20" fmla="*/ 240 w 254"/>
                <a:gd name="T21" fmla="*/ 146 h 221"/>
                <a:gd name="T22" fmla="*/ 232 w 254"/>
                <a:gd name="T23" fmla="*/ 131 h 221"/>
                <a:gd name="T24" fmla="*/ 216 w 254"/>
                <a:gd name="T25" fmla="*/ 124 h 221"/>
                <a:gd name="T26" fmla="*/ 202 w 254"/>
                <a:gd name="T27" fmla="*/ 112 h 221"/>
                <a:gd name="T28" fmla="*/ 204 w 254"/>
                <a:gd name="T29" fmla="*/ 100 h 221"/>
                <a:gd name="T30" fmla="*/ 206 w 254"/>
                <a:gd name="T31" fmla="*/ 91 h 221"/>
                <a:gd name="T32" fmla="*/ 206 w 254"/>
                <a:gd name="T33" fmla="*/ 80 h 221"/>
                <a:gd name="T34" fmla="*/ 196 w 254"/>
                <a:gd name="T35" fmla="*/ 76 h 221"/>
                <a:gd name="T36" fmla="*/ 191 w 254"/>
                <a:gd name="T37" fmla="*/ 81 h 221"/>
                <a:gd name="T38" fmla="*/ 186 w 254"/>
                <a:gd name="T39" fmla="*/ 67 h 221"/>
                <a:gd name="T40" fmla="*/ 163 w 254"/>
                <a:gd name="T41" fmla="*/ 45 h 221"/>
                <a:gd name="T42" fmla="*/ 156 w 254"/>
                <a:gd name="T43" fmla="*/ 22 h 221"/>
                <a:gd name="T44" fmla="*/ 158 w 254"/>
                <a:gd name="T45" fmla="*/ 10 h 221"/>
                <a:gd name="T46" fmla="*/ 0 w 254"/>
                <a:gd name="T47" fmla="*/ 2 h 221"/>
                <a:gd name="T48" fmla="*/ 4 w 254"/>
                <a:gd name="T49" fmla="*/ 6 h 221"/>
                <a:gd name="T50" fmla="*/ 3 w 254"/>
                <a:gd name="T51" fmla="*/ 13 h 221"/>
                <a:gd name="T52" fmla="*/ 5 w 254"/>
                <a:gd name="T53" fmla="*/ 17 h 221"/>
                <a:gd name="T54" fmla="*/ 12 w 254"/>
                <a:gd name="T55" fmla="*/ 25 h 221"/>
                <a:gd name="T56" fmla="*/ 14 w 254"/>
                <a:gd name="T57" fmla="*/ 29 h 221"/>
                <a:gd name="T58" fmla="*/ 20 w 254"/>
                <a:gd name="T59" fmla="*/ 39 h 221"/>
                <a:gd name="T60" fmla="*/ 31 w 254"/>
                <a:gd name="T61" fmla="*/ 39 h 221"/>
                <a:gd name="T62" fmla="*/ 28 w 254"/>
                <a:gd name="T63" fmla="*/ 50 h 221"/>
                <a:gd name="T64" fmla="*/ 31 w 254"/>
                <a:gd name="T65" fmla="*/ 61 h 221"/>
                <a:gd name="T66" fmla="*/ 36 w 254"/>
                <a:gd name="T67" fmla="*/ 69 h 221"/>
                <a:gd name="T68" fmla="*/ 42 w 254"/>
                <a:gd name="T69" fmla="*/ 176 h 221"/>
                <a:gd name="T70" fmla="*/ 215 w 254"/>
                <a:gd name="T71" fmla="*/ 197 h 221"/>
                <a:gd name="T72" fmla="*/ 205 w 254"/>
                <a:gd name="T73" fmla="*/ 221 h 221"/>
                <a:gd name="T74" fmla="*/ 234 w 254"/>
                <a:gd name="T75" fmla="*/ 216 h 221"/>
                <a:gd name="T76" fmla="*/ 237 w 254"/>
                <a:gd name="T77" fmla="*/ 211 h 221"/>
                <a:gd name="T78" fmla="*/ 234 w 254"/>
                <a:gd name="T79" fmla="*/ 206 h 221"/>
                <a:gd name="T80" fmla="*/ 237 w 254"/>
                <a:gd name="T81" fmla="*/ 203 h 221"/>
                <a:gd name="T82" fmla="*/ 238 w 254"/>
                <a:gd name="T83" fmla="*/ 197 h 221"/>
                <a:gd name="T84" fmla="*/ 238 w 254"/>
                <a:gd name="T85" fmla="*/ 19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4" h="221">
                  <a:moveTo>
                    <a:pt x="238" y="193"/>
                  </a:moveTo>
                  <a:cubicBezTo>
                    <a:pt x="238" y="190"/>
                    <a:pt x="238" y="190"/>
                    <a:pt x="238" y="190"/>
                  </a:cubicBezTo>
                  <a:cubicBezTo>
                    <a:pt x="238" y="189"/>
                    <a:pt x="238" y="189"/>
                    <a:pt x="238" y="189"/>
                  </a:cubicBezTo>
                  <a:cubicBezTo>
                    <a:pt x="242" y="189"/>
                    <a:pt x="242" y="189"/>
                    <a:pt x="242" y="189"/>
                  </a:cubicBezTo>
                  <a:cubicBezTo>
                    <a:pt x="243" y="189"/>
                    <a:pt x="243" y="189"/>
                    <a:pt x="243" y="189"/>
                  </a:cubicBezTo>
                  <a:cubicBezTo>
                    <a:pt x="244" y="188"/>
                    <a:pt x="244" y="188"/>
                    <a:pt x="244" y="188"/>
                  </a:cubicBezTo>
                  <a:cubicBezTo>
                    <a:pt x="246" y="187"/>
                    <a:pt x="246" y="187"/>
                    <a:pt x="246" y="187"/>
                  </a:cubicBezTo>
                  <a:cubicBezTo>
                    <a:pt x="249" y="187"/>
                    <a:pt x="249" y="187"/>
                    <a:pt x="249" y="187"/>
                  </a:cubicBezTo>
                  <a:cubicBezTo>
                    <a:pt x="252" y="186"/>
                    <a:pt x="252" y="186"/>
                    <a:pt x="252" y="186"/>
                  </a:cubicBezTo>
                  <a:cubicBezTo>
                    <a:pt x="254" y="183"/>
                    <a:pt x="254" y="183"/>
                    <a:pt x="254" y="183"/>
                  </a:cubicBezTo>
                  <a:cubicBezTo>
                    <a:pt x="254" y="177"/>
                    <a:pt x="254" y="177"/>
                    <a:pt x="254" y="177"/>
                  </a:cubicBezTo>
                  <a:cubicBezTo>
                    <a:pt x="254" y="173"/>
                    <a:pt x="254" y="173"/>
                    <a:pt x="254" y="173"/>
                  </a:cubicBezTo>
                  <a:cubicBezTo>
                    <a:pt x="254" y="171"/>
                    <a:pt x="254" y="171"/>
                    <a:pt x="254" y="171"/>
                  </a:cubicBezTo>
                  <a:cubicBezTo>
                    <a:pt x="250" y="168"/>
                    <a:pt x="250" y="168"/>
                    <a:pt x="250" y="168"/>
                  </a:cubicBezTo>
                  <a:cubicBezTo>
                    <a:pt x="250" y="165"/>
                    <a:pt x="250" y="165"/>
                    <a:pt x="250" y="165"/>
                  </a:cubicBezTo>
                  <a:cubicBezTo>
                    <a:pt x="251" y="161"/>
                    <a:pt x="251" y="161"/>
                    <a:pt x="251" y="161"/>
                  </a:cubicBezTo>
                  <a:cubicBezTo>
                    <a:pt x="246" y="161"/>
                    <a:pt x="246" y="161"/>
                    <a:pt x="246" y="161"/>
                  </a:cubicBezTo>
                  <a:cubicBezTo>
                    <a:pt x="243" y="166"/>
                    <a:pt x="243" y="166"/>
                    <a:pt x="243" y="166"/>
                  </a:cubicBezTo>
                  <a:cubicBezTo>
                    <a:pt x="243" y="161"/>
                    <a:pt x="243" y="161"/>
                    <a:pt x="243" y="161"/>
                  </a:cubicBezTo>
                  <a:cubicBezTo>
                    <a:pt x="238" y="156"/>
                    <a:pt x="238" y="156"/>
                    <a:pt x="238" y="156"/>
                  </a:cubicBezTo>
                  <a:cubicBezTo>
                    <a:pt x="239" y="152"/>
                    <a:pt x="239" y="152"/>
                    <a:pt x="239" y="152"/>
                  </a:cubicBezTo>
                  <a:cubicBezTo>
                    <a:pt x="240" y="146"/>
                    <a:pt x="240" y="146"/>
                    <a:pt x="240" y="146"/>
                  </a:cubicBezTo>
                  <a:cubicBezTo>
                    <a:pt x="236" y="135"/>
                    <a:pt x="236" y="135"/>
                    <a:pt x="236" y="135"/>
                  </a:cubicBezTo>
                  <a:cubicBezTo>
                    <a:pt x="232" y="131"/>
                    <a:pt x="232" y="131"/>
                    <a:pt x="232" y="131"/>
                  </a:cubicBezTo>
                  <a:cubicBezTo>
                    <a:pt x="219" y="122"/>
                    <a:pt x="219" y="122"/>
                    <a:pt x="219" y="122"/>
                  </a:cubicBezTo>
                  <a:cubicBezTo>
                    <a:pt x="216" y="124"/>
                    <a:pt x="216" y="124"/>
                    <a:pt x="216" y="124"/>
                  </a:cubicBezTo>
                  <a:cubicBezTo>
                    <a:pt x="208" y="118"/>
                    <a:pt x="208" y="118"/>
                    <a:pt x="208" y="118"/>
                  </a:cubicBezTo>
                  <a:cubicBezTo>
                    <a:pt x="202" y="112"/>
                    <a:pt x="202" y="112"/>
                    <a:pt x="202" y="112"/>
                  </a:cubicBezTo>
                  <a:cubicBezTo>
                    <a:pt x="202" y="106"/>
                    <a:pt x="202" y="106"/>
                    <a:pt x="202" y="106"/>
                  </a:cubicBezTo>
                  <a:cubicBezTo>
                    <a:pt x="204" y="100"/>
                    <a:pt x="204" y="100"/>
                    <a:pt x="204" y="100"/>
                  </a:cubicBezTo>
                  <a:cubicBezTo>
                    <a:pt x="205" y="96"/>
                    <a:pt x="205" y="96"/>
                    <a:pt x="205" y="96"/>
                  </a:cubicBezTo>
                  <a:cubicBezTo>
                    <a:pt x="206" y="91"/>
                    <a:pt x="206" y="91"/>
                    <a:pt x="206" y="91"/>
                  </a:cubicBezTo>
                  <a:cubicBezTo>
                    <a:pt x="209" y="84"/>
                    <a:pt x="209" y="84"/>
                    <a:pt x="209" y="84"/>
                  </a:cubicBezTo>
                  <a:cubicBezTo>
                    <a:pt x="206" y="80"/>
                    <a:pt x="206" y="80"/>
                    <a:pt x="206" y="80"/>
                  </a:cubicBezTo>
                  <a:cubicBezTo>
                    <a:pt x="202" y="76"/>
                    <a:pt x="202" y="76"/>
                    <a:pt x="202" y="76"/>
                  </a:cubicBezTo>
                  <a:cubicBezTo>
                    <a:pt x="196" y="76"/>
                    <a:pt x="196" y="76"/>
                    <a:pt x="196" y="76"/>
                  </a:cubicBezTo>
                  <a:cubicBezTo>
                    <a:pt x="193" y="78"/>
                    <a:pt x="193" y="78"/>
                    <a:pt x="193" y="78"/>
                  </a:cubicBezTo>
                  <a:cubicBezTo>
                    <a:pt x="191" y="81"/>
                    <a:pt x="191" y="81"/>
                    <a:pt x="191" y="81"/>
                  </a:cubicBezTo>
                  <a:cubicBezTo>
                    <a:pt x="186" y="76"/>
                    <a:pt x="186" y="76"/>
                    <a:pt x="186" y="76"/>
                  </a:cubicBezTo>
                  <a:cubicBezTo>
                    <a:pt x="186" y="67"/>
                    <a:pt x="186" y="67"/>
                    <a:pt x="186" y="67"/>
                  </a:cubicBezTo>
                  <a:cubicBezTo>
                    <a:pt x="181" y="60"/>
                    <a:pt x="181" y="60"/>
                    <a:pt x="181" y="60"/>
                  </a:cubicBezTo>
                  <a:cubicBezTo>
                    <a:pt x="163" y="45"/>
                    <a:pt x="163" y="45"/>
                    <a:pt x="163" y="45"/>
                  </a:cubicBezTo>
                  <a:cubicBezTo>
                    <a:pt x="156" y="33"/>
                    <a:pt x="156" y="33"/>
                    <a:pt x="156" y="33"/>
                  </a:cubicBezTo>
                  <a:cubicBezTo>
                    <a:pt x="156" y="22"/>
                    <a:pt x="156" y="22"/>
                    <a:pt x="156" y="22"/>
                  </a:cubicBezTo>
                  <a:cubicBezTo>
                    <a:pt x="156" y="11"/>
                    <a:pt x="156" y="11"/>
                    <a:pt x="156" y="11"/>
                  </a:cubicBezTo>
                  <a:cubicBezTo>
                    <a:pt x="158" y="10"/>
                    <a:pt x="158" y="10"/>
                    <a:pt x="158" y="10"/>
                  </a:cubicBezTo>
                  <a:cubicBezTo>
                    <a:pt x="146" y="0"/>
                    <a:pt x="146" y="0"/>
                    <a:pt x="146" y="0"/>
                  </a:cubicBezTo>
                  <a:cubicBezTo>
                    <a:pt x="0" y="2"/>
                    <a:pt x="0" y="2"/>
                    <a:pt x="0" y="2"/>
                  </a:cubicBezTo>
                  <a:cubicBezTo>
                    <a:pt x="1" y="4"/>
                    <a:pt x="1" y="4"/>
                    <a:pt x="1" y="4"/>
                  </a:cubicBezTo>
                  <a:cubicBezTo>
                    <a:pt x="4" y="6"/>
                    <a:pt x="4" y="6"/>
                    <a:pt x="4" y="6"/>
                  </a:cubicBezTo>
                  <a:cubicBezTo>
                    <a:pt x="5" y="11"/>
                    <a:pt x="5" y="11"/>
                    <a:pt x="5" y="11"/>
                  </a:cubicBezTo>
                  <a:cubicBezTo>
                    <a:pt x="3" y="13"/>
                    <a:pt x="3" y="13"/>
                    <a:pt x="3" y="13"/>
                  </a:cubicBezTo>
                  <a:cubicBezTo>
                    <a:pt x="5" y="16"/>
                    <a:pt x="5" y="16"/>
                    <a:pt x="5" y="16"/>
                  </a:cubicBezTo>
                  <a:cubicBezTo>
                    <a:pt x="5" y="16"/>
                    <a:pt x="4" y="16"/>
                    <a:pt x="5" y="17"/>
                  </a:cubicBezTo>
                  <a:cubicBezTo>
                    <a:pt x="6" y="18"/>
                    <a:pt x="11" y="19"/>
                    <a:pt x="11" y="19"/>
                  </a:cubicBezTo>
                  <a:cubicBezTo>
                    <a:pt x="12" y="25"/>
                    <a:pt x="12" y="25"/>
                    <a:pt x="12" y="25"/>
                  </a:cubicBezTo>
                  <a:cubicBezTo>
                    <a:pt x="14" y="29"/>
                    <a:pt x="14" y="29"/>
                    <a:pt x="14" y="29"/>
                  </a:cubicBezTo>
                  <a:cubicBezTo>
                    <a:pt x="14" y="29"/>
                    <a:pt x="14" y="29"/>
                    <a:pt x="14" y="29"/>
                  </a:cubicBezTo>
                  <a:cubicBezTo>
                    <a:pt x="18" y="35"/>
                    <a:pt x="18" y="35"/>
                    <a:pt x="18" y="35"/>
                  </a:cubicBezTo>
                  <a:cubicBezTo>
                    <a:pt x="20" y="39"/>
                    <a:pt x="20" y="39"/>
                    <a:pt x="20" y="39"/>
                  </a:cubicBezTo>
                  <a:cubicBezTo>
                    <a:pt x="29" y="39"/>
                    <a:pt x="29" y="39"/>
                    <a:pt x="29" y="39"/>
                  </a:cubicBezTo>
                  <a:cubicBezTo>
                    <a:pt x="31" y="39"/>
                    <a:pt x="31" y="39"/>
                    <a:pt x="31" y="39"/>
                  </a:cubicBezTo>
                  <a:cubicBezTo>
                    <a:pt x="31" y="44"/>
                    <a:pt x="31" y="44"/>
                    <a:pt x="31" y="44"/>
                  </a:cubicBezTo>
                  <a:cubicBezTo>
                    <a:pt x="28" y="50"/>
                    <a:pt x="28" y="50"/>
                    <a:pt x="28" y="50"/>
                  </a:cubicBezTo>
                  <a:cubicBezTo>
                    <a:pt x="25" y="55"/>
                    <a:pt x="25" y="55"/>
                    <a:pt x="25" y="55"/>
                  </a:cubicBezTo>
                  <a:cubicBezTo>
                    <a:pt x="31" y="61"/>
                    <a:pt x="31" y="61"/>
                    <a:pt x="31" y="61"/>
                  </a:cubicBezTo>
                  <a:cubicBezTo>
                    <a:pt x="33" y="67"/>
                    <a:pt x="33" y="67"/>
                    <a:pt x="33" y="67"/>
                  </a:cubicBezTo>
                  <a:cubicBezTo>
                    <a:pt x="36" y="69"/>
                    <a:pt x="36" y="69"/>
                    <a:pt x="36" y="69"/>
                  </a:cubicBezTo>
                  <a:cubicBezTo>
                    <a:pt x="42" y="72"/>
                    <a:pt x="42" y="72"/>
                    <a:pt x="42" y="72"/>
                  </a:cubicBezTo>
                  <a:cubicBezTo>
                    <a:pt x="42" y="176"/>
                    <a:pt x="42" y="176"/>
                    <a:pt x="42" y="176"/>
                  </a:cubicBezTo>
                  <a:cubicBezTo>
                    <a:pt x="42" y="201"/>
                    <a:pt x="42" y="201"/>
                    <a:pt x="42" y="201"/>
                  </a:cubicBezTo>
                  <a:cubicBezTo>
                    <a:pt x="215" y="197"/>
                    <a:pt x="215" y="197"/>
                    <a:pt x="215" y="197"/>
                  </a:cubicBezTo>
                  <a:cubicBezTo>
                    <a:pt x="216" y="203"/>
                    <a:pt x="216" y="203"/>
                    <a:pt x="216" y="203"/>
                  </a:cubicBezTo>
                  <a:cubicBezTo>
                    <a:pt x="205" y="221"/>
                    <a:pt x="205" y="221"/>
                    <a:pt x="205" y="221"/>
                  </a:cubicBezTo>
                  <a:cubicBezTo>
                    <a:pt x="233" y="219"/>
                    <a:pt x="233" y="219"/>
                    <a:pt x="233" y="219"/>
                  </a:cubicBezTo>
                  <a:cubicBezTo>
                    <a:pt x="234" y="216"/>
                    <a:pt x="234" y="216"/>
                    <a:pt x="234" y="216"/>
                  </a:cubicBezTo>
                  <a:cubicBezTo>
                    <a:pt x="236" y="213"/>
                    <a:pt x="236" y="213"/>
                    <a:pt x="236" y="213"/>
                  </a:cubicBezTo>
                  <a:cubicBezTo>
                    <a:pt x="236" y="213"/>
                    <a:pt x="238" y="212"/>
                    <a:pt x="237" y="211"/>
                  </a:cubicBezTo>
                  <a:cubicBezTo>
                    <a:pt x="237" y="210"/>
                    <a:pt x="235" y="207"/>
                    <a:pt x="235" y="207"/>
                  </a:cubicBezTo>
                  <a:cubicBezTo>
                    <a:pt x="234" y="206"/>
                    <a:pt x="234" y="206"/>
                    <a:pt x="234" y="206"/>
                  </a:cubicBezTo>
                  <a:cubicBezTo>
                    <a:pt x="235" y="204"/>
                    <a:pt x="235" y="204"/>
                    <a:pt x="235" y="204"/>
                  </a:cubicBezTo>
                  <a:cubicBezTo>
                    <a:pt x="237" y="203"/>
                    <a:pt x="237" y="203"/>
                    <a:pt x="237" y="203"/>
                  </a:cubicBezTo>
                  <a:cubicBezTo>
                    <a:pt x="238" y="200"/>
                    <a:pt x="238" y="200"/>
                    <a:pt x="238" y="200"/>
                  </a:cubicBezTo>
                  <a:cubicBezTo>
                    <a:pt x="238" y="197"/>
                    <a:pt x="238" y="197"/>
                    <a:pt x="238" y="197"/>
                  </a:cubicBezTo>
                  <a:cubicBezTo>
                    <a:pt x="238" y="194"/>
                    <a:pt x="238" y="194"/>
                    <a:pt x="238" y="194"/>
                  </a:cubicBezTo>
                  <a:lnTo>
                    <a:pt x="238" y="19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7" name="Freeform 47">
              <a:extLst>
                <a:ext uri="{FF2B5EF4-FFF2-40B4-BE49-F238E27FC236}">
                  <a16:creationId xmlns:a16="http://schemas.microsoft.com/office/drawing/2014/main" id="{D34EC1D5-B74E-4CBD-8647-364D51184C6A}"/>
                </a:ext>
              </a:extLst>
            </p:cNvPr>
            <p:cNvSpPr>
              <a:spLocks/>
            </p:cNvSpPr>
            <p:nvPr/>
          </p:nvSpPr>
          <p:spPr bwMode="auto">
            <a:xfrm>
              <a:off x="6642332" y="1820781"/>
              <a:ext cx="350780" cy="408119"/>
            </a:xfrm>
            <a:custGeom>
              <a:avLst/>
              <a:gdLst>
                <a:gd name="T0" fmla="*/ 139 w 208"/>
                <a:gd name="T1" fmla="*/ 135 h 242"/>
                <a:gd name="T2" fmla="*/ 144 w 208"/>
                <a:gd name="T3" fmla="*/ 107 h 242"/>
                <a:gd name="T4" fmla="*/ 169 w 208"/>
                <a:gd name="T5" fmla="*/ 80 h 242"/>
                <a:gd name="T6" fmla="*/ 208 w 208"/>
                <a:gd name="T7" fmla="*/ 55 h 242"/>
                <a:gd name="T8" fmla="*/ 183 w 208"/>
                <a:gd name="T9" fmla="*/ 52 h 242"/>
                <a:gd name="T10" fmla="*/ 166 w 208"/>
                <a:gd name="T11" fmla="*/ 52 h 242"/>
                <a:gd name="T12" fmla="*/ 154 w 208"/>
                <a:gd name="T13" fmla="*/ 55 h 242"/>
                <a:gd name="T14" fmla="*/ 147 w 208"/>
                <a:gd name="T15" fmla="*/ 48 h 242"/>
                <a:gd name="T16" fmla="*/ 133 w 208"/>
                <a:gd name="T17" fmla="*/ 45 h 242"/>
                <a:gd name="T18" fmla="*/ 128 w 208"/>
                <a:gd name="T19" fmla="*/ 42 h 242"/>
                <a:gd name="T20" fmla="*/ 114 w 208"/>
                <a:gd name="T21" fmla="*/ 36 h 242"/>
                <a:gd name="T22" fmla="*/ 123 w 208"/>
                <a:gd name="T23" fmla="*/ 36 h 242"/>
                <a:gd name="T24" fmla="*/ 114 w 208"/>
                <a:gd name="T25" fmla="*/ 35 h 242"/>
                <a:gd name="T26" fmla="*/ 105 w 208"/>
                <a:gd name="T27" fmla="*/ 35 h 242"/>
                <a:gd name="T28" fmla="*/ 97 w 208"/>
                <a:gd name="T29" fmla="*/ 39 h 242"/>
                <a:gd name="T30" fmla="*/ 87 w 208"/>
                <a:gd name="T31" fmla="*/ 34 h 242"/>
                <a:gd name="T32" fmla="*/ 80 w 208"/>
                <a:gd name="T33" fmla="*/ 34 h 242"/>
                <a:gd name="T34" fmla="*/ 68 w 208"/>
                <a:gd name="T35" fmla="*/ 24 h 242"/>
                <a:gd name="T36" fmla="*/ 66 w 208"/>
                <a:gd name="T37" fmla="*/ 20 h 242"/>
                <a:gd name="T38" fmla="*/ 58 w 208"/>
                <a:gd name="T39" fmla="*/ 20 h 242"/>
                <a:gd name="T40" fmla="*/ 54 w 208"/>
                <a:gd name="T41" fmla="*/ 16 h 242"/>
                <a:gd name="T42" fmla="*/ 58 w 208"/>
                <a:gd name="T43" fmla="*/ 8 h 242"/>
                <a:gd name="T44" fmla="*/ 60 w 208"/>
                <a:gd name="T45" fmla="*/ 2 h 242"/>
                <a:gd name="T46" fmla="*/ 56 w 208"/>
                <a:gd name="T47" fmla="*/ 0 h 242"/>
                <a:gd name="T48" fmla="*/ 54 w 208"/>
                <a:gd name="T49" fmla="*/ 12 h 242"/>
                <a:gd name="T50" fmla="*/ 0 w 208"/>
                <a:gd name="T51" fmla="*/ 16 h 242"/>
                <a:gd name="T52" fmla="*/ 1 w 208"/>
                <a:gd name="T53" fmla="*/ 23 h 242"/>
                <a:gd name="T54" fmla="*/ 4 w 208"/>
                <a:gd name="T55" fmla="*/ 26 h 242"/>
                <a:gd name="T56" fmla="*/ 3 w 208"/>
                <a:gd name="T57" fmla="*/ 31 h 242"/>
                <a:gd name="T58" fmla="*/ 1 w 208"/>
                <a:gd name="T59" fmla="*/ 34 h 242"/>
                <a:gd name="T60" fmla="*/ 2 w 208"/>
                <a:gd name="T61" fmla="*/ 40 h 242"/>
                <a:gd name="T62" fmla="*/ 1 w 208"/>
                <a:gd name="T63" fmla="*/ 51 h 242"/>
                <a:gd name="T64" fmla="*/ 6 w 208"/>
                <a:gd name="T65" fmla="*/ 64 h 242"/>
                <a:gd name="T66" fmla="*/ 9 w 208"/>
                <a:gd name="T67" fmla="*/ 78 h 242"/>
                <a:gd name="T68" fmla="*/ 10 w 208"/>
                <a:gd name="T69" fmla="*/ 104 h 242"/>
                <a:gd name="T70" fmla="*/ 12 w 208"/>
                <a:gd name="T71" fmla="*/ 114 h 242"/>
                <a:gd name="T72" fmla="*/ 12 w 208"/>
                <a:gd name="T73" fmla="*/ 122 h 242"/>
                <a:gd name="T74" fmla="*/ 17 w 208"/>
                <a:gd name="T75" fmla="*/ 127 h 242"/>
                <a:gd name="T76" fmla="*/ 18 w 208"/>
                <a:gd name="T77" fmla="*/ 136 h 242"/>
                <a:gd name="T78" fmla="*/ 16 w 208"/>
                <a:gd name="T79" fmla="*/ 142 h 242"/>
                <a:gd name="T80" fmla="*/ 17 w 208"/>
                <a:gd name="T81" fmla="*/ 144 h 242"/>
                <a:gd name="T82" fmla="*/ 11 w 208"/>
                <a:gd name="T83" fmla="*/ 150 h 242"/>
                <a:gd name="T84" fmla="*/ 8 w 208"/>
                <a:gd name="T85" fmla="*/ 154 h 242"/>
                <a:gd name="T86" fmla="*/ 9 w 208"/>
                <a:gd name="T87" fmla="*/ 158 h 242"/>
                <a:gd name="T88" fmla="*/ 12 w 208"/>
                <a:gd name="T89" fmla="*/ 163 h 242"/>
                <a:gd name="T90" fmla="*/ 18 w 208"/>
                <a:gd name="T91" fmla="*/ 167 h 242"/>
                <a:gd name="T92" fmla="*/ 18 w 208"/>
                <a:gd name="T93" fmla="*/ 242 h 242"/>
                <a:gd name="T94" fmla="*/ 173 w 208"/>
                <a:gd name="T95" fmla="*/ 233 h 242"/>
                <a:gd name="T96" fmla="*/ 166 w 208"/>
                <a:gd name="T97" fmla="*/ 220 h 242"/>
                <a:gd name="T98" fmla="*/ 157 w 208"/>
                <a:gd name="T99" fmla="*/ 213 h 242"/>
                <a:gd name="T100" fmla="*/ 138 w 208"/>
                <a:gd name="T101" fmla="*/ 197 h 242"/>
                <a:gd name="T102" fmla="*/ 125 w 208"/>
                <a:gd name="T103" fmla="*/ 189 h 242"/>
                <a:gd name="T104" fmla="*/ 128 w 208"/>
                <a:gd name="T105" fmla="*/ 159 h 242"/>
                <a:gd name="T106" fmla="*/ 122 w 208"/>
                <a:gd name="T107" fmla="*/ 154 h 242"/>
                <a:gd name="T108" fmla="*/ 128 w 208"/>
                <a:gd name="T109" fmla="*/ 141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8" h="242">
                  <a:moveTo>
                    <a:pt x="128" y="141"/>
                  </a:moveTo>
                  <a:lnTo>
                    <a:pt x="139" y="135"/>
                  </a:lnTo>
                  <a:lnTo>
                    <a:pt x="139" y="111"/>
                  </a:lnTo>
                  <a:lnTo>
                    <a:pt x="144" y="107"/>
                  </a:lnTo>
                  <a:lnTo>
                    <a:pt x="161" y="91"/>
                  </a:lnTo>
                  <a:lnTo>
                    <a:pt x="169" y="80"/>
                  </a:lnTo>
                  <a:lnTo>
                    <a:pt x="185" y="69"/>
                  </a:lnTo>
                  <a:lnTo>
                    <a:pt x="208" y="55"/>
                  </a:lnTo>
                  <a:lnTo>
                    <a:pt x="200" y="53"/>
                  </a:lnTo>
                  <a:lnTo>
                    <a:pt x="183" y="52"/>
                  </a:lnTo>
                  <a:lnTo>
                    <a:pt x="169" y="49"/>
                  </a:lnTo>
                  <a:lnTo>
                    <a:pt x="166" y="52"/>
                  </a:lnTo>
                  <a:lnTo>
                    <a:pt x="162" y="55"/>
                  </a:lnTo>
                  <a:lnTo>
                    <a:pt x="154" y="55"/>
                  </a:lnTo>
                  <a:lnTo>
                    <a:pt x="151" y="51"/>
                  </a:lnTo>
                  <a:lnTo>
                    <a:pt x="147" y="48"/>
                  </a:lnTo>
                  <a:lnTo>
                    <a:pt x="136" y="45"/>
                  </a:lnTo>
                  <a:lnTo>
                    <a:pt x="133" y="45"/>
                  </a:lnTo>
                  <a:lnTo>
                    <a:pt x="129" y="43"/>
                  </a:lnTo>
                  <a:lnTo>
                    <a:pt x="128" y="42"/>
                  </a:lnTo>
                  <a:lnTo>
                    <a:pt x="119" y="41"/>
                  </a:lnTo>
                  <a:lnTo>
                    <a:pt x="114" y="36"/>
                  </a:lnTo>
                  <a:lnTo>
                    <a:pt x="120" y="39"/>
                  </a:lnTo>
                  <a:lnTo>
                    <a:pt x="123" y="36"/>
                  </a:lnTo>
                  <a:lnTo>
                    <a:pt x="119" y="35"/>
                  </a:lnTo>
                  <a:lnTo>
                    <a:pt x="114" y="35"/>
                  </a:lnTo>
                  <a:lnTo>
                    <a:pt x="109" y="35"/>
                  </a:lnTo>
                  <a:lnTo>
                    <a:pt x="105" y="35"/>
                  </a:lnTo>
                  <a:lnTo>
                    <a:pt x="100" y="35"/>
                  </a:lnTo>
                  <a:lnTo>
                    <a:pt x="97" y="39"/>
                  </a:lnTo>
                  <a:lnTo>
                    <a:pt x="93" y="39"/>
                  </a:lnTo>
                  <a:lnTo>
                    <a:pt x="87" y="34"/>
                  </a:lnTo>
                  <a:lnTo>
                    <a:pt x="84" y="34"/>
                  </a:lnTo>
                  <a:lnTo>
                    <a:pt x="80" y="34"/>
                  </a:lnTo>
                  <a:lnTo>
                    <a:pt x="73" y="32"/>
                  </a:lnTo>
                  <a:lnTo>
                    <a:pt x="68" y="24"/>
                  </a:lnTo>
                  <a:lnTo>
                    <a:pt x="68" y="24"/>
                  </a:lnTo>
                  <a:lnTo>
                    <a:pt x="66" y="20"/>
                  </a:lnTo>
                  <a:lnTo>
                    <a:pt x="62" y="20"/>
                  </a:lnTo>
                  <a:lnTo>
                    <a:pt x="58" y="20"/>
                  </a:lnTo>
                  <a:lnTo>
                    <a:pt x="55" y="20"/>
                  </a:lnTo>
                  <a:lnTo>
                    <a:pt x="54" y="16"/>
                  </a:lnTo>
                  <a:lnTo>
                    <a:pt x="57" y="12"/>
                  </a:lnTo>
                  <a:lnTo>
                    <a:pt x="58" y="8"/>
                  </a:lnTo>
                  <a:lnTo>
                    <a:pt x="62" y="5"/>
                  </a:lnTo>
                  <a:lnTo>
                    <a:pt x="60" y="2"/>
                  </a:lnTo>
                  <a:lnTo>
                    <a:pt x="60" y="2"/>
                  </a:lnTo>
                  <a:lnTo>
                    <a:pt x="56" y="0"/>
                  </a:lnTo>
                  <a:lnTo>
                    <a:pt x="56" y="10"/>
                  </a:lnTo>
                  <a:lnTo>
                    <a:pt x="54" y="12"/>
                  </a:lnTo>
                  <a:lnTo>
                    <a:pt x="52" y="16"/>
                  </a:lnTo>
                  <a:lnTo>
                    <a:pt x="0" y="16"/>
                  </a:lnTo>
                  <a:lnTo>
                    <a:pt x="1" y="20"/>
                  </a:lnTo>
                  <a:lnTo>
                    <a:pt x="1" y="23"/>
                  </a:lnTo>
                  <a:lnTo>
                    <a:pt x="1" y="24"/>
                  </a:lnTo>
                  <a:lnTo>
                    <a:pt x="4" y="26"/>
                  </a:lnTo>
                  <a:lnTo>
                    <a:pt x="4" y="30"/>
                  </a:lnTo>
                  <a:lnTo>
                    <a:pt x="3" y="31"/>
                  </a:lnTo>
                  <a:lnTo>
                    <a:pt x="1" y="33"/>
                  </a:lnTo>
                  <a:lnTo>
                    <a:pt x="1" y="34"/>
                  </a:lnTo>
                  <a:lnTo>
                    <a:pt x="1" y="38"/>
                  </a:lnTo>
                  <a:lnTo>
                    <a:pt x="2" y="40"/>
                  </a:lnTo>
                  <a:lnTo>
                    <a:pt x="3" y="45"/>
                  </a:lnTo>
                  <a:lnTo>
                    <a:pt x="1" y="51"/>
                  </a:lnTo>
                  <a:lnTo>
                    <a:pt x="3" y="56"/>
                  </a:lnTo>
                  <a:lnTo>
                    <a:pt x="6" y="64"/>
                  </a:lnTo>
                  <a:lnTo>
                    <a:pt x="9" y="70"/>
                  </a:lnTo>
                  <a:lnTo>
                    <a:pt x="9" y="78"/>
                  </a:lnTo>
                  <a:lnTo>
                    <a:pt x="10" y="92"/>
                  </a:lnTo>
                  <a:lnTo>
                    <a:pt x="10" y="104"/>
                  </a:lnTo>
                  <a:lnTo>
                    <a:pt x="10" y="112"/>
                  </a:lnTo>
                  <a:lnTo>
                    <a:pt x="12" y="114"/>
                  </a:lnTo>
                  <a:lnTo>
                    <a:pt x="12" y="116"/>
                  </a:lnTo>
                  <a:lnTo>
                    <a:pt x="12" y="122"/>
                  </a:lnTo>
                  <a:lnTo>
                    <a:pt x="15" y="124"/>
                  </a:lnTo>
                  <a:lnTo>
                    <a:pt x="17" y="127"/>
                  </a:lnTo>
                  <a:lnTo>
                    <a:pt x="18" y="132"/>
                  </a:lnTo>
                  <a:lnTo>
                    <a:pt x="18" y="136"/>
                  </a:lnTo>
                  <a:lnTo>
                    <a:pt x="18" y="141"/>
                  </a:lnTo>
                  <a:lnTo>
                    <a:pt x="16" y="142"/>
                  </a:lnTo>
                  <a:lnTo>
                    <a:pt x="16" y="142"/>
                  </a:lnTo>
                  <a:lnTo>
                    <a:pt x="17" y="144"/>
                  </a:lnTo>
                  <a:lnTo>
                    <a:pt x="13" y="147"/>
                  </a:lnTo>
                  <a:lnTo>
                    <a:pt x="11" y="150"/>
                  </a:lnTo>
                  <a:lnTo>
                    <a:pt x="8" y="152"/>
                  </a:lnTo>
                  <a:lnTo>
                    <a:pt x="8" y="154"/>
                  </a:lnTo>
                  <a:lnTo>
                    <a:pt x="8" y="156"/>
                  </a:lnTo>
                  <a:lnTo>
                    <a:pt x="9" y="158"/>
                  </a:lnTo>
                  <a:lnTo>
                    <a:pt x="12" y="160"/>
                  </a:lnTo>
                  <a:lnTo>
                    <a:pt x="12" y="163"/>
                  </a:lnTo>
                  <a:lnTo>
                    <a:pt x="17" y="164"/>
                  </a:lnTo>
                  <a:lnTo>
                    <a:pt x="18" y="167"/>
                  </a:lnTo>
                  <a:lnTo>
                    <a:pt x="21" y="169"/>
                  </a:lnTo>
                  <a:lnTo>
                    <a:pt x="18" y="242"/>
                  </a:lnTo>
                  <a:lnTo>
                    <a:pt x="172" y="239"/>
                  </a:lnTo>
                  <a:lnTo>
                    <a:pt x="173" y="233"/>
                  </a:lnTo>
                  <a:lnTo>
                    <a:pt x="172" y="227"/>
                  </a:lnTo>
                  <a:lnTo>
                    <a:pt x="166" y="220"/>
                  </a:lnTo>
                  <a:lnTo>
                    <a:pt x="160" y="216"/>
                  </a:lnTo>
                  <a:lnTo>
                    <a:pt x="157" y="213"/>
                  </a:lnTo>
                  <a:lnTo>
                    <a:pt x="150" y="204"/>
                  </a:lnTo>
                  <a:lnTo>
                    <a:pt x="138" y="197"/>
                  </a:lnTo>
                  <a:lnTo>
                    <a:pt x="130" y="193"/>
                  </a:lnTo>
                  <a:lnTo>
                    <a:pt x="125" y="189"/>
                  </a:lnTo>
                  <a:lnTo>
                    <a:pt x="126" y="174"/>
                  </a:lnTo>
                  <a:lnTo>
                    <a:pt x="128" y="159"/>
                  </a:lnTo>
                  <a:lnTo>
                    <a:pt x="126" y="159"/>
                  </a:lnTo>
                  <a:lnTo>
                    <a:pt x="122" y="154"/>
                  </a:lnTo>
                  <a:lnTo>
                    <a:pt x="126" y="145"/>
                  </a:lnTo>
                  <a:lnTo>
                    <a:pt x="128" y="14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8" name="Line 48">
              <a:extLst>
                <a:ext uri="{FF2B5EF4-FFF2-40B4-BE49-F238E27FC236}">
                  <a16:creationId xmlns:a16="http://schemas.microsoft.com/office/drawing/2014/main" id="{CA8FDCD5-6A2A-4FF8-8777-C8F39D878E4A}"/>
                </a:ext>
              </a:extLst>
            </p:cNvPr>
            <p:cNvSpPr>
              <a:spLocks noChangeShapeType="1"/>
            </p:cNvSpPr>
            <p:nvPr/>
          </p:nvSpPr>
          <p:spPr bwMode="auto">
            <a:xfrm>
              <a:off x="6881808" y="2014722"/>
              <a:ext cx="0" cy="0"/>
            </a:xfrm>
            <a:prstGeom prst="line">
              <a:avLst/>
            </a:prstGeom>
            <a:grpFill/>
            <a:ln w="6350">
              <a:solidFill>
                <a:schemeClr val="bg1"/>
              </a:solidFill>
              <a:round/>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9" name="Line 49">
              <a:extLst>
                <a:ext uri="{FF2B5EF4-FFF2-40B4-BE49-F238E27FC236}">
                  <a16:creationId xmlns:a16="http://schemas.microsoft.com/office/drawing/2014/main" id="{6C674407-053B-4A0C-8007-CEFAED82EBBB}"/>
                </a:ext>
              </a:extLst>
            </p:cNvPr>
            <p:cNvSpPr>
              <a:spLocks noChangeShapeType="1"/>
            </p:cNvSpPr>
            <p:nvPr/>
          </p:nvSpPr>
          <p:spPr bwMode="auto">
            <a:xfrm>
              <a:off x="6881808" y="2014722"/>
              <a:ext cx="0" cy="0"/>
            </a:xfrm>
            <a:prstGeom prst="line">
              <a:avLst/>
            </a:pr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0" name="Freeform 50">
              <a:extLst>
                <a:ext uri="{FF2B5EF4-FFF2-40B4-BE49-F238E27FC236}">
                  <a16:creationId xmlns:a16="http://schemas.microsoft.com/office/drawing/2014/main" id="{6587B957-FF74-40A0-B85D-8E1FB06E0906}"/>
                </a:ext>
              </a:extLst>
            </p:cNvPr>
            <p:cNvSpPr>
              <a:spLocks/>
            </p:cNvSpPr>
            <p:nvPr/>
          </p:nvSpPr>
          <p:spPr bwMode="auto">
            <a:xfrm>
              <a:off x="6964444" y="1940519"/>
              <a:ext cx="409805" cy="386196"/>
            </a:xfrm>
            <a:custGeom>
              <a:avLst/>
              <a:gdLst>
                <a:gd name="T0" fmla="*/ 12 w 287"/>
                <a:gd name="T1" fmla="*/ 44 h 270"/>
                <a:gd name="T2" fmla="*/ 29 w 287"/>
                <a:gd name="T3" fmla="*/ 36 h 270"/>
                <a:gd name="T4" fmla="*/ 52 w 287"/>
                <a:gd name="T5" fmla="*/ 17 h 270"/>
                <a:gd name="T6" fmla="*/ 77 w 287"/>
                <a:gd name="T7" fmla="*/ 0 h 270"/>
                <a:gd name="T8" fmla="*/ 75 w 287"/>
                <a:gd name="T9" fmla="*/ 6 h 270"/>
                <a:gd name="T10" fmla="*/ 65 w 287"/>
                <a:gd name="T11" fmla="*/ 19 h 270"/>
                <a:gd name="T12" fmla="*/ 67 w 287"/>
                <a:gd name="T13" fmla="*/ 29 h 270"/>
                <a:gd name="T14" fmla="*/ 77 w 287"/>
                <a:gd name="T15" fmla="*/ 28 h 270"/>
                <a:gd name="T16" fmla="*/ 111 w 287"/>
                <a:gd name="T17" fmla="*/ 45 h 270"/>
                <a:gd name="T18" fmla="*/ 135 w 287"/>
                <a:gd name="T19" fmla="*/ 39 h 270"/>
                <a:gd name="T20" fmla="*/ 169 w 287"/>
                <a:gd name="T21" fmla="*/ 28 h 270"/>
                <a:gd name="T22" fmla="*/ 198 w 287"/>
                <a:gd name="T23" fmla="*/ 38 h 270"/>
                <a:gd name="T24" fmla="*/ 217 w 287"/>
                <a:gd name="T25" fmla="*/ 55 h 270"/>
                <a:gd name="T26" fmla="*/ 232 w 287"/>
                <a:gd name="T27" fmla="*/ 56 h 270"/>
                <a:gd name="T28" fmla="*/ 219 w 287"/>
                <a:gd name="T29" fmla="*/ 62 h 270"/>
                <a:gd name="T30" fmla="*/ 193 w 287"/>
                <a:gd name="T31" fmla="*/ 64 h 270"/>
                <a:gd name="T32" fmla="*/ 201 w 287"/>
                <a:gd name="T33" fmla="*/ 74 h 270"/>
                <a:gd name="T34" fmla="*/ 204 w 287"/>
                <a:gd name="T35" fmla="*/ 75 h 270"/>
                <a:gd name="T36" fmla="*/ 234 w 287"/>
                <a:gd name="T37" fmla="*/ 88 h 270"/>
                <a:gd name="T38" fmla="*/ 246 w 287"/>
                <a:gd name="T39" fmla="*/ 109 h 270"/>
                <a:gd name="T40" fmla="*/ 245 w 287"/>
                <a:gd name="T41" fmla="*/ 141 h 270"/>
                <a:gd name="T42" fmla="*/ 233 w 287"/>
                <a:gd name="T43" fmla="*/ 168 h 270"/>
                <a:gd name="T44" fmla="*/ 246 w 287"/>
                <a:gd name="T45" fmla="*/ 166 h 270"/>
                <a:gd name="T46" fmla="*/ 255 w 287"/>
                <a:gd name="T47" fmla="*/ 153 h 270"/>
                <a:gd name="T48" fmla="*/ 275 w 287"/>
                <a:gd name="T49" fmla="*/ 154 h 270"/>
                <a:gd name="T50" fmla="*/ 287 w 287"/>
                <a:gd name="T51" fmla="*/ 197 h 270"/>
                <a:gd name="T52" fmla="*/ 275 w 287"/>
                <a:gd name="T53" fmla="*/ 220 h 270"/>
                <a:gd name="T54" fmla="*/ 266 w 287"/>
                <a:gd name="T55" fmla="*/ 249 h 270"/>
                <a:gd name="T56" fmla="*/ 141 w 287"/>
                <a:gd name="T57" fmla="*/ 270 h 270"/>
                <a:gd name="T58" fmla="*/ 158 w 287"/>
                <a:gd name="T59" fmla="*/ 235 h 270"/>
                <a:gd name="T60" fmla="*/ 145 w 287"/>
                <a:gd name="T61" fmla="*/ 191 h 270"/>
                <a:gd name="T62" fmla="*/ 144 w 287"/>
                <a:gd name="T63" fmla="*/ 165 h 270"/>
                <a:gd name="T64" fmla="*/ 148 w 287"/>
                <a:gd name="T65" fmla="*/ 147 h 270"/>
                <a:gd name="T66" fmla="*/ 153 w 287"/>
                <a:gd name="T67" fmla="*/ 122 h 270"/>
                <a:gd name="T68" fmla="*/ 166 w 287"/>
                <a:gd name="T69" fmla="*/ 106 h 270"/>
                <a:gd name="T70" fmla="*/ 169 w 287"/>
                <a:gd name="T71" fmla="*/ 122 h 270"/>
                <a:gd name="T72" fmla="*/ 175 w 287"/>
                <a:gd name="T73" fmla="*/ 111 h 270"/>
                <a:gd name="T74" fmla="*/ 180 w 287"/>
                <a:gd name="T75" fmla="*/ 94 h 270"/>
                <a:gd name="T76" fmla="*/ 184 w 287"/>
                <a:gd name="T77" fmla="*/ 81 h 270"/>
                <a:gd name="T78" fmla="*/ 189 w 287"/>
                <a:gd name="T79" fmla="*/ 74 h 270"/>
                <a:gd name="T80" fmla="*/ 187 w 287"/>
                <a:gd name="T81" fmla="*/ 65 h 270"/>
                <a:gd name="T82" fmla="*/ 159 w 287"/>
                <a:gd name="T83" fmla="*/ 68 h 270"/>
                <a:gd name="T84" fmla="*/ 129 w 287"/>
                <a:gd name="T85" fmla="*/ 85 h 270"/>
                <a:gd name="T86" fmla="*/ 127 w 287"/>
                <a:gd name="T87" fmla="*/ 76 h 270"/>
                <a:gd name="T88" fmla="*/ 118 w 287"/>
                <a:gd name="T89" fmla="*/ 75 h 270"/>
                <a:gd name="T90" fmla="*/ 107 w 287"/>
                <a:gd name="T91" fmla="*/ 101 h 270"/>
                <a:gd name="T92" fmla="*/ 95 w 287"/>
                <a:gd name="T93" fmla="*/ 100 h 270"/>
                <a:gd name="T94" fmla="*/ 84 w 287"/>
                <a:gd name="T95" fmla="*/ 81 h 270"/>
                <a:gd name="T96" fmla="*/ 58 w 287"/>
                <a:gd name="T97" fmla="*/ 74 h 270"/>
                <a:gd name="T98" fmla="*/ 29 w 287"/>
                <a:gd name="T99" fmla="*/ 65 h 270"/>
                <a:gd name="T100" fmla="*/ 9 w 287"/>
                <a:gd name="T101" fmla="*/ 57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87" h="270">
                  <a:moveTo>
                    <a:pt x="0" y="51"/>
                  </a:moveTo>
                  <a:cubicBezTo>
                    <a:pt x="2" y="49"/>
                    <a:pt x="2" y="49"/>
                    <a:pt x="2" y="49"/>
                  </a:cubicBezTo>
                  <a:cubicBezTo>
                    <a:pt x="6" y="49"/>
                    <a:pt x="6" y="49"/>
                    <a:pt x="6" y="49"/>
                  </a:cubicBezTo>
                  <a:cubicBezTo>
                    <a:pt x="11" y="46"/>
                    <a:pt x="11" y="46"/>
                    <a:pt x="11" y="46"/>
                  </a:cubicBezTo>
                  <a:cubicBezTo>
                    <a:pt x="12" y="44"/>
                    <a:pt x="12" y="44"/>
                    <a:pt x="12" y="44"/>
                  </a:cubicBezTo>
                  <a:cubicBezTo>
                    <a:pt x="14" y="40"/>
                    <a:pt x="14" y="40"/>
                    <a:pt x="14" y="40"/>
                  </a:cubicBezTo>
                  <a:cubicBezTo>
                    <a:pt x="17" y="37"/>
                    <a:pt x="17" y="37"/>
                    <a:pt x="17" y="37"/>
                  </a:cubicBezTo>
                  <a:cubicBezTo>
                    <a:pt x="20" y="36"/>
                    <a:pt x="20" y="36"/>
                    <a:pt x="20" y="36"/>
                  </a:cubicBezTo>
                  <a:cubicBezTo>
                    <a:pt x="23" y="36"/>
                    <a:pt x="23" y="36"/>
                    <a:pt x="23" y="36"/>
                  </a:cubicBezTo>
                  <a:cubicBezTo>
                    <a:pt x="29" y="36"/>
                    <a:pt x="29" y="36"/>
                    <a:pt x="29" y="36"/>
                  </a:cubicBezTo>
                  <a:cubicBezTo>
                    <a:pt x="32" y="34"/>
                    <a:pt x="32" y="34"/>
                    <a:pt x="32" y="34"/>
                  </a:cubicBezTo>
                  <a:cubicBezTo>
                    <a:pt x="42" y="27"/>
                    <a:pt x="42" y="27"/>
                    <a:pt x="42" y="27"/>
                  </a:cubicBezTo>
                  <a:cubicBezTo>
                    <a:pt x="45" y="26"/>
                    <a:pt x="45" y="26"/>
                    <a:pt x="45" y="26"/>
                  </a:cubicBezTo>
                  <a:cubicBezTo>
                    <a:pt x="49" y="22"/>
                    <a:pt x="49" y="22"/>
                    <a:pt x="49" y="22"/>
                  </a:cubicBezTo>
                  <a:cubicBezTo>
                    <a:pt x="52" y="17"/>
                    <a:pt x="52" y="17"/>
                    <a:pt x="52" y="17"/>
                  </a:cubicBezTo>
                  <a:cubicBezTo>
                    <a:pt x="56" y="14"/>
                    <a:pt x="56" y="14"/>
                    <a:pt x="56" y="14"/>
                  </a:cubicBezTo>
                  <a:cubicBezTo>
                    <a:pt x="61" y="9"/>
                    <a:pt x="61" y="9"/>
                    <a:pt x="61" y="9"/>
                  </a:cubicBezTo>
                  <a:cubicBezTo>
                    <a:pt x="65" y="4"/>
                    <a:pt x="65" y="4"/>
                    <a:pt x="65" y="4"/>
                  </a:cubicBezTo>
                  <a:cubicBezTo>
                    <a:pt x="70" y="1"/>
                    <a:pt x="70" y="1"/>
                    <a:pt x="70" y="1"/>
                  </a:cubicBezTo>
                  <a:cubicBezTo>
                    <a:pt x="77" y="0"/>
                    <a:pt x="77" y="0"/>
                    <a:pt x="77" y="0"/>
                  </a:cubicBezTo>
                  <a:cubicBezTo>
                    <a:pt x="80" y="0"/>
                    <a:pt x="80" y="0"/>
                    <a:pt x="80" y="0"/>
                  </a:cubicBezTo>
                  <a:cubicBezTo>
                    <a:pt x="85" y="2"/>
                    <a:pt x="85" y="2"/>
                    <a:pt x="85" y="2"/>
                  </a:cubicBezTo>
                  <a:cubicBezTo>
                    <a:pt x="83" y="3"/>
                    <a:pt x="83" y="3"/>
                    <a:pt x="83" y="3"/>
                  </a:cubicBezTo>
                  <a:cubicBezTo>
                    <a:pt x="79" y="5"/>
                    <a:pt x="79" y="5"/>
                    <a:pt x="79" y="5"/>
                  </a:cubicBezTo>
                  <a:cubicBezTo>
                    <a:pt x="75" y="6"/>
                    <a:pt x="75" y="6"/>
                    <a:pt x="75" y="6"/>
                  </a:cubicBezTo>
                  <a:cubicBezTo>
                    <a:pt x="76" y="8"/>
                    <a:pt x="76" y="8"/>
                    <a:pt x="76" y="8"/>
                  </a:cubicBezTo>
                  <a:cubicBezTo>
                    <a:pt x="70" y="14"/>
                    <a:pt x="70" y="14"/>
                    <a:pt x="70" y="14"/>
                  </a:cubicBezTo>
                  <a:cubicBezTo>
                    <a:pt x="70" y="14"/>
                    <a:pt x="68" y="14"/>
                    <a:pt x="68" y="15"/>
                  </a:cubicBezTo>
                  <a:cubicBezTo>
                    <a:pt x="68" y="16"/>
                    <a:pt x="65" y="23"/>
                    <a:pt x="65" y="23"/>
                  </a:cubicBezTo>
                  <a:cubicBezTo>
                    <a:pt x="65" y="19"/>
                    <a:pt x="65" y="19"/>
                    <a:pt x="65" y="19"/>
                  </a:cubicBezTo>
                  <a:cubicBezTo>
                    <a:pt x="63" y="17"/>
                    <a:pt x="63" y="17"/>
                    <a:pt x="63" y="17"/>
                  </a:cubicBezTo>
                  <a:cubicBezTo>
                    <a:pt x="62" y="27"/>
                    <a:pt x="62" y="27"/>
                    <a:pt x="62" y="27"/>
                  </a:cubicBezTo>
                  <a:cubicBezTo>
                    <a:pt x="62" y="33"/>
                    <a:pt x="62" y="33"/>
                    <a:pt x="62" y="33"/>
                  </a:cubicBezTo>
                  <a:cubicBezTo>
                    <a:pt x="65" y="31"/>
                    <a:pt x="65" y="31"/>
                    <a:pt x="65" y="31"/>
                  </a:cubicBezTo>
                  <a:cubicBezTo>
                    <a:pt x="67" y="29"/>
                    <a:pt x="67" y="29"/>
                    <a:pt x="67" y="29"/>
                  </a:cubicBezTo>
                  <a:cubicBezTo>
                    <a:pt x="68" y="29"/>
                    <a:pt x="68" y="29"/>
                    <a:pt x="68" y="29"/>
                  </a:cubicBezTo>
                  <a:cubicBezTo>
                    <a:pt x="69" y="31"/>
                    <a:pt x="69" y="31"/>
                    <a:pt x="69" y="31"/>
                  </a:cubicBezTo>
                  <a:cubicBezTo>
                    <a:pt x="72" y="31"/>
                    <a:pt x="72" y="31"/>
                    <a:pt x="72" y="31"/>
                  </a:cubicBezTo>
                  <a:cubicBezTo>
                    <a:pt x="74" y="30"/>
                    <a:pt x="74" y="30"/>
                    <a:pt x="74" y="30"/>
                  </a:cubicBezTo>
                  <a:cubicBezTo>
                    <a:pt x="77" y="28"/>
                    <a:pt x="77" y="28"/>
                    <a:pt x="77" y="28"/>
                  </a:cubicBezTo>
                  <a:cubicBezTo>
                    <a:pt x="82" y="29"/>
                    <a:pt x="82" y="29"/>
                    <a:pt x="82" y="29"/>
                  </a:cubicBezTo>
                  <a:cubicBezTo>
                    <a:pt x="92" y="34"/>
                    <a:pt x="92" y="34"/>
                    <a:pt x="92" y="34"/>
                  </a:cubicBezTo>
                  <a:cubicBezTo>
                    <a:pt x="98" y="41"/>
                    <a:pt x="98" y="41"/>
                    <a:pt x="98" y="41"/>
                  </a:cubicBezTo>
                  <a:cubicBezTo>
                    <a:pt x="102" y="44"/>
                    <a:pt x="102" y="44"/>
                    <a:pt x="102" y="44"/>
                  </a:cubicBezTo>
                  <a:cubicBezTo>
                    <a:pt x="111" y="45"/>
                    <a:pt x="111" y="45"/>
                    <a:pt x="111" y="45"/>
                  </a:cubicBezTo>
                  <a:cubicBezTo>
                    <a:pt x="114" y="44"/>
                    <a:pt x="114" y="44"/>
                    <a:pt x="114" y="44"/>
                  </a:cubicBezTo>
                  <a:cubicBezTo>
                    <a:pt x="121" y="46"/>
                    <a:pt x="121" y="46"/>
                    <a:pt x="121" y="46"/>
                  </a:cubicBezTo>
                  <a:cubicBezTo>
                    <a:pt x="127" y="48"/>
                    <a:pt x="127" y="48"/>
                    <a:pt x="127" y="48"/>
                  </a:cubicBezTo>
                  <a:cubicBezTo>
                    <a:pt x="130" y="44"/>
                    <a:pt x="130" y="44"/>
                    <a:pt x="130" y="44"/>
                  </a:cubicBezTo>
                  <a:cubicBezTo>
                    <a:pt x="135" y="39"/>
                    <a:pt x="135" y="39"/>
                    <a:pt x="135" y="39"/>
                  </a:cubicBezTo>
                  <a:cubicBezTo>
                    <a:pt x="139" y="35"/>
                    <a:pt x="139" y="35"/>
                    <a:pt x="139" y="35"/>
                  </a:cubicBezTo>
                  <a:cubicBezTo>
                    <a:pt x="148" y="33"/>
                    <a:pt x="148" y="33"/>
                    <a:pt x="148" y="33"/>
                  </a:cubicBezTo>
                  <a:cubicBezTo>
                    <a:pt x="154" y="31"/>
                    <a:pt x="154" y="31"/>
                    <a:pt x="154" y="31"/>
                  </a:cubicBezTo>
                  <a:cubicBezTo>
                    <a:pt x="160" y="31"/>
                    <a:pt x="160" y="31"/>
                    <a:pt x="160" y="31"/>
                  </a:cubicBezTo>
                  <a:cubicBezTo>
                    <a:pt x="169" y="28"/>
                    <a:pt x="169" y="28"/>
                    <a:pt x="169" y="28"/>
                  </a:cubicBezTo>
                  <a:cubicBezTo>
                    <a:pt x="175" y="26"/>
                    <a:pt x="175" y="26"/>
                    <a:pt x="175" y="26"/>
                  </a:cubicBezTo>
                  <a:cubicBezTo>
                    <a:pt x="178" y="28"/>
                    <a:pt x="178" y="28"/>
                    <a:pt x="178" y="28"/>
                  </a:cubicBezTo>
                  <a:cubicBezTo>
                    <a:pt x="180" y="36"/>
                    <a:pt x="180" y="36"/>
                    <a:pt x="180" y="36"/>
                  </a:cubicBezTo>
                  <a:cubicBezTo>
                    <a:pt x="191" y="38"/>
                    <a:pt x="191" y="38"/>
                    <a:pt x="191" y="38"/>
                  </a:cubicBezTo>
                  <a:cubicBezTo>
                    <a:pt x="198" y="38"/>
                    <a:pt x="198" y="38"/>
                    <a:pt x="198" y="38"/>
                  </a:cubicBezTo>
                  <a:cubicBezTo>
                    <a:pt x="203" y="39"/>
                    <a:pt x="203" y="39"/>
                    <a:pt x="203" y="39"/>
                  </a:cubicBezTo>
                  <a:cubicBezTo>
                    <a:pt x="207" y="44"/>
                    <a:pt x="207" y="44"/>
                    <a:pt x="207" y="44"/>
                  </a:cubicBezTo>
                  <a:cubicBezTo>
                    <a:pt x="213" y="51"/>
                    <a:pt x="213" y="51"/>
                    <a:pt x="213" y="51"/>
                  </a:cubicBezTo>
                  <a:cubicBezTo>
                    <a:pt x="215" y="53"/>
                    <a:pt x="215" y="53"/>
                    <a:pt x="215" y="53"/>
                  </a:cubicBezTo>
                  <a:cubicBezTo>
                    <a:pt x="215" y="53"/>
                    <a:pt x="216" y="54"/>
                    <a:pt x="217" y="55"/>
                  </a:cubicBezTo>
                  <a:cubicBezTo>
                    <a:pt x="218" y="56"/>
                    <a:pt x="219" y="58"/>
                    <a:pt x="219" y="58"/>
                  </a:cubicBezTo>
                  <a:cubicBezTo>
                    <a:pt x="224" y="59"/>
                    <a:pt x="224" y="59"/>
                    <a:pt x="224" y="59"/>
                  </a:cubicBezTo>
                  <a:cubicBezTo>
                    <a:pt x="224" y="59"/>
                    <a:pt x="226" y="57"/>
                    <a:pt x="226" y="57"/>
                  </a:cubicBezTo>
                  <a:cubicBezTo>
                    <a:pt x="226" y="56"/>
                    <a:pt x="230" y="54"/>
                    <a:pt x="230" y="54"/>
                  </a:cubicBezTo>
                  <a:cubicBezTo>
                    <a:pt x="232" y="56"/>
                    <a:pt x="232" y="56"/>
                    <a:pt x="232" y="56"/>
                  </a:cubicBezTo>
                  <a:cubicBezTo>
                    <a:pt x="232" y="56"/>
                    <a:pt x="234" y="57"/>
                    <a:pt x="232" y="58"/>
                  </a:cubicBezTo>
                  <a:cubicBezTo>
                    <a:pt x="231" y="58"/>
                    <a:pt x="230" y="60"/>
                    <a:pt x="229" y="60"/>
                  </a:cubicBezTo>
                  <a:cubicBezTo>
                    <a:pt x="227" y="60"/>
                    <a:pt x="225" y="60"/>
                    <a:pt x="225" y="60"/>
                  </a:cubicBezTo>
                  <a:cubicBezTo>
                    <a:pt x="221" y="60"/>
                    <a:pt x="221" y="60"/>
                    <a:pt x="221" y="60"/>
                  </a:cubicBezTo>
                  <a:cubicBezTo>
                    <a:pt x="219" y="62"/>
                    <a:pt x="219" y="62"/>
                    <a:pt x="219" y="62"/>
                  </a:cubicBezTo>
                  <a:cubicBezTo>
                    <a:pt x="208" y="62"/>
                    <a:pt x="208" y="62"/>
                    <a:pt x="208" y="62"/>
                  </a:cubicBezTo>
                  <a:cubicBezTo>
                    <a:pt x="205" y="63"/>
                    <a:pt x="205" y="63"/>
                    <a:pt x="205" y="63"/>
                  </a:cubicBezTo>
                  <a:cubicBezTo>
                    <a:pt x="201" y="61"/>
                    <a:pt x="201" y="61"/>
                    <a:pt x="201" y="61"/>
                  </a:cubicBezTo>
                  <a:cubicBezTo>
                    <a:pt x="197" y="59"/>
                    <a:pt x="197" y="59"/>
                    <a:pt x="197" y="59"/>
                  </a:cubicBezTo>
                  <a:cubicBezTo>
                    <a:pt x="193" y="64"/>
                    <a:pt x="193" y="64"/>
                    <a:pt x="193" y="64"/>
                  </a:cubicBezTo>
                  <a:cubicBezTo>
                    <a:pt x="194" y="67"/>
                    <a:pt x="194" y="67"/>
                    <a:pt x="194" y="67"/>
                  </a:cubicBezTo>
                  <a:cubicBezTo>
                    <a:pt x="194" y="69"/>
                    <a:pt x="194" y="69"/>
                    <a:pt x="194" y="69"/>
                  </a:cubicBezTo>
                  <a:cubicBezTo>
                    <a:pt x="194" y="69"/>
                    <a:pt x="194" y="71"/>
                    <a:pt x="195" y="71"/>
                  </a:cubicBezTo>
                  <a:cubicBezTo>
                    <a:pt x="195" y="71"/>
                    <a:pt x="196" y="72"/>
                    <a:pt x="196" y="72"/>
                  </a:cubicBezTo>
                  <a:cubicBezTo>
                    <a:pt x="201" y="74"/>
                    <a:pt x="201" y="74"/>
                    <a:pt x="201" y="74"/>
                  </a:cubicBezTo>
                  <a:cubicBezTo>
                    <a:pt x="203" y="72"/>
                    <a:pt x="203" y="72"/>
                    <a:pt x="203" y="72"/>
                  </a:cubicBezTo>
                  <a:cubicBezTo>
                    <a:pt x="203" y="72"/>
                    <a:pt x="200" y="70"/>
                    <a:pt x="201" y="70"/>
                  </a:cubicBezTo>
                  <a:cubicBezTo>
                    <a:pt x="202" y="70"/>
                    <a:pt x="206" y="72"/>
                    <a:pt x="206" y="72"/>
                  </a:cubicBezTo>
                  <a:cubicBezTo>
                    <a:pt x="206" y="72"/>
                    <a:pt x="205" y="74"/>
                    <a:pt x="205" y="74"/>
                  </a:cubicBezTo>
                  <a:cubicBezTo>
                    <a:pt x="204" y="75"/>
                    <a:pt x="204" y="75"/>
                    <a:pt x="204" y="75"/>
                  </a:cubicBezTo>
                  <a:cubicBezTo>
                    <a:pt x="205" y="76"/>
                    <a:pt x="210" y="77"/>
                    <a:pt x="210" y="77"/>
                  </a:cubicBezTo>
                  <a:cubicBezTo>
                    <a:pt x="211" y="77"/>
                    <a:pt x="214" y="79"/>
                    <a:pt x="214" y="79"/>
                  </a:cubicBezTo>
                  <a:cubicBezTo>
                    <a:pt x="219" y="82"/>
                    <a:pt x="219" y="82"/>
                    <a:pt x="219" y="82"/>
                  </a:cubicBezTo>
                  <a:cubicBezTo>
                    <a:pt x="226" y="85"/>
                    <a:pt x="226" y="85"/>
                    <a:pt x="226" y="85"/>
                  </a:cubicBezTo>
                  <a:cubicBezTo>
                    <a:pt x="234" y="88"/>
                    <a:pt x="234" y="88"/>
                    <a:pt x="234" y="88"/>
                  </a:cubicBezTo>
                  <a:cubicBezTo>
                    <a:pt x="242" y="96"/>
                    <a:pt x="242" y="96"/>
                    <a:pt x="242" y="96"/>
                  </a:cubicBezTo>
                  <a:cubicBezTo>
                    <a:pt x="246" y="101"/>
                    <a:pt x="246" y="101"/>
                    <a:pt x="246" y="101"/>
                  </a:cubicBezTo>
                  <a:cubicBezTo>
                    <a:pt x="244" y="103"/>
                    <a:pt x="244" y="103"/>
                    <a:pt x="244" y="103"/>
                  </a:cubicBezTo>
                  <a:cubicBezTo>
                    <a:pt x="244" y="103"/>
                    <a:pt x="243" y="103"/>
                    <a:pt x="243" y="104"/>
                  </a:cubicBezTo>
                  <a:cubicBezTo>
                    <a:pt x="244" y="105"/>
                    <a:pt x="246" y="109"/>
                    <a:pt x="246" y="109"/>
                  </a:cubicBezTo>
                  <a:cubicBezTo>
                    <a:pt x="245" y="110"/>
                    <a:pt x="247" y="113"/>
                    <a:pt x="247" y="113"/>
                  </a:cubicBezTo>
                  <a:cubicBezTo>
                    <a:pt x="249" y="124"/>
                    <a:pt x="249" y="124"/>
                    <a:pt x="249" y="124"/>
                  </a:cubicBezTo>
                  <a:cubicBezTo>
                    <a:pt x="250" y="130"/>
                    <a:pt x="250" y="130"/>
                    <a:pt x="250" y="130"/>
                  </a:cubicBezTo>
                  <a:cubicBezTo>
                    <a:pt x="249" y="136"/>
                    <a:pt x="249" y="136"/>
                    <a:pt x="249" y="136"/>
                  </a:cubicBezTo>
                  <a:cubicBezTo>
                    <a:pt x="245" y="141"/>
                    <a:pt x="245" y="141"/>
                    <a:pt x="245" y="141"/>
                  </a:cubicBezTo>
                  <a:cubicBezTo>
                    <a:pt x="242" y="147"/>
                    <a:pt x="242" y="147"/>
                    <a:pt x="242" y="147"/>
                  </a:cubicBezTo>
                  <a:cubicBezTo>
                    <a:pt x="242" y="147"/>
                    <a:pt x="240" y="151"/>
                    <a:pt x="239" y="152"/>
                  </a:cubicBezTo>
                  <a:cubicBezTo>
                    <a:pt x="239" y="152"/>
                    <a:pt x="235" y="155"/>
                    <a:pt x="235" y="156"/>
                  </a:cubicBezTo>
                  <a:cubicBezTo>
                    <a:pt x="235" y="156"/>
                    <a:pt x="233" y="160"/>
                    <a:pt x="233" y="160"/>
                  </a:cubicBezTo>
                  <a:cubicBezTo>
                    <a:pt x="233" y="168"/>
                    <a:pt x="233" y="168"/>
                    <a:pt x="233" y="168"/>
                  </a:cubicBezTo>
                  <a:cubicBezTo>
                    <a:pt x="235" y="170"/>
                    <a:pt x="235" y="170"/>
                    <a:pt x="235" y="170"/>
                  </a:cubicBezTo>
                  <a:cubicBezTo>
                    <a:pt x="240" y="172"/>
                    <a:pt x="240" y="172"/>
                    <a:pt x="240" y="172"/>
                  </a:cubicBezTo>
                  <a:cubicBezTo>
                    <a:pt x="242" y="170"/>
                    <a:pt x="242" y="170"/>
                    <a:pt x="242" y="170"/>
                  </a:cubicBezTo>
                  <a:cubicBezTo>
                    <a:pt x="242" y="170"/>
                    <a:pt x="244" y="169"/>
                    <a:pt x="244" y="168"/>
                  </a:cubicBezTo>
                  <a:cubicBezTo>
                    <a:pt x="245" y="168"/>
                    <a:pt x="246" y="166"/>
                    <a:pt x="246" y="166"/>
                  </a:cubicBezTo>
                  <a:cubicBezTo>
                    <a:pt x="246" y="166"/>
                    <a:pt x="249" y="164"/>
                    <a:pt x="249" y="164"/>
                  </a:cubicBezTo>
                  <a:cubicBezTo>
                    <a:pt x="249" y="164"/>
                    <a:pt x="249" y="161"/>
                    <a:pt x="249" y="161"/>
                  </a:cubicBezTo>
                  <a:cubicBezTo>
                    <a:pt x="249" y="161"/>
                    <a:pt x="250" y="157"/>
                    <a:pt x="250" y="157"/>
                  </a:cubicBezTo>
                  <a:cubicBezTo>
                    <a:pt x="250" y="157"/>
                    <a:pt x="252" y="156"/>
                    <a:pt x="252" y="156"/>
                  </a:cubicBezTo>
                  <a:cubicBezTo>
                    <a:pt x="252" y="155"/>
                    <a:pt x="255" y="153"/>
                    <a:pt x="255" y="153"/>
                  </a:cubicBezTo>
                  <a:cubicBezTo>
                    <a:pt x="255" y="153"/>
                    <a:pt x="259" y="150"/>
                    <a:pt x="259" y="150"/>
                  </a:cubicBezTo>
                  <a:cubicBezTo>
                    <a:pt x="260" y="150"/>
                    <a:pt x="262" y="147"/>
                    <a:pt x="262" y="147"/>
                  </a:cubicBezTo>
                  <a:cubicBezTo>
                    <a:pt x="265" y="147"/>
                    <a:pt x="265" y="147"/>
                    <a:pt x="265" y="147"/>
                  </a:cubicBezTo>
                  <a:cubicBezTo>
                    <a:pt x="269" y="148"/>
                    <a:pt x="269" y="148"/>
                    <a:pt x="269" y="148"/>
                  </a:cubicBezTo>
                  <a:cubicBezTo>
                    <a:pt x="275" y="154"/>
                    <a:pt x="275" y="154"/>
                    <a:pt x="275" y="154"/>
                  </a:cubicBezTo>
                  <a:cubicBezTo>
                    <a:pt x="279" y="162"/>
                    <a:pt x="279" y="162"/>
                    <a:pt x="279" y="162"/>
                  </a:cubicBezTo>
                  <a:cubicBezTo>
                    <a:pt x="283" y="184"/>
                    <a:pt x="283" y="184"/>
                    <a:pt x="283" y="184"/>
                  </a:cubicBezTo>
                  <a:cubicBezTo>
                    <a:pt x="286" y="189"/>
                    <a:pt x="286" y="189"/>
                    <a:pt x="286" y="189"/>
                  </a:cubicBezTo>
                  <a:cubicBezTo>
                    <a:pt x="286" y="193"/>
                    <a:pt x="286" y="193"/>
                    <a:pt x="286" y="193"/>
                  </a:cubicBezTo>
                  <a:cubicBezTo>
                    <a:pt x="286" y="193"/>
                    <a:pt x="287" y="196"/>
                    <a:pt x="287" y="197"/>
                  </a:cubicBezTo>
                  <a:cubicBezTo>
                    <a:pt x="287" y="198"/>
                    <a:pt x="287" y="213"/>
                    <a:pt x="287" y="213"/>
                  </a:cubicBezTo>
                  <a:cubicBezTo>
                    <a:pt x="280" y="213"/>
                    <a:pt x="280" y="213"/>
                    <a:pt x="280" y="213"/>
                  </a:cubicBezTo>
                  <a:cubicBezTo>
                    <a:pt x="278" y="213"/>
                    <a:pt x="278" y="213"/>
                    <a:pt x="278" y="213"/>
                  </a:cubicBezTo>
                  <a:cubicBezTo>
                    <a:pt x="278" y="216"/>
                    <a:pt x="278" y="216"/>
                    <a:pt x="278" y="216"/>
                  </a:cubicBezTo>
                  <a:cubicBezTo>
                    <a:pt x="275" y="220"/>
                    <a:pt x="275" y="220"/>
                    <a:pt x="275" y="220"/>
                  </a:cubicBezTo>
                  <a:cubicBezTo>
                    <a:pt x="274" y="225"/>
                    <a:pt x="274" y="225"/>
                    <a:pt x="274" y="225"/>
                  </a:cubicBezTo>
                  <a:cubicBezTo>
                    <a:pt x="272" y="229"/>
                    <a:pt x="272" y="229"/>
                    <a:pt x="272" y="229"/>
                  </a:cubicBezTo>
                  <a:cubicBezTo>
                    <a:pt x="269" y="233"/>
                    <a:pt x="269" y="233"/>
                    <a:pt x="269" y="233"/>
                  </a:cubicBezTo>
                  <a:cubicBezTo>
                    <a:pt x="266" y="243"/>
                    <a:pt x="266" y="243"/>
                    <a:pt x="266" y="243"/>
                  </a:cubicBezTo>
                  <a:cubicBezTo>
                    <a:pt x="266" y="249"/>
                    <a:pt x="266" y="249"/>
                    <a:pt x="266" y="249"/>
                  </a:cubicBezTo>
                  <a:cubicBezTo>
                    <a:pt x="262" y="254"/>
                    <a:pt x="262" y="254"/>
                    <a:pt x="262" y="254"/>
                  </a:cubicBezTo>
                  <a:cubicBezTo>
                    <a:pt x="259" y="259"/>
                    <a:pt x="259" y="259"/>
                    <a:pt x="259" y="259"/>
                  </a:cubicBezTo>
                  <a:cubicBezTo>
                    <a:pt x="213" y="267"/>
                    <a:pt x="213" y="267"/>
                    <a:pt x="213" y="267"/>
                  </a:cubicBezTo>
                  <a:cubicBezTo>
                    <a:pt x="212" y="265"/>
                    <a:pt x="212" y="265"/>
                    <a:pt x="212" y="265"/>
                  </a:cubicBezTo>
                  <a:cubicBezTo>
                    <a:pt x="141" y="270"/>
                    <a:pt x="141" y="270"/>
                    <a:pt x="141" y="270"/>
                  </a:cubicBezTo>
                  <a:cubicBezTo>
                    <a:pt x="146" y="265"/>
                    <a:pt x="146" y="265"/>
                    <a:pt x="146" y="265"/>
                  </a:cubicBezTo>
                  <a:cubicBezTo>
                    <a:pt x="148" y="261"/>
                    <a:pt x="148" y="261"/>
                    <a:pt x="148" y="261"/>
                  </a:cubicBezTo>
                  <a:cubicBezTo>
                    <a:pt x="152" y="254"/>
                    <a:pt x="152" y="254"/>
                    <a:pt x="152" y="254"/>
                  </a:cubicBezTo>
                  <a:cubicBezTo>
                    <a:pt x="156" y="245"/>
                    <a:pt x="156" y="245"/>
                    <a:pt x="156" y="245"/>
                  </a:cubicBezTo>
                  <a:cubicBezTo>
                    <a:pt x="158" y="235"/>
                    <a:pt x="158" y="235"/>
                    <a:pt x="158" y="235"/>
                  </a:cubicBezTo>
                  <a:cubicBezTo>
                    <a:pt x="157" y="217"/>
                    <a:pt x="157" y="217"/>
                    <a:pt x="157" y="217"/>
                  </a:cubicBezTo>
                  <a:cubicBezTo>
                    <a:pt x="157" y="209"/>
                    <a:pt x="157" y="209"/>
                    <a:pt x="157" y="209"/>
                  </a:cubicBezTo>
                  <a:cubicBezTo>
                    <a:pt x="153" y="203"/>
                    <a:pt x="153" y="203"/>
                    <a:pt x="153" y="203"/>
                  </a:cubicBezTo>
                  <a:cubicBezTo>
                    <a:pt x="149" y="195"/>
                    <a:pt x="149" y="195"/>
                    <a:pt x="149" y="195"/>
                  </a:cubicBezTo>
                  <a:cubicBezTo>
                    <a:pt x="145" y="191"/>
                    <a:pt x="145" y="191"/>
                    <a:pt x="145" y="191"/>
                  </a:cubicBezTo>
                  <a:cubicBezTo>
                    <a:pt x="142" y="184"/>
                    <a:pt x="142" y="184"/>
                    <a:pt x="142" y="184"/>
                  </a:cubicBezTo>
                  <a:cubicBezTo>
                    <a:pt x="144" y="179"/>
                    <a:pt x="144" y="179"/>
                    <a:pt x="144" y="179"/>
                  </a:cubicBezTo>
                  <a:cubicBezTo>
                    <a:pt x="146" y="177"/>
                    <a:pt x="146" y="177"/>
                    <a:pt x="146" y="177"/>
                  </a:cubicBezTo>
                  <a:cubicBezTo>
                    <a:pt x="146" y="173"/>
                    <a:pt x="146" y="173"/>
                    <a:pt x="146" y="173"/>
                  </a:cubicBezTo>
                  <a:cubicBezTo>
                    <a:pt x="144" y="165"/>
                    <a:pt x="144" y="165"/>
                    <a:pt x="144" y="165"/>
                  </a:cubicBezTo>
                  <a:cubicBezTo>
                    <a:pt x="141" y="162"/>
                    <a:pt x="141" y="162"/>
                    <a:pt x="141" y="162"/>
                  </a:cubicBezTo>
                  <a:cubicBezTo>
                    <a:pt x="144" y="160"/>
                    <a:pt x="144" y="160"/>
                    <a:pt x="144" y="160"/>
                  </a:cubicBezTo>
                  <a:cubicBezTo>
                    <a:pt x="145" y="155"/>
                    <a:pt x="145" y="155"/>
                    <a:pt x="145" y="155"/>
                  </a:cubicBezTo>
                  <a:cubicBezTo>
                    <a:pt x="146" y="150"/>
                    <a:pt x="146" y="150"/>
                    <a:pt x="146" y="150"/>
                  </a:cubicBezTo>
                  <a:cubicBezTo>
                    <a:pt x="148" y="147"/>
                    <a:pt x="148" y="147"/>
                    <a:pt x="148" y="147"/>
                  </a:cubicBezTo>
                  <a:cubicBezTo>
                    <a:pt x="148" y="139"/>
                    <a:pt x="148" y="139"/>
                    <a:pt x="148" y="139"/>
                  </a:cubicBezTo>
                  <a:cubicBezTo>
                    <a:pt x="147" y="135"/>
                    <a:pt x="147" y="135"/>
                    <a:pt x="147" y="135"/>
                  </a:cubicBezTo>
                  <a:cubicBezTo>
                    <a:pt x="148" y="130"/>
                    <a:pt x="148" y="130"/>
                    <a:pt x="148" y="130"/>
                  </a:cubicBezTo>
                  <a:cubicBezTo>
                    <a:pt x="151" y="126"/>
                    <a:pt x="151" y="126"/>
                    <a:pt x="151" y="126"/>
                  </a:cubicBezTo>
                  <a:cubicBezTo>
                    <a:pt x="153" y="122"/>
                    <a:pt x="153" y="122"/>
                    <a:pt x="153" y="122"/>
                  </a:cubicBezTo>
                  <a:cubicBezTo>
                    <a:pt x="153" y="117"/>
                    <a:pt x="153" y="117"/>
                    <a:pt x="153" y="117"/>
                  </a:cubicBezTo>
                  <a:cubicBezTo>
                    <a:pt x="157" y="116"/>
                    <a:pt x="157" y="116"/>
                    <a:pt x="157" y="116"/>
                  </a:cubicBezTo>
                  <a:cubicBezTo>
                    <a:pt x="163" y="116"/>
                    <a:pt x="163" y="116"/>
                    <a:pt x="163" y="116"/>
                  </a:cubicBezTo>
                  <a:cubicBezTo>
                    <a:pt x="165" y="108"/>
                    <a:pt x="165" y="108"/>
                    <a:pt x="165" y="108"/>
                  </a:cubicBezTo>
                  <a:cubicBezTo>
                    <a:pt x="166" y="106"/>
                    <a:pt x="166" y="106"/>
                    <a:pt x="166" y="106"/>
                  </a:cubicBezTo>
                  <a:cubicBezTo>
                    <a:pt x="168" y="105"/>
                    <a:pt x="168" y="105"/>
                    <a:pt x="168" y="105"/>
                  </a:cubicBezTo>
                  <a:cubicBezTo>
                    <a:pt x="171" y="114"/>
                    <a:pt x="171" y="114"/>
                    <a:pt x="171" y="114"/>
                  </a:cubicBezTo>
                  <a:cubicBezTo>
                    <a:pt x="167" y="119"/>
                    <a:pt x="167" y="119"/>
                    <a:pt x="167" y="119"/>
                  </a:cubicBezTo>
                  <a:cubicBezTo>
                    <a:pt x="167" y="121"/>
                    <a:pt x="167" y="121"/>
                    <a:pt x="167" y="121"/>
                  </a:cubicBezTo>
                  <a:cubicBezTo>
                    <a:pt x="167" y="121"/>
                    <a:pt x="168" y="122"/>
                    <a:pt x="169" y="122"/>
                  </a:cubicBezTo>
                  <a:cubicBezTo>
                    <a:pt x="170" y="122"/>
                    <a:pt x="170" y="122"/>
                    <a:pt x="170" y="122"/>
                  </a:cubicBezTo>
                  <a:cubicBezTo>
                    <a:pt x="170" y="122"/>
                    <a:pt x="172" y="121"/>
                    <a:pt x="172" y="121"/>
                  </a:cubicBezTo>
                  <a:cubicBezTo>
                    <a:pt x="172" y="120"/>
                    <a:pt x="173" y="117"/>
                    <a:pt x="173" y="117"/>
                  </a:cubicBezTo>
                  <a:cubicBezTo>
                    <a:pt x="174" y="116"/>
                    <a:pt x="174" y="116"/>
                    <a:pt x="174" y="116"/>
                  </a:cubicBezTo>
                  <a:cubicBezTo>
                    <a:pt x="175" y="111"/>
                    <a:pt x="175" y="111"/>
                    <a:pt x="175" y="111"/>
                  </a:cubicBezTo>
                  <a:cubicBezTo>
                    <a:pt x="175" y="108"/>
                    <a:pt x="175" y="108"/>
                    <a:pt x="175" y="108"/>
                  </a:cubicBezTo>
                  <a:cubicBezTo>
                    <a:pt x="175" y="104"/>
                    <a:pt x="175" y="104"/>
                    <a:pt x="175" y="104"/>
                  </a:cubicBezTo>
                  <a:cubicBezTo>
                    <a:pt x="175" y="100"/>
                    <a:pt x="175" y="100"/>
                    <a:pt x="175" y="100"/>
                  </a:cubicBezTo>
                  <a:cubicBezTo>
                    <a:pt x="178" y="96"/>
                    <a:pt x="178" y="96"/>
                    <a:pt x="178" y="96"/>
                  </a:cubicBezTo>
                  <a:cubicBezTo>
                    <a:pt x="180" y="94"/>
                    <a:pt x="180" y="94"/>
                    <a:pt x="180" y="94"/>
                  </a:cubicBezTo>
                  <a:cubicBezTo>
                    <a:pt x="185" y="93"/>
                    <a:pt x="185" y="93"/>
                    <a:pt x="185" y="93"/>
                  </a:cubicBezTo>
                  <a:cubicBezTo>
                    <a:pt x="187" y="91"/>
                    <a:pt x="187" y="91"/>
                    <a:pt x="187" y="91"/>
                  </a:cubicBezTo>
                  <a:cubicBezTo>
                    <a:pt x="183" y="87"/>
                    <a:pt x="183" y="87"/>
                    <a:pt x="183" y="87"/>
                  </a:cubicBezTo>
                  <a:cubicBezTo>
                    <a:pt x="182" y="84"/>
                    <a:pt x="182" y="84"/>
                    <a:pt x="182" y="84"/>
                  </a:cubicBezTo>
                  <a:cubicBezTo>
                    <a:pt x="184" y="81"/>
                    <a:pt x="184" y="81"/>
                    <a:pt x="184" y="81"/>
                  </a:cubicBezTo>
                  <a:cubicBezTo>
                    <a:pt x="186" y="78"/>
                    <a:pt x="186" y="78"/>
                    <a:pt x="186" y="78"/>
                  </a:cubicBezTo>
                  <a:cubicBezTo>
                    <a:pt x="187" y="77"/>
                    <a:pt x="187" y="77"/>
                    <a:pt x="187" y="77"/>
                  </a:cubicBezTo>
                  <a:cubicBezTo>
                    <a:pt x="187" y="75"/>
                    <a:pt x="187" y="75"/>
                    <a:pt x="187" y="75"/>
                  </a:cubicBezTo>
                  <a:cubicBezTo>
                    <a:pt x="188" y="74"/>
                    <a:pt x="188" y="74"/>
                    <a:pt x="188" y="74"/>
                  </a:cubicBezTo>
                  <a:cubicBezTo>
                    <a:pt x="188" y="74"/>
                    <a:pt x="188" y="74"/>
                    <a:pt x="189" y="74"/>
                  </a:cubicBezTo>
                  <a:cubicBezTo>
                    <a:pt x="189" y="74"/>
                    <a:pt x="193" y="73"/>
                    <a:pt x="193" y="73"/>
                  </a:cubicBezTo>
                  <a:cubicBezTo>
                    <a:pt x="195" y="73"/>
                    <a:pt x="195" y="73"/>
                    <a:pt x="195" y="73"/>
                  </a:cubicBezTo>
                  <a:cubicBezTo>
                    <a:pt x="193" y="70"/>
                    <a:pt x="193" y="70"/>
                    <a:pt x="193" y="70"/>
                  </a:cubicBezTo>
                  <a:cubicBezTo>
                    <a:pt x="189" y="67"/>
                    <a:pt x="189" y="67"/>
                    <a:pt x="189" y="67"/>
                  </a:cubicBezTo>
                  <a:cubicBezTo>
                    <a:pt x="187" y="65"/>
                    <a:pt x="187" y="65"/>
                    <a:pt x="187" y="65"/>
                  </a:cubicBezTo>
                  <a:cubicBezTo>
                    <a:pt x="184" y="63"/>
                    <a:pt x="184" y="63"/>
                    <a:pt x="184" y="63"/>
                  </a:cubicBezTo>
                  <a:cubicBezTo>
                    <a:pt x="179" y="61"/>
                    <a:pt x="179" y="61"/>
                    <a:pt x="179" y="61"/>
                  </a:cubicBezTo>
                  <a:cubicBezTo>
                    <a:pt x="170" y="60"/>
                    <a:pt x="170" y="60"/>
                    <a:pt x="170" y="60"/>
                  </a:cubicBezTo>
                  <a:cubicBezTo>
                    <a:pt x="163" y="64"/>
                    <a:pt x="163" y="64"/>
                    <a:pt x="163" y="64"/>
                  </a:cubicBezTo>
                  <a:cubicBezTo>
                    <a:pt x="159" y="68"/>
                    <a:pt x="159" y="68"/>
                    <a:pt x="159" y="68"/>
                  </a:cubicBezTo>
                  <a:cubicBezTo>
                    <a:pt x="152" y="69"/>
                    <a:pt x="152" y="69"/>
                    <a:pt x="152" y="69"/>
                  </a:cubicBezTo>
                  <a:cubicBezTo>
                    <a:pt x="144" y="69"/>
                    <a:pt x="144" y="69"/>
                    <a:pt x="144" y="69"/>
                  </a:cubicBezTo>
                  <a:cubicBezTo>
                    <a:pt x="140" y="72"/>
                    <a:pt x="140" y="72"/>
                    <a:pt x="140" y="72"/>
                  </a:cubicBezTo>
                  <a:cubicBezTo>
                    <a:pt x="135" y="81"/>
                    <a:pt x="135" y="81"/>
                    <a:pt x="135" y="81"/>
                  </a:cubicBezTo>
                  <a:cubicBezTo>
                    <a:pt x="129" y="85"/>
                    <a:pt x="129" y="85"/>
                    <a:pt x="129" y="85"/>
                  </a:cubicBezTo>
                  <a:cubicBezTo>
                    <a:pt x="128" y="84"/>
                    <a:pt x="128" y="84"/>
                    <a:pt x="128" y="84"/>
                  </a:cubicBezTo>
                  <a:cubicBezTo>
                    <a:pt x="130" y="80"/>
                    <a:pt x="130" y="80"/>
                    <a:pt x="130" y="80"/>
                  </a:cubicBezTo>
                  <a:cubicBezTo>
                    <a:pt x="133" y="77"/>
                    <a:pt x="133" y="77"/>
                    <a:pt x="133" y="77"/>
                  </a:cubicBezTo>
                  <a:cubicBezTo>
                    <a:pt x="131" y="74"/>
                    <a:pt x="131" y="74"/>
                    <a:pt x="131" y="74"/>
                  </a:cubicBezTo>
                  <a:cubicBezTo>
                    <a:pt x="127" y="76"/>
                    <a:pt x="127" y="76"/>
                    <a:pt x="127" y="76"/>
                  </a:cubicBezTo>
                  <a:cubicBezTo>
                    <a:pt x="125" y="77"/>
                    <a:pt x="125" y="77"/>
                    <a:pt x="125" y="77"/>
                  </a:cubicBezTo>
                  <a:cubicBezTo>
                    <a:pt x="123" y="81"/>
                    <a:pt x="123" y="81"/>
                    <a:pt x="123" y="81"/>
                  </a:cubicBezTo>
                  <a:cubicBezTo>
                    <a:pt x="121" y="82"/>
                    <a:pt x="121" y="82"/>
                    <a:pt x="121" y="82"/>
                  </a:cubicBezTo>
                  <a:cubicBezTo>
                    <a:pt x="120" y="82"/>
                    <a:pt x="120" y="82"/>
                    <a:pt x="120" y="82"/>
                  </a:cubicBezTo>
                  <a:cubicBezTo>
                    <a:pt x="118" y="75"/>
                    <a:pt x="118" y="75"/>
                    <a:pt x="118" y="75"/>
                  </a:cubicBezTo>
                  <a:cubicBezTo>
                    <a:pt x="117" y="75"/>
                    <a:pt x="117" y="75"/>
                    <a:pt x="117" y="75"/>
                  </a:cubicBezTo>
                  <a:cubicBezTo>
                    <a:pt x="115" y="81"/>
                    <a:pt x="115" y="81"/>
                    <a:pt x="115" y="81"/>
                  </a:cubicBezTo>
                  <a:cubicBezTo>
                    <a:pt x="114" y="85"/>
                    <a:pt x="114" y="85"/>
                    <a:pt x="114" y="85"/>
                  </a:cubicBezTo>
                  <a:cubicBezTo>
                    <a:pt x="110" y="90"/>
                    <a:pt x="110" y="90"/>
                    <a:pt x="110" y="90"/>
                  </a:cubicBezTo>
                  <a:cubicBezTo>
                    <a:pt x="107" y="101"/>
                    <a:pt x="107" y="101"/>
                    <a:pt x="107" y="101"/>
                  </a:cubicBezTo>
                  <a:cubicBezTo>
                    <a:pt x="105" y="107"/>
                    <a:pt x="105" y="107"/>
                    <a:pt x="105" y="107"/>
                  </a:cubicBezTo>
                  <a:cubicBezTo>
                    <a:pt x="99" y="112"/>
                    <a:pt x="99" y="112"/>
                    <a:pt x="99" y="112"/>
                  </a:cubicBezTo>
                  <a:cubicBezTo>
                    <a:pt x="97" y="108"/>
                    <a:pt x="97" y="108"/>
                    <a:pt x="97" y="108"/>
                  </a:cubicBezTo>
                  <a:cubicBezTo>
                    <a:pt x="96" y="101"/>
                    <a:pt x="96" y="101"/>
                    <a:pt x="96" y="101"/>
                  </a:cubicBezTo>
                  <a:cubicBezTo>
                    <a:pt x="95" y="100"/>
                    <a:pt x="95" y="100"/>
                    <a:pt x="95" y="100"/>
                  </a:cubicBezTo>
                  <a:cubicBezTo>
                    <a:pt x="93" y="97"/>
                    <a:pt x="93" y="97"/>
                    <a:pt x="93" y="97"/>
                  </a:cubicBezTo>
                  <a:cubicBezTo>
                    <a:pt x="94" y="94"/>
                    <a:pt x="94" y="94"/>
                    <a:pt x="94" y="94"/>
                  </a:cubicBezTo>
                  <a:cubicBezTo>
                    <a:pt x="93" y="88"/>
                    <a:pt x="93" y="88"/>
                    <a:pt x="93" y="88"/>
                  </a:cubicBezTo>
                  <a:cubicBezTo>
                    <a:pt x="90" y="85"/>
                    <a:pt x="90" y="85"/>
                    <a:pt x="90" y="85"/>
                  </a:cubicBezTo>
                  <a:cubicBezTo>
                    <a:pt x="84" y="81"/>
                    <a:pt x="84" y="81"/>
                    <a:pt x="84" y="81"/>
                  </a:cubicBezTo>
                  <a:cubicBezTo>
                    <a:pt x="82" y="77"/>
                    <a:pt x="82" y="77"/>
                    <a:pt x="82" y="77"/>
                  </a:cubicBezTo>
                  <a:cubicBezTo>
                    <a:pt x="75" y="76"/>
                    <a:pt x="75" y="76"/>
                    <a:pt x="75" y="76"/>
                  </a:cubicBezTo>
                  <a:cubicBezTo>
                    <a:pt x="66" y="76"/>
                    <a:pt x="66" y="76"/>
                    <a:pt x="66" y="76"/>
                  </a:cubicBezTo>
                  <a:cubicBezTo>
                    <a:pt x="64" y="74"/>
                    <a:pt x="64" y="74"/>
                    <a:pt x="64" y="74"/>
                  </a:cubicBezTo>
                  <a:cubicBezTo>
                    <a:pt x="58" y="74"/>
                    <a:pt x="58" y="74"/>
                    <a:pt x="58" y="74"/>
                  </a:cubicBezTo>
                  <a:cubicBezTo>
                    <a:pt x="50" y="73"/>
                    <a:pt x="50" y="73"/>
                    <a:pt x="50" y="73"/>
                  </a:cubicBezTo>
                  <a:cubicBezTo>
                    <a:pt x="49" y="71"/>
                    <a:pt x="49" y="71"/>
                    <a:pt x="49" y="71"/>
                  </a:cubicBezTo>
                  <a:cubicBezTo>
                    <a:pt x="43" y="68"/>
                    <a:pt x="43" y="68"/>
                    <a:pt x="43" y="68"/>
                  </a:cubicBezTo>
                  <a:cubicBezTo>
                    <a:pt x="36" y="67"/>
                    <a:pt x="36" y="67"/>
                    <a:pt x="36" y="67"/>
                  </a:cubicBezTo>
                  <a:cubicBezTo>
                    <a:pt x="29" y="65"/>
                    <a:pt x="29" y="65"/>
                    <a:pt x="29" y="65"/>
                  </a:cubicBezTo>
                  <a:cubicBezTo>
                    <a:pt x="21" y="62"/>
                    <a:pt x="21" y="62"/>
                    <a:pt x="21" y="62"/>
                  </a:cubicBezTo>
                  <a:cubicBezTo>
                    <a:pt x="16" y="59"/>
                    <a:pt x="16" y="59"/>
                    <a:pt x="16" y="59"/>
                  </a:cubicBezTo>
                  <a:cubicBezTo>
                    <a:pt x="12" y="59"/>
                    <a:pt x="12" y="59"/>
                    <a:pt x="12" y="59"/>
                  </a:cubicBezTo>
                  <a:cubicBezTo>
                    <a:pt x="11" y="59"/>
                    <a:pt x="11" y="59"/>
                    <a:pt x="11" y="59"/>
                  </a:cubicBezTo>
                  <a:cubicBezTo>
                    <a:pt x="9" y="57"/>
                    <a:pt x="9" y="57"/>
                    <a:pt x="9" y="57"/>
                  </a:cubicBezTo>
                  <a:cubicBezTo>
                    <a:pt x="7" y="54"/>
                    <a:pt x="7" y="54"/>
                    <a:pt x="7" y="54"/>
                  </a:cubicBezTo>
                  <a:cubicBezTo>
                    <a:pt x="0" y="52"/>
                    <a:pt x="0" y="52"/>
                    <a:pt x="0" y="52"/>
                  </a:cubicBezTo>
                  <a:lnTo>
                    <a:pt x="0" y="5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1" name="Freeform 51">
              <a:extLst>
                <a:ext uri="{FF2B5EF4-FFF2-40B4-BE49-F238E27FC236}">
                  <a16:creationId xmlns:a16="http://schemas.microsoft.com/office/drawing/2014/main" id="{8B974A76-8D26-4D74-A764-1E15FB47CE32}"/>
                </a:ext>
              </a:extLst>
            </p:cNvPr>
            <p:cNvSpPr>
              <a:spLocks/>
            </p:cNvSpPr>
            <p:nvPr/>
          </p:nvSpPr>
          <p:spPr bwMode="auto">
            <a:xfrm>
              <a:off x="6848079" y="1986053"/>
              <a:ext cx="286695" cy="305247"/>
            </a:xfrm>
            <a:custGeom>
              <a:avLst/>
              <a:gdLst>
                <a:gd name="T0" fmla="*/ 175 w 201"/>
                <a:gd name="T1" fmla="*/ 65 h 213"/>
                <a:gd name="T2" fmla="*/ 172 w 201"/>
                <a:gd name="T3" fmla="*/ 53 h 213"/>
                <a:gd name="T4" fmla="*/ 157 w 201"/>
                <a:gd name="T5" fmla="*/ 44 h 213"/>
                <a:gd name="T6" fmla="*/ 140 w 201"/>
                <a:gd name="T7" fmla="*/ 42 h 213"/>
                <a:gd name="T8" fmla="*/ 125 w 201"/>
                <a:gd name="T9" fmla="*/ 36 h 213"/>
                <a:gd name="T10" fmla="*/ 103 w 201"/>
                <a:gd name="T11" fmla="*/ 30 h 213"/>
                <a:gd name="T12" fmla="*/ 93 w 201"/>
                <a:gd name="T13" fmla="*/ 27 h 213"/>
                <a:gd name="T14" fmla="*/ 82 w 201"/>
                <a:gd name="T15" fmla="*/ 20 h 213"/>
                <a:gd name="T16" fmla="*/ 78 w 201"/>
                <a:gd name="T17" fmla="*/ 18 h 213"/>
                <a:gd name="T18" fmla="*/ 70 w 201"/>
                <a:gd name="T19" fmla="*/ 17 h 213"/>
                <a:gd name="T20" fmla="*/ 67 w 201"/>
                <a:gd name="T21" fmla="*/ 15 h 213"/>
                <a:gd name="T22" fmla="*/ 70 w 201"/>
                <a:gd name="T23" fmla="*/ 2 h 213"/>
                <a:gd name="T24" fmla="*/ 61 w 201"/>
                <a:gd name="T25" fmla="*/ 3 h 213"/>
                <a:gd name="T26" fmla="*/ 47 w 201"/>
                <a:gd name="T27" fmla="*/ 9 h 213"/>
                <a:gd name="T28" fmla="*/ 33 w 201"/>
                <a:gd name="T29" fmla="*/ 16 h 213"/>
                <a:gd name="T30" fmla="*/ 21 w 201"/>
                <a:gd name="T31" fmla="*/ 15 h 213"/>
                <a:gd name="T32" fmla="*/ 5 w 201"/>
                <a:gd name="T33" fmla="*/ 55 h 213"/>
                <a:gd name="T34" fmla="*/ 7 w 201"/>
                <a:gd name="T35" fmla="*/ 72 h 213"/>
                <a:gd name="T36" fmla="*/ 10 w 201"/>
                <a:gd name="T37" fmla="*/ 112 h 213"/>
                <a:gd name="T38" fmla="*/ 42 w 201"/>
                <a:gd name="T39" fmla="*/ 135 h 213"/>
                <a:gd name="T40" fmla="*/ 60 w 201"/>
                <a:gd name="T41" fmla="*/ 152 h 213"/>
                <a:gd name="T42" fmla="*/ 63 w 201"/>
                <a:gd name="T43" fmla="*/ 173 h 213"/>
                <a:gd name="T44" fmla="*/ 65 w 201"/>
                <a:gd name="T45" fmla="*/ 187 h 213"/>
                <a:gd name="T46" fmla="*/ 67 w 201"/>
                <a:gd name="T47" fmla="*/ 203 h 213"/>
                <a:gd name="T48" fmla="*/ 82 w 201"/>
                <a:gd name="T49" fmla="*/ 209 h 213"/>
                <a:gd name="T50" fmla="*/ 184 w 201"/>
                <a:gd name="T51" fmla="*/ 195 h 213"/>
                <a:gd name="T52" fmla="*/ 178 w 201"/>
                <a:gd name="T53" fmla="*/ 172 h 213"/>
                <a:gd name="T54" fmla="*/ 182 w 201"/>
                <a:gd name="T55" fmla="*/ 155 h 213"/>
                <a:gd name="T56" fmla="*/ 182 w 201"/>
                <a:gd name="T57" fmla="*/ 140 h 213"/>
                <a:gd name="T58" fmla="*/ 184 w 201"/>
                <a:gd name="T59" fmla="*/ 131 h 213"/>
                <a:gd name="T60" fmla="*/ 186 w 201"/>
                <a:gd name="T61" fmla="*/ 121 h 213"/>
                <a:gd name="T62" fmla="*/ 188 w 201"/>
                <a:gd name="T63" fmla="*/ 105 h 213"/>
                <a:gd name="T64" fmla="*/ 197 w 201"/>
                <a:gd name="T65" fmla="*/ 85 h 213"/>
                <a:gd name="T66" fmla="*/ 201 w 201"/>
                <a:gd name="T67" fmla="*/ 79 h 213"/>
                <a:gd name="T68" fmla="*/ 201 w 201"/>
                <a:gd name="T69" fmla="*/ 73 h 213"/>
                <a:gd name="T70" fmla="*/ 194 w 201"/>
                <a:gd name="T71" fmla="*/ 79 h 213"/>
                <a:gd name="T72" fmla="*/ 187 w 201"/>
                <a:gd name="T73" fmla="*/ 92 h 213"/>
                <a:gd name="T74" fmla="*/ 177 w 201"/>
                <a:gd name="T75" fmla="*/ 101 h 213"/>
                <a:gd name="T76" fmla="*/ 168 w 201"/>
                <a:gd name="T77" fmla="*/ 107 h 213"/>
                <a:gd name="T78" fmla="*/ 174 w 201"/>
                <a:gd name="T79" fmla="*/ 93 h 213"/>
                <a:gd name="T80" fmla="*/ 179 w 201"/>
                <a:gd name="T81" fmla="*/ 87 h 213"/>
                <a:gd name="T82" fmla="*/ 180 w 201"/>
                <a:gd name="T83" fmla="*/ 78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1" h="213">
                  <a:moveTo>
                    <a:pt x="178" y="69"/>
                  </a:moveTo>
                  <a:cubicBezTo>
                    <a:pt x="177" y="68"/>
                    <a:pt x="177" y="68"/>
                    <a:pt x="177" y="68"/>
                  </a:cubicBezTo>
                  <a:cubicBezTo>
                    <a:pt x="175" y="65"/>
                    <a:pt x="175" y="65"/>
                    <a:pt x="175" y="65"/>
                  </a:cubicBezTo>
                  <a:cubicBezTo>
                    <a:pt x="176" y="62"/>
                    <a:pt x="176" y="62"/>
                    <a:pt x="176" y="62"/>
                  </a:cubicBezTo>
                  <a:cubicBezTo>
                    <a:pt x="175" y="56"/>
                    <a:pt x="175" y="56"/>
                    <a:pt x="175" y="56"/>
                  </a:cubicBezTo>
                  <a:cubicBezTo>
                    <a:pt x="172" y="53"/>
                    <a:pt x="172" y="53"/>
                    <a:pt x="172" y="53"/>
                  </a:cubicBezTo>
                  <a:cubicBezTo>
                    <a:pt x="166" y="49"/>
                    <a:pt x="166" y="49"/>
                    <a:pt x="166" y="49"/>
                  </a:cubicBezTo>
                  <a:cubicBezTo>
                    <a:pt x="164" y="45"/>
                    <a:pt x="164" y="45"/>
                    <a:pt x="164" y="45"/>
                  </a:cubicBezTo>
                  <a:cubicBezTo>
                    <a:pt x="157" y="44"/>
                    <a:pt x="157" y="44"/>
                    <a:pt x="157" y="44"/>
                  </a:cubicBezTo>
                  <a:cubicBezTo>
                    <a:pt x="148" y="44"/>
                    <a:pt x="148" y="44"/>
                    <a:pt x="148" y="44"/>
                  </a:cubicBezTo>
                  <a:cubicBezTo>
                    <a:pt x="146" y="42"/>
                    <a:pt x="146" y="42"/>
                    <a:pt x="146" y="42"/>
                  </a:cubicBezTo>
                  <a:cubicBezTo>
                    <a:pt x="140" y="42"/>
                    <a:pt x="140" y="42"/>
                    <a:pt x="140" y="42"/>
                  </a:cubicBezTo>
                  <a:cubicBezTo>
                    <a:pt x="132" y="41"/>
                    <a:pt x="132" y="41"/>
                    <a:pt x="132" y="41"/>
                  </a:cubicBezTo>
                  <a:cubicBezTo>
                    <a:pt x="131" y="39"/>
                    <a:pt x="131" y="39"/>
                    <a:pt x="131" y="39"/>
                  </a:cubicBezTo>
                  <a:cubicBezTo>
                    <a:pt x="125" y="36"/>
                    <a:pt x="125" y="36"/>
                    <a:pt x="125" y="36"/>
                  </a:cubicBezTo>
                  <a:cubicBezTo>
                    <a:pt x="118" y="35"/>
                    <a:pt x="118" y="35"/>
                    <a:pt x="118" y="35"/>
                  </a:cubicBezTo>
                  <a:cubicBezTo>
                    <a:pt x="111" y="33"/>
                    <a:pt x="111" y="33"/>
                    <a:pt x="111" y="33"/>
                  </a:cubicBezTo>
                  <a:cubicBezTo>
                    <a:pt x="103" y="30"/>
                    <a:pt x="103" y="30"/>
                    <a:pt x="103" y="30"/>
                  </a:cubicBezTo>
                  <a:cubicBezTo>
                    <a:pt x="98" y="27"/>
                    <a:pt x="98" y="27"/>
                    <a:pt x="98" y="27"/>
                  </a:cubicBezTo>
                  <a:cubicBezTo>
                    <a:pt x="94" y="27"/>
                    <a:pt x="94" y="27"/>
                    <a:pt x="94" y="27"/>
                  </a:cubicBezTo>
                  <a:cubicBezTo>
                    <a:pt x="93" y="27"/>
                    <a:pt x="93" y="27"/>
                    <a:pt x="93" y="27"/>
                  </a:cubicBezTo>
                  <a:cubicBezTo>
                    <a:pt x="91" y="25"/>
                    <a:pt x="91" y="25"/>
                    <a:pt x="91" y="25"/>
                  </a:cubicBezTo>
                  <a:cubicBezTo>
                    <a:pt x="89" y="22"/>
                    <a:pt x="89" y="22"/>
                    <a:pt x="89" y="22"/>
                  </a:cubicBezTo>
                  <a:cubicBezTo>
                    <a:pt x="82" y="20"/>
                    <a:pt x="82" y="20"/>
                    <a:pt x="82" y="20"/>
                  </a:cubicBezTo>
                  <a:cubicBezTo>
                    <a:pt x="82" y="20"/>
                    <a:pt x="82" y="20"/>
                    <a:pt x="82" y="20"/>
                  </a:cubicBezTo>
                  <a:cubicBezTo>
                    <a:pt x="81" y="20"/>
                    <a:pt x="81" y="20"/>
                    <a:pt x="81" y="20"/>
                  </a:cubicBezTo>
                  <a:cubicBezTo>
                    <a:pt x="78" y="18"/>
                    <a:pt x="78" y="18"/>
                    <a:pt x="78" y="18"/>
                  </a:cubicBezTo>
                  <a:cubicBezTo>
                    <a:pt x="75" y="16"/>
                    <a:pt x="75" y="16"/>
                    <a:pt x="75" y="16"/>
                  </a:cubicBezTo>
                  <a:cubicBezTo>
                    <a:pt x="72" y="15"/>
                    <a:pt x="72" y="15"/>
                    <a:pt x="72" y="15"/>
                  </a:cubicBezTo>
                  <a:cubicBezTo>
                    <a:pt x="70" y="17"/>
                    <a:pt x="70" y="17"/>
                    <a:pt x="70" y="17"/>
                  </a:cubicBezTo>
                  <a:cubicBezTo>
                    <a:pt x="67" y="18"/>
                    <a:pt x="67" y="18"/>
                    <a:pt x="67" y="18"/>
                  </a:cubicBezTo>
                  <a:cubicBezTo>
                    <a:pt x="66" y="17"/>
                    <a:pt x="66" y="17"/>
                    <a:pt x="66" y="17"/>
                  </a:cubicBezTo>
                  <a:cubicBezTo>
                    <a:pt x="67" y="15"/>
                    <a:pt x="67" y="15"/>
                    <a:pt x="67" y="15"/>
                  </a:cubicBezTo>
                  <a:cubicBezTo>
                    <a:pt x="68" y="9"/>
                    <a:pt x="68" y="9"/>
                    <a:pt x="68" y="9"/>
                  </a:cubicBezTo>
                  <a:cubicBezTo>
                    <a:pt x="69" y="7"/>
                    <a:pt x="69" y="7"/>
                    <a:pt x="69" y="7"/>
                  </a:cubicBezTo>
                  <a:cubicBezTo>
                    <a:pt x="70" y="2"/>
                    <a:pt x="70" y="2"/>
                    <a:pt x="70" y="2"/>
                  </a:cubicBezTo>
                  <a:cubicBezTo>
                    <a:pt x="67" y="0"/>
                    <a:pt x="67" y="0"/>
                    <a:pt x="67" y="0"/>
                  </a:cubicBezTo>
                  <a:cubicBezTo>
                    <a:pt x="65" y="1"/>
                    <a:pt x="65" y="1"/>
                    <a:pt x="65" y="1"/>
                  </a:cubicBezTo>
                  <a:cubicBezTo>
                    <a:pt x="61" y="3"/>
                    <a:pt x="61" y="3"/>
                    <a:pt x="61" y="3"/>
                  </a:cubicBezTo>
                  <a:cubicBezTo>
                    <a:pt x="57" y="4"/>
                    <a:pt x="57" y="4"/>
                    <a:pt x="57" y="4"/>
                  </a:cubicBezTo>
                  <a:cubicBezTo>
                    <a:pt x="52" y="6"/>
                    <a:pt x="52" y="6"/>
                    <a:pt x="52" y="6"/>
                  </a:cubicBezTo>
                  <a:cubicBezTo>
                    <a:pt x="47" y="9"/>
                    <a:pt x="47" y="9"/>
                    <a:pt x="47" y="9"/>
                  </a:cubicBezTo>
                  <a:cubicBezTo>
                    <a:pt x="39" y="13"/>
                    <a:pt x="39" y="13"/>
                    <a:pt x="39" y="13"/>
                  </a:cubicBezTo>
                  <a:cubicBezTo>
                    <a:pt x="37" y="16"/>
                    <a:pt x="37" y="16"/>
                    <a:pt x="37" y="16"/>
                  </a:cubicBezTo>
                  <a:cubicBezTo>
                    <a:pt x="33" y="16"/>
                    <a:pt x="33" y="16"/>
                    <a:pt x="33" y="16"/>
                  </a:cubicBezTo>
                  <a:cubicBezTo>
                    <a:pt x="28" y="14"/>
                    <a:pt x="28" y="14"/>
                    <a:pt x="28" y="14"/>
                  </a:cubicBezTo>
                  <a:cubicBezTo>
                    <a:pt x="25" y="11"/>
                    <a:pt x="25" y="11"/>
                    <a:pt x="25" y="11"/>
                  </a:cubicBezTo>
                  <a:cubicBezTo>
                    <a:pt x="21" y="15"/>
                    <a:pt x="21" y="15"/>
                    <a:pt x="21" y="15"/>
                  </a:cubicBezTo>
                  <a:cubicBezTo>
                    <a:pt x="20" y="43"/>
                    <a:pt x="20" y="43"/>
                    <a:pt x="20" y="43"/>
                  </a:cubicBezTo>
                  <a:cubicBezTo>
                    <a:pt x="7" y="51"/>
                    <a:pt x="7" y="51"/>
                    <a:pt x="7" y="51"/>
                  </a:cubicBezTo>
                  <a:cubicBezTo>
                    <a:pt x="5" y="55"/>
                    <a:pt x="5" y="55"/>
                    <a:pt x="5" y="55"/>
                  </a:cubicBezTo>
                  <a:cubicBezTo>
                    <a:pt x="0" y="66"/>
                    <a:pt x="0" y="66"/>
                    <a:pt x="0" y="66"/>
                  </a:cubicBezTo>
                  <a:cubicBezTo>
                    <a:pt x="5" y="72"/>
                    <a:pt x="5" y="72"/>
                    <a:pt x="5" y="72"/>
                  </a:cubicBezTo>
                  <a:cubicBezTo>
                    <a:pt x="7" y="72"/>
                    <a:pt x="7" y="72"/>
                    <a:pt x="7" y="72"/>
                  </a:cubicBezTo>
                  <a:cubicBezTo>
                    <a:pt x="5" y="89"/>
                    <a:pt x="5" y="89"/>
                    <a:pt x="5" y="89"/>
                  </a:cubicBezTo>
                  <a:cubicBezTo>
                    <a:pt x="4" y="107"/>
                    <a:pt x="4" y="107"/>
                    <a:pt x="4" y="107"/>
                  </a:cubicBezTo>
                  <a:cubicBezTo>
                    <a:pt x="10" y="112"/>
                    <a:pt x="10" y="112"/>
                    <a:pt x="10" y="112"/>
                  </a:cubicBezTo>
                  <a:cubicBezTo>
                    <a:pt x="19" y="117"/>
                    <a:pt x="19" y="117"/>
                    <a:pt x="19" y="117"/>
                  </a:cubicBezTo>
                  <a:cubicBezTo>
                    <a:pt x="33" y="125"/>
                    <a:pt x="33" y="125"/>
                    <a:pt x="33" y="125"/>
                  </a:cubicBezTo>
                  <a:cubicBezTo>
                    <a:pt x="42" y="135"/>
                    <a:pt x="42" y="135"/>
                    <a:pt x="42" y="135"/>
                  </a:cubicBezTo>
                  <a:cubicBezTo>
                    <a:pt x="45" y="139"/>
                    <a:pt x="45" y="139"/>
                    <a:pt x="45" y="139"/>
                  </a:cubicBezTo>
                  <a:cubicBezTo>
                    <a:pt x="52" y="144"/>
                    <a:pt x="52" y="144"/>
                    <a:pt x="52" y="144"/>
                  </a:cubicBezTo>
                  <a:cubicBezTo>
                    <a:pt x="60" y="152"/>
                    <a:pt x="60" y="152"/>
                    <a:pt x="60" y="152"/>
                  </a:cubicBezTo>
                  <a:cubicBezTo>
                    <a:pt x="61" y="159"/>
                    <a:pt x="61" y="159"/>
                    <a:pt x="61" y="159"/>
                  </a:cubicBezTo>
                  <a:cubicBezTo>
                    <a:pt x="60" y="166"/>
                    <a:pt x="60" y="166"/>
                    <a:pt x="60" y="166"/>
                  </a:cubicBezTo>
                  <a:cubicBezTo>
                    <a:pt x="63" y="173"/>
                    <a:pt x="63" y="173"/>
                    <a:pt x="63" y="173"/>
                  </a:cubicBezTo>
                  <a:cubicBezTo>
                    <a:pt x="65" y="176"/>
                    <a:pt x="65" y="176"/>
                    <a:pt x="65" y="176"/>
                  </a:cubicBezTo>
                  <a:cubicBezTo>
                    <a:pt x="65" y="183"/>
                    <a:pt x="65" y="183"/>
                    <a:pt x="65" y="183"/>
                  </a:cubicBezTo>
                  <a:cubicBezTo>
                    <a:pt x="65" y="187"/>
                    <a:pt x="65" y="187"/>
                    <a:pt x="65" y="187"/>
                  </a:cubicBezTo>
                  <a:cubicBezTo>
                    <a:pt x="65" y="193"/>
                    <a:pt x="65" y="193"/>
                    <a:pt x="65" y="193"/>
                  </a:cubicBezTo>
                  <a:cubicBezTo>
                    <a:pt x="67" y="198"/>
                    <a:pt x="67" y="198"/>
                    <a:pt x="67" y="198"/>
                  </a:cubicBezTo>
                  <a:cubicBezTo>
                    <a:pt x="67" y="203"/>
                    <a:pt x="67" y="203"/>
                    <a:pt x="67" y="203"/>
                  </a:cubicBezTo>
                  <a:cubicBezTo>
                    <a:pt x="72" y="203"/>
                    <a:pt x="72" y="203"/>
                    <a:pt x="72" y="203"/>
                  </a:cubicBezTo>
                  <a:cubicBezTo>
                    <a:pt x="72" y="203"/>
                    <a:pt x="76" y="207"/>
                    <a:pt x="77" y="207"/>
                  </a:cubicBezTo>
                  <a:cubicBezTo>
                    <a:pt x="78" y="207"/>
                    <a:pt x="82" y="209"/>
                    <a:pt x="82" y="209"/>
                  </a:cubicBezTo>
                  <a:cubicBezTo>
                    <a:pt x="85" y="213"/>
                    <a:pt x="85" y="213"/>
                    <a:pt x="85" y="213"/>
                  </a:cubicBezTo>
                  <a:cubicBezTo>
                    <a:pt x="184" y="207"/>
                    <a:pt x="184" y="207"/>
                    <a:pt x="184" y="207"/>
                  </a:cubicBezTo>
                  <a:cubicBezTo>
                    <a:pt x="184" y="195"/>
                    <a:pt x="184" y="195"/>
                    <a:pt x="184" y="195"/>
                  </a:cubicBezTo>
                  <a:cubicBezTo>
                    <a:pt x="184" y="191"/>
                    <a:pt x="184" y="191"/>
                    <a:pt x="184" y="191"/>
                  </a:cubicBezTo>
                  <a:cubicBezTo>
                    <a:pt x="179" y="179"/>
                    <a:pt x="179" y="179"/>
                    <a:pt x="179" y="179"/>
                  </a:cubicBezTo>
                  <a:cubicBezTo>
                    <a:pt x="178" y="172"/>
                    <a:pt x="178" y="172"/>
                    <a:pt x="178" y="172"/>
                  </a:cubicBezTo>
                  <a:cubicBezTo>
                    <a:pt x="179" y="164"/>
                    <a:pt x="179" y="164"/>
                    <a:pt x="179" y="164"/>
                  </a:cubicBezTo>
                  <a:cubicBezTo>
                    <a:pt x="181" y="158"/>
                    <a:pt x="181" y="158"/>
                    <a:pt x="181" y="158"/>
                  </a:cubicBezTo>
                  <a:cubicBezTo>
                    <a:pt x="182" y="155"/>
                    <a:pt x="182" y="155"/>
                    <a:pt x="182" y="155"/>
                  </a:cubicBezTo>
                  <a:cubicBezTo>
                    <a:pt x="184" y="152"/>
                    <a:pt x="184" y="152"/>
                    <a:pt x="184" y="152"/>
                  </a:cubicBezTo>
                  <a:cubicBezTo>
                    <a:pt x="182" y="147"/>
                    <a:pt x="182" y="147"/>
                    <a:pt x="182" y="147"/>
                  </a:cubicBezTo>
                  <a:cubicBezTo>
                    <a:pt x="182" y="140"/>
                    <a:pt x="182" y="140"/>
                    <a:pt x="182" y="140"/>
                  </a:cubicBezTo>
                  <a:cubicBezTo>
                    <a:pt x="182" y="136"/>
                    <a:pt x="182" y="136"/>
                    <a:pt x="182" y="136"/>
                  </a:cubicBezTo>
                  <a:cubicBezTo>
                    <a:pt x="184" y="133"/>
                    <a:pt x="184" y="133"/>
                    <a:pt x="184" y="133"/>
                  </a:cubicBezTo>
                  <a:cubicBezTo>
                    <a:pt x="184" y="131"/>
                    <a:pt x="184" y="131"/>
                    <a:pt x="184" y="131"/>
                  </a:cubicBezTo>
                  <a:cubicBezTo>
                    <a:pt x="188" y="127"/>
                    <a:pt x="188" y="127"/>
                    <a:pt x="188" y="127"/>
                  </a:cubicBezTo>
                  <a:cubicBezTo>
                    <a:pt x="188" y="125"/>
                    <a:pt x="188" y="125"/>
                    <a:pt x="188" y="125"/>
                  </a:cubicBezTo>
                  <a:cubicBezTo>
                    <a:pt x="186" y="121"/>
                    <a:pt x="186" y="121"/>
                    <a:pt x="186" y="121"/>
                  </a:cubicBezTo>
                  <a:cubicBezTo>
                    <a:pt x="186" y="118"/>
                    <a:pt x="186" y="118"/>
                    <a:pt x="186" y="118"/>
                  </a:cubicBezTo>
                  <a:cubicBezTo>
                    <a:pt x="187" y="110"/>
                    <a:pt x="187" y="110"/>
                    <a:pt x="187" y="110"/>
                  </a:cubicBezTo>
                  <a:cubicBezTo>
                    <a:pt x="188" y="105"/>
                    <a:pt x="188" y="105"/>
                    <a:pt x="188" y="105"/>
                  </a:cubicBezTo>
                  <a:cubicBezTo>
                    <a:pt x="191" y="99"/>
                    <a:pt x="191" y="99"/>
                    <a:pt x="191" y="99"/>
                  </a:cubicBezTo>
                  <a:cubicBezTo>
                    <a:pt x="196" y="89"/>
                    <a:pt x="196" y="89"/>
                    <a:pt x="196" y="89"/>
                  </a:cubicBezTo>
                  <a:cubicBezTo>
                    <a:pt x="197" y="85"/>
                    <a:pt x="197" y="85"/>
                    <a:pt x="197" y="85"/>
                  </a:cubicBezTo>
                  <a:cubicBezTo>
                    <a:pt x="197" y="82"/>
                    <a:pt x="197" y="82"/>
                    <a:pt x="197" y="82"/>
                  </a:cubicBezTo>
                  <a:cubicBezTo>
                    <a:pt x="201" y="81"/>
                    <a:pt x="201" y="81"/>
                    <a:pt x="201" y="81"/>
                  </a:cubicBezTo>
                  <a:cubicBezTo>
                    <a:pt x="201" y="79"/>
                    <a:pt x="201" y="79"/>
                    <a:pt x="201" y="79"/>
                  </a:cubicBezTo>
                  <a:cubicBezTo>
                    <a:pt x="201" y="77"/>
                    <a:pt x="201" y="77"/>
                    <a:pt x="201" y="77"/>
                  </a:cubicBezTo>
                  <a:cubicBezTo>
                    <a:pt x="201" y="75"/>
                    <a:pt x="201" y="75"/>
                    <a:pt x="201" y="75"/>
                  </a:cubicBezTo>
                  <a:cubicBezTo>
                    <a:pt x="201" y="73"/>
                    <a:pt x="201" y="73"/>
                    <a:pt x="201" y="73"/>
                  </a:cubicBezTo>
                  <a:cubicBezTo>
                    <a:pt x="201" y="71"/>
                    <a:pt x="201" y="71"/>
                    <a:pt x="201" y="71"/>
                  </a:cubicBezTo>
                  <a:cubicBezTo>
                    <a:pt x="197" y="75"/>
                    <a:pt x="197" y="75"/>
                    <a:pt x="197" y="75"/>
                  </a:cubicBezTo>
                  <a:cubicBezTo>
                    <a:pt x="194" y="79"/>
                    <a:pt x="194" y="79"/>
                    <a:pt x="194" y="79"/>
                  </a:cubicBezTo>
                  <a:cubicBezTo>
                    <a:pt x="193" y="84"/>
                    <a:pt x="193" y="84"/>
                    <a:pt x="193" y="84"/>
                  </a:cubicBezTo>
                  <a:cubicBezTo>
                    <a:pt x="190" y="90"/>
                    <a:pt x="190" y="90"/>
                    <a:pt x="190" y="90"/>
                  </a:cubicBezTo>
                  <a:cubicBezTo>
                    <a:pt x="187" y="92"/>
                    <a:pt x="187" y="92"/>
                    <a:pt x="187" y="92"/>
                  </a:cubicBezTo>
                  <a:cubicBezTo>
                    <a:pt x="181" y="95"/>
                    <a:pt x="181" y="95"/>
                    <a:pt x="181" y="95"/>
                  </a:cubicBezTo>
                  <a:cubicBezTo>
                    <a:pt x="178" y="99"/>
                    <a:pt x="178" y="99"/>
                    <a:pt x="178" y="99"/>
                  </a:cubicBezTo>
                  <a:cubicBezTo>
                    <a:pt x="177" y="101"/>
                    <a:pt x="177" y="101"/>
                    <a:pt x="177" y="101"/>
                  </a:cubicBezTo>
                  <a:cubicBezTo>
                    <a:pt x="175" y="105"/>
                    <a:pt x="175" y="105"/>
                    <a:pt x="175" y="105"/>
                  </a:cubicBezTo>
                  <a:cubicBezTo>
                    <a:pt x="171" y="110"/>
                    <a:pt x="171" y="110"/>
                    <a:pt x="171" y="110"/>
                  </a:cubicBezTo>
                  <a:cubicBezTo>
                    <a:pt x="168" y="107"/>
                    <a:pt x="168" y="107"/>
                    <a:pt x="168" y="107"/>
                  </a:cubicBezTo>
                  <a:cubicBezTo>
                    <a:pt x="171" y="103"/>
                    <a:pt x="171" y="103"/>
                    <a:pt x="171" y="103"/>
                  </a:cubicBezTo>
                  <a:cubicBezTo>
                    <a:pt x="173" y="96"/>
                    <a:pt x="173" y="96"/>
                    <a:pt x="173" y="96"/>
                  </a:cubicBezTo>
                  <a:cubicBezTo>
                    <a:pt x="174" y="93"/>
                    <a:pt x="174" y="93"/>
                    <a:pt x="174" y="93"/>
                  </a:cubicBezTo>
                  <a:cubicBezTo>
                    <a:pt x="175" y="91"/>
                    <a:pt x="175" y="91"/>
                    <a:pt x="175" y="91"/>
                  </a:cubicBezTo>
                  <a:cubicBezTo>
                    <a:pt x="177" y="89"/>
                    <a:pt x="177" y="89"/>
                    <a:pt x="177" y="89"/>
                  </a:cubicBezTo>
                  <a:cubicBezTo>
                    <a:pt x="179" y="87"/>
                    <a:pt x="179" y="87"/>
                    <a:pt x="179" y="87"/>
                  </a:cubicBezTo>
                  <a:cubicBezTo>
                    <a:pt x="180" y="85"/>
                    <a:pt x="180" y="85"/>
                    <a:pt x="180" y="85"/>
                  </a:cubicBezTo>
                  <a:cubicBezTo>
                    <a:pt x="179" y="80"/>
                    <a:pt x="179" y="80"/>
                    <a:pt x="179" y="80"/>
                  </a:cubicBezTo>
                  <a:cubicBezTo>
                    <a:pt x="180" y="78"/>
                    <a:pt x="180" y="78"/>
                    <a:pt x="180" y="78"/>
                  </a:cubicBezTo>
                  <a:cubicBezTo>
                    <a:pt x="179" y="76"/>
                    <a:pt x="179" y="76"/>
                    <a:pt x="179" y="76"/>
                  </a:cubicBezTo>
                  <a:lnTo>
                    <a:pt x="178" y="6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2" name="Freeform 52">
              <a:extLst>
                <a:ext uri="{FF2B5EF4-FFF2-40B4-BE49-F238E27FC236}">
                  <a16:creationId xmlns:a16="http://schemas.microsoft.com/office/drawing/2014/main" id="{59C7BC21-7C01-47D5-9565-9D3A8CEB99B6}"/>
                </a:ext>
              </a:extLst>
            </p:cNvPr>
            <p:cNvSpPr>
              <a:spLocks/>
            </p:cNvSpPr>
            <p:nvPr/>
          </p:nvSpPr>
          <p:spPr bwMode="auto">
            <a:xfrm>
              <a:off x="7268003" y="2274434"/>
              <a:ext cx="229357" cy="263085"/>
            </a:xfrm>
            <a:custGeom>
              <a:avLst/>
              <a:gdLst>
                <a:gd name="T0" fmla="*/ 114 w 136"/>
                <a:gd name="T1" fmla="*/ 8 h 156"/>
                <a:gd name="T2" fmla="*/ 101 w 136"/>
                <a:gd name="T3" fmla="*/ 17 h 156"/>
                <a:gd name="T4" fmla="*/ 93 w 136"/>
                <a:gd name="T5" fmla="*/ 22 h 156"/>
                <a:gd name="T6" fmla="*/ 88 w 136"/>
                <a:gd name="T7" fmla="*/ 27 h 156"/>
                <a:gd name="T8" fmla="*/ 82 w 136"/>
                <a:gd name="T9" fmla="*/ 27 h 156"/>
                <a:gd name="T10" fmla="*/ 74 w 136"/>
                <a:gd name="T11" fmla="*/ 33 h 156"/>
                <a:gd name="T12" fmla="*/ 69 w 136"/>
                <a:gd name="T13" fmla="*/ 33 h 156"/>
                <a:gd name="T14" fmla="*/ 65 w 136"/>
                <a:gd name="T15" fmla="*/ 31 h 156"/>
                <a:gd name="T16" fmla="*/ 60 w 136"/>
                <a:gd name="T17" fmla="*/ 29 h 156"/>
                <a:gd name="T18" fmla="*/ 55 w 136"/>
                <a:gd name="T19" fmla="*/ 27 h 156"/>
                <a:gd name="T20" fmla="*/ 47 w 136"/>
                <a:gd name="T21" fmla="*/ 23 h 156"/>
                <a:gd name="T22" fmla="*/ 0 w 136"/>
                <a:gd name="T23" fmla="*/ 28 h 156"/>
                <a:gd name="T24" fmla="*/ 16 w 136"/>
                <a:gd name="T25" fmla="*/ 136 h 156"/>
                <a:gd name="T26" fmla="*/ 22 w 136"/>
                <a:gd name="T27" fmla="*/ 133 h 156"/>
                <a:gd name="T28" fmla="*/ 31 w 136"/>
                <a:gd name="T29" fmla="*/ 140 h 156"/>
                <a:gd name="T30" fmla="*/ 34 w 136"/>
                <a:gd name="T31" fmla="*/ 146 h 156"/>
                <a:gd name="T32" fmla="*/ 42 w 136"/>
                <a:gd name="T33" fmla="*/ 148 h 156"/>
                <a:gd name="T34" fmla="*/ 46 w 136"/>
                <a:gd name="T35" fmla="*/ 151 h 156"/>
                <a:gd name="T36" fmla="*/ 49 w 136"/>
                <a:gd name="T37" fmla="*/ 149 h 156"/>
                <a:gd name="T38" fmla="*/ 52 w 136"/>
                <a:gd name="T39" fmla="*/ 146 h 156"/>
                <a:gd name="T40" fmla="*/ 60 w 136"/>
                <a:gd name="T41" fmla="*/ 150 h 156"/>
                <a:gd name="T42" fmla="*/ 67 w 136"/>
                <a:gd name="T43" fmla="*/ 148 h 156"/>
                <a:gd name="T44" fmla="*/ 71 w 136"/>
                <a:gd name="T45" fmla="*/ 144 h 156"/>
                <a:gd name="T46" fmla="*/ 75 w 136"/>
                <a:gd name="T47" fmla="*/ 146 h 156"/>
                <a:gd name="T48" fmla="*/ 83 w 136"/>
                <a:gd name="T49" fmla="*/ 155 h 156"/>
                <a:gd name="T50" fmla="*/ 85 w 136"/>
                <a:gd name="T51" fmla="*/ 156 h 156"/>
                <a:gd name="T52" fmla="*/ 92 w 136"/>
                <a:gd name="T53" fmla="*/ 149 h 156"/>
                <a:gd name="T54" fmla="*/ 94 w 136"/>
                <a:gd name="T55" fmla="*/ 142 h 156"/>
                <a:gd name="T56" fmla="*/ 100 w 136"/>
                <a:gd name="T57" fmla="*/ 128 h 156"/>
                <a:gd name="T58" fmla="*/ 105 w 136"/>
                <a:gd name="T59" fmla="*/ 130 h 156"/>
                <a:gd name="T60" fmla="*/ 109 w 136"/>
                <a:gd name="T61" fmla="*/ 116 h 156"/>
                <a:gd name="T62" fmla="*/ 118 w 136"/>
                <a:gd name="T63" fmla="*/ 110 h 156"/>
                <a:gd name="T64" fmla="*/ 129 w 136"/>
                <a:gd name="T65" fmla="*/ 99 h 156"/>
                <a:gd name="T66" fmla="*/ 131 w 136"/>
                <a:gd name="T67" fmla="*/ 91 h 156"/>
                <a:gd name="T68" fmla="*/ 132 w 136"/>
                <a:gd name="T69" fmla="*/ 77 h 156"/>
                <a:gd name="T70" fmla="*/ 133 w 136"/>
                <a:gd name="T71" fmla="*/ 70 h 156"/>
                <a:gd name="T72" fmla="*/ 133 w 136"/>
                <a:gd name="T73" fmla="*/ 61 h 156"/>
                <a:gd name="T74" fmla="*/ 133 w 136"/>
                <a:gd name="T75" fmla="*/ 55 h 156"/>
                <a:gd name="T76" fmla="*/ 126 w 136"/>
                <a:gd name="T7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6" h="156">
                  <a:moveTo>
                    <a:pt x="121" y="5"/>
                  </a:moveTo>
                  <a:lnTo>
                    <a:pt x="114" y="8"/>
                  </a:lnTo>
                  <a:lnTo>
                    <a:pt x="108" y="13"/>
                  </a:lnTo>
                  <a:lnTo>
                    <a:pt x="101" y="17"/>
                  </a:lnTo>
                  <a:lnTo>
                    <a:pt x="96" y="21"/>
                  </a:lnTo>
                  <a:lnTo>
                    <a:pt x="93" y="22"/>
                  </a:lnTo>
                  <a:lnTo>
                    <a:pt x="91" y="24"/>
                  </a:lnTo>
                  <a:lnTo>
                    <a:pt x="88" y="27"/>
                  </a:lnTo>
                  <a:lnTo>
                    <a:pt x="85" y="27"/>
                  </a:lnTo>
                  <a:lnTo>
                    <a:pt x="82" y="27"/>
                  </a:lnTo>
                  <a:lnTo>
                    <a:pt x="78" y="29"/>
                  </a:lnTo>
                  <a:lnTo>
                    <a:pt x="74" y="33"/>
                  </a:lnTo>
                  <a:lnTo>
                    <a:pt x="71" y="33"/>
                  </a:lnTo>
                  <a:lnTo>
                    <a:pt x="69" y="33"/>
                  </a:lnTo>
                  <a:lnTo>
                    <a:pt x="68" y="33"/>
                  </a:lnTo>
                  <a:lnTo>
                    <a:pt x="65" y="31"/>
                  </a:lnTo>
                  <a:lnTo>
                    <a:pt x="62" y="28"/>
                  </a:lnTo>
                  <a:lnTo>
                    <a:pt x="60" y="29"/>
                  </a:lnTo>
                  <a:lnTo>
                    <a:pt x="56" y="28"/>
                  </a:lnTo>
                  <a:lnTo>
                    <a:pt x="55" y="27"/>
                  </a:lnTo>
                  <a:lnTo>
                    <a:pt x="51" y="24"/>
                  </a:lnTo>
                  <a:lnTo>
                    <a:pt x="47" y="23"/>
                  </a:lnTo>
                  <a:lnTo>
                    <a:pt x="39" y="22"/>
                  </a:lnTo>
                  <a:lnTo>
                    <a:pt x="0" y="28"/>
                  </a:lnTo>
                  <a:lnTo>
                    <a:pt x="11" y="134"/>
                  </a:lnTo>
                  <a:lnTo>
                    <a:pt x="16" y="136"/>
                  </a:lnTo>
                  <a:lnTo>
                    <a:pt x="21" y="134"/>
                  </a:lnTo>
                  <a:lnTo>
                    <a:pt x="22" y="133"/>
                  </a:lnTo>
                  <a:lnTo>
                    <a:pt x="27" y="137"/>
                  </a:lnTo>
                  <a:lnTo>
                    <a:pt x="31" y="140"/>
                  </a:lnTo>
                  <a:lnTo>
                    <a:pt x="33" y="144"/>
                  </a:lnTo>
                  <a:lnTo>
                    <a:pt x="34" y="146"/>
                  </a:lnTo>
                  <a:lnTo>
                    <a:pt x="39" y="147"/>
                  </a:lnTo>
                  <a:lnTo>
                    <a:pt x="42" y="148"/>
                  </a:lnTo>
                  <a:lnTo>
                    <a:pt x="44" y="149"/>
                  </a:lnTo>
                  <a:lnTo>
                    <a:pt x="46" y="151"/>
                  </a:lnTo>
                  <a:lnTo>
                    <a:pt x="49" y="150"/>
                  </a:lnTo>
                  <a:lnTo>
                    <a:pt x="49" y="149"/>
                  </a:lnTo>
                  <a:lnTo>
                    <a:pt x="51" y="147"/>
                  </a:lnTo>
                  <a:lnTo>
                    <a:pt x="52" y="146"/>
                  </a:lnTo>
                  <a:lnTo>
                    <a:pt x="55" y="148"/>
                  </a:lnTo>
                  <a:lnTo>
                    <a:pt x="60" y="150"/>
                  </a:lnTo>
                  <a:lnTo>
                    <a:pt x="66" y="149"/>
                  </a:lnTo>
                  <a:lnTo>
                    <a:pt x="67" y="148"/>
                  </a:lnTo>
                  <a:lnTo>
                    <a:pt x="69" y="145"/>
                  </a:lnTo>
                  <a:lnTo>
                    <a:pt x="71" y="144"/>
                  </a:lnTo>
                  <a:lnTo>
                    <a:pt x="72" y="143"/>
                  </a:lnTo>
                  <a:lnTo>
                    <a:pt x="75" y="146"/>
                  </a:lnTo>
                  <a:lnTo>
                    <a:pt x="79" y="151"/>
                  </a:lnTo>
                  <a:lnTo>
                    <a:pt x="83" y="155"/>
                  </a:lnTo>
                  <a:lnTo>
                    <a:pt x="86" y="155"/>
                  </a:lnTo>
                  <a:lnTo>
                    <a:pt x="85" y="156"/>
                  </a:lnTo>
                  <a:lnTo>
                    <a:pt x="88" y="153"/>
                  </a:lnTo>
                  <a:lnTo>
                    <a:pt x="92" y="149"/>
                  </a:lnTo>
                  <a:lnTo>
                    <a:pt x="94" y="146"/>
                  </a:lnTo>
                  <a:lnTo>
                    <a:pt x="94" y="142"/>
                  </a:lnTo>
                  <a:lnTo>
                    <a:pt x="97" y="131"/>
                  </a:lnTo>
                  <a:lnTo>
                    <a:pt x="100" y="128"/>
                  </a:lnTo>
                  <a:lnTo>
                    <a:pt x="104" y="131"/>
                  </a:lnTo>
                  <a:lnTo>
                    <a:pt x="105" y="130"/>
                  </a:lnTo>
                  <a:lnTo>
                    <a:pt x="106" y="120"/>
                  </a:lnTo>
                  <a:lnTo>
                    <a:pt x="109" y="116"/>
                  </a:lnTo>
                  <a:lnTo>
                    <a:pt x="113" y="110"/>
                  </a:lnTo>
                  <a:lnTo>
                    <a:pt x="118" y="110"/>
                  </a:lnTo>
                  <a:lnTo>
                    <a:pt x="121" y="106"/>
                  </a:lnTo>
                  <a:lnTo>
                    <a:pt x="129" y="99"/>
                  </a:lnTo>
                  <a:lnTo>
                    <a:pt x="131" y="94"/>
                  </a:lnTo>
                  <a:lnTo>
                    <a:pt x="131" y="91"/>
                  </a:lnTo>
                  <a:lnTo>
                    <a:pt x="132" y="83"/>
                  </a:lnTo>
                  <a:lnTo>
                    <a:pt x="132" y="77"/>
                  </a:lnTo>
                  <a:lnTo>
                    <a:pt x="133" y="74"/>
                  </a:lnTo>
                  <a:lnTo>
                    <a:pt x="133" y="70"/>
                  </a:lnTo>
                  <a:lnTo>
                    <a:pt x="133" y="62"/>
                  </a:lnTo>
                  <a:lnTo>
                    <a:pt x="133" y="61"/>
                  </a:lnTo>
                  <a:lnTo>
                    <a:pt x="132" y="58"/>
                  </a:lnTo>
                  <a:lnTo>
                    <a:pt x="133" y="55"/>
                  </a:lnTo>
                  <a:lnTo>
                    <a:pt x="136" y="55"/>
                  </a:lnTo>
                  <a:lnTo>
                    <a:pt x="126" y="0"/>
                  </a:lnTo>
                  <a:lnTo>
                    <a:pt x="121" y="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3" name="Freeform 53">
              <a:extLst>
                <a:ext uri="{FF2B5EF4-FFF2-40B4-BE49-F238E27FC236}">
                  <a16:creationId xmlns:a16="http://schemas.microsoft.com/office/drawing/2014/main" id="{8655272B-F4D8-4100-A8D7-CC3630D96217}"/>
                </a:ext>
              </a:extLst>
            </p:cNvPr>
            <p:cNvSpPr>
              <a:spLocks/>
            </p:cNvSpPr>
            <p:nvPr/>
          </p:nvSpPr>
          <p:spPr bwMode="auto">
            <a:xfrm>
              <a:off x="7119596" y="2319969"/>
              <a:ext cx="168644" cy="290068"/>
            </a:xfrm>
            <a:custGeom>
              <a:avLst/>
              <a:gdLst>
                <a:gd name="T0" fmla="*/ 5 w 100"/>
                <a:gd name="T1" fmla="*/ 167 h 172"/>
                <a:gd name="T2" fmla="*/ 16 w 100"/>
                <a:gd name="T3" fmla="*/ 163 h 172"/>
                <a:gd name="T4" fmla="*/ 24 w 100"/>
                <a:gd name="T5" fmla="*/ 163 h 172"/>
                <a:gd name="T6" fmla="*/ 31 w 100"/>
                <a:gd name="T7" fmla="*/ 168 h 172"/>
                <a:gd name="T8" fmla="*/ 32 w 100"/>
                <a:gd name="T9" fmla="*/ 163 h 172"/>
                <a:gd name="T10" fmla="*/ 38 w 100"/>
                <a:gd name="T11" fmla="*/ 161 h 172"/>
                <a:gd name="T12" fmla="*/ 44 w 100"/>
                <a:gd name="T13" fmla="*/ 163 h 172"/>
                <a:gd name="T14" fmla="*/ 49 w 100"/>
                <a:gd name="T15" fmla="*/ 161 h 172"/>
                <a:gd name="T16" fmla="*/ 52 w 100"/>
                <a:gd name="T17" fmla="*/ 154 h 172"/>
                <a:gd name="T18" fmla="*/ 55 w 100"/>
                <a:gd name="T19" fmla="*/ 150 h 172"/>
                <a:gd name="T20" fmla="*/ 59 w 100"/>
                <a:gd name="T21" fmla="*/ 157 h 172"/>
                <a:gd name="T22" fmla="*/ 66 w 100"/>
                <a:gd name="T23" fmla="*/ 157 h 172"/>
                <a:gd name="T24" fmla="*/ 68 w 100"/>
                <a:gd name="T25" fmla="*/ 150 h 172"/>
                <a:gd name="T26" fmla="*/ 74 w 100"/>
                <a:gd name="T27" fmla="*/ 145 h 172"/>
                <a:gd name="T28" fmla="*/ 78 w 100"/>
                <a:gd name="T29" fmla="*/ 139 h 172"/>
                <a:gd name="T30" fmla="*/ 80 w 100"/>
                <a:gd name="T31" fmla="*/ 131 h 172"/>
                <a:gd name="T32" fmla="*/ 81 w 100"/>
                <a:gd name="T33" fmla="*/ 127 h 172"/>
                <a:gd name="T34" fmla="*/ 90 w 100"/>
                <a:gd name="T35" fmla="*/ 125 h 172"/>
                <a:gd name="T36" fmla="*/ 98 w 100"/>
                <a:gd name="T37" fmla="*/ 123 h 172"/>
                <a:gd name="T38" fmla="*/ 99 w 100"/>
                <a:gd name="T39" fmla="*/ 115 h 172"/>
                <a:gd name="T40" fmla="*/ 98 w 100"/>
                <a:gd name="T41" fmla="*/ 112 h 172"/>
                <a:gd name="T42" fmla="*/ 99 w 100"/>
                <a:gd name="T43" fmla="*/ 107 h 172"/>
                <a:gd name="T44" fmla="*/ 88 w 100"/>
                <a:gd name="T45" fmla="*/ 0 h 172"/>
                <a:gd name="T46" fmla="*/ 27 w 100"/>
                <a:gd name="T47" fmla="*/ 5 h 172"/>
                <a:gd name="T48" fmla="*/ 16 w 100"/>
                <a:gd name="T49" fmla="*/ 12 h 172"/>
                <a:gd name="T50" fmla="*/ 8 w 100"/>
                <a:gd name="T51" fmla="*/ 12 h 172"/>
                <a:gd name="T52" fmla="*/ 10 w 100"/>
                <a:gd name="T53" fmla="*/ 106 h 172"/>
                <a:gd name="T54" fmla="*/ 10 w 100"/>
                <a:gd name="T55" fmla="*/ 113 h 172"/>
                <a:gd name="T56" fmla="*/ 15 w 100"/>
                <a:gd name="T57" fmla="*/ 124 h 172"/>
                <a:gd name="T58" fmla="*/ 16 w 100"/>
                <a:gd name="T59" fmla="*/ 134 h 172"/>
                <a:gd name="T60" fmla="*/ 11 w 100"/>
                <a:gd name="T61" fmla="*/ 140 h 172"/>
                <a:gd name="T62" fmla="*/ 8 w 100"/>
                <a:gd name="T63" fmla="*/ 147 h 172"/>
                <a:gd name="T64" fmla="*/ 4 w 100"/>
                <a:gd name="T65" fmla="*/ 156 h 172"/>
                <a:gd name="T66" fmla="*/ 0 w 100"/>
                <a:gd name="T67" fmla="*/ 161 h 172"/>
                <a:gd name="T68" fmla="*/ 1 w 100"/>
                <a:gd name="T69" fmla="*/ 171 h 172"/>
                <a:gd name="T70" fmla="*/ 2 w 100"/>
                <a:gd name="T71"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 h="172">
                  <a:moveTo>
                    <a:pt x="5" y="172"/>
                  </a:moveTo>
                  <a:lnTo>
                    <a:pt x="5" y="167"/>
                  </a:lnTo>
                  <a:lnTo>
                    <a:pt x="13" y="167"/>
                  </a:lnTo>
                  <a:lnTo>
                    <a:pt x="16" y="163"/>
                  </a:lnTo>
                  <a:lnTo>
                    <a:pt x="19" y="163"/>
                  </a:lnTo>
                  <a:lnTo>
                    <a:pt x="24" y="163"/>
                  </a:lnTo>
                  <a:lnTo>
                    <a:pt x="27" y="166"/>
                  </a:lnTo>
                  <a:lnTo>
                    <a:pt x="31" y="168"/>
                  </a:lnTo>
                  <a:lnTo>
                    <a:pt x="32" y="167"/>
                  </a:lnTo>
                  <a:lnTo>
                    <a:pt x="32" y="163"/>
                  </a:lnTo>
                  <a:lnTo>
                    <a:pt x="36" y="162"/>
                  </a:lnTo>
                  <a:lnTo>
                    <a:pt x="38" y="161"/>
                  </a:lnTo>
                  <a:lnTo>
                    <a:pt x="42" y="161"/>
                  </a:lnTo>
                  <a:lnTo>
                    <a:pt x="44" y="163"/>
                  </a:lnTo>
                  <a:lnTo>
                    <a:pt x="48" y="164"/>
                  </a:lnTo>
                  <a:lnTo>
                    <a:pt x="49" y="161"/>
                  </a:lnTo>
                  <a:lnTo>
                    <a:pt x="49" y="157"/>
                  </a:lnTo>
                  <a:lnTo>
                    <a:pt x="52" y="154"/>
                  </a:lnTo>
                  <a:lnTo>
                    <a:pt x="53" y="150"/>
                  </a:lnTo>
                  <a:lnTo>
                    <a:pt x="55" y="150"/>
                  </a:lnTo>
                  <a:lnTo>
                    <a:pt x="56" y="154"/>
                  </a:lnTo>
                  <a:lnTo>
                    <a:pt x="59" y="157"/>
                  </a:lnTo>
                  <a:lnTo>
                    <a:pt x="60" y="158"/>
                  </a:lnTo>
                  <a:lnTo>
                    <a:pt x="66" y="157"/>
                  </a:lnTo>
                  <a:lnTo>
                    <a:pt x="68" y="153"/>
                  </a:lnTo>
                  <a:lnTo>
                    <a:pt x="68" y="150"/>
                  </a:lnTo>
                  <a:lnTo>
                    <a:pt x="71" y="145"/>
                  </a:lnTo>
                  <a:lnTo>
                    <a:pt x="74" y="145"/>
                  </a:lnTo>
                  <a:lnTo>
                    <a:pt x="76" y="143"/>
                  </a:lnTo>
                  <a:lnTo>
                    <a:pt x="78" y="139"/>
                  </a:lnTo>
                  <a:lnTo>
                    <a:pt x="80" y="135"/>
                  </a:lnTo>
                  <a:lnTo>
                    <a:pt x="80" y="131"/>
                  </a:lnTo>
                  <a:lnTo>
                    <a:pt x="81" y="129"/>
                  </a:lnTo>
                  <a:lnTo>
                    <a:pt x="81" y="127"/>
                  </a:lnTo>
                  <a:lnTo>
                    <a:pt x="82" y="126"/>
                  </a:lnTo>
                  <a:lnTo>
                    <a:pt x="90" y="125"/>
                  </a:lnTo>
                  <a:lnTo>
                    <a:pt x="94" y="123"/>
                  </a:lnTo>
                  <a:lnTo>
                    <a:pt x="98" y="123"/>
                  </a:lnTo>
                  <a:lnTo>
                    <a:pt x="100" y="121"/>
                  </a:lnTo>
                  <a:lnTo>
                    <a:pt x="99" y="115"/>
                  </a:lnTo>
                  <a:lnTo>
                    <a:pt x="100" y="113"/>
                  </a:lnTo>
                  <a:lnTo>
                    <a:pt x="98" y="112"/>
                  </a:lnTo>
                  <a:lnTo>
                    <a:pt x="97" y="108"/>
                  </a:lnTo>
                  <a:lnTo>
                    <a:pt x="99" y="107"/>
                  </a:lnTo>
                  <a:lnTo>
                    <a:pt x="88" y="1"/>
                  </a:lnTo>
                  <a:lnTo>
                    <a:pt x="88" y="0"/>
                  </a:lnTo>
                  <a:lnTo>
                    <a:pt x="27" y="4"/>
                  </a:lnTo>
                  <a:lnTo>
                    <a:pt x="27" y="5"/>
                  </a:lnTo>
                  <a:lnTo>
                    <a:pt x="20" y="9"/>
                  </a:lnTo>
                  <a:lnTo>
                    <a:pt x="16" y="12"/>
                  </a:lnTo>
                  <a:lnTo>
                    <a:pt x="13" y="13"/>
                  </a:lnTo>
                  <a:lnTo>
                    <a:pt x="8" y="12"/>
                  </a:lnTo>
                  <a:lnTo>
                    <a:pt x="11" y="103"/>
                  </a:lnTo>
                  <a:lnTo>
                    <a:pt x="10" y="106"/>
                  </a:lnTo>
                  <a:lnTo>
                    <a:pt x="10" y="109"/>
                  </a:lnTo>
                  <a:lnTo>
                    <a:pt x="10" y="113"/>
                  </a:lnTo>
                  <a:lnTo>
                    <a:pt x="11" y="117"/>
                  </a:lnTo>
                  <a:lnTo>
                    <a:pt x="15" y="124"/>
                  </a:lnTo>
                  <a:lnTo>
                    <a:pt x="16" y="130"/>
                  </a:lnTo>
                  <a:lnTo>
                    <a:pt x="16" y="134"/>
                  </a:lnTo>
                  <a:lnTo>
                    <a:pt x="13" y="136"/>
                  </a:lnTo>
                  <a:lnTo>
                    <a:pt x="11" y="140"/>
                  </a:lnTo>
                  <a:lnTo>
                    <a:pt x="10" y="145"/>
                  </a:lnTo>
                  <a:lnTo>
                    <a:pt x="8" y="147"/>
                  </a:lnTo>
                  <a:lnTo>
                    <a:pt x="5" y="150"/>
                  </a:lnTo>
                  <a:lnTo>
                    <a:pt x="4" y="156"/>
                  </a:lnTo>
                  <a:lnTo>
                    <a:pt x="2" y="157"/>
                  </a:lnTo>
                  <a:lnTo>
                    <a:pt x="0" y="161"/>
                  </a:lnTo>
                  <a:lnTo>
                    <a:pt x="0" y="167"/>
                  </a:lnTo>
                  <a:lnTo>
                    <a:pt x="1" y="171"/>
                  </a:lnTo>
                  <a:lnTo>
                    <a:pt x="2" y="172"/>
                  </a:lnTo>
                  <a:lnTo>
                    <a:pt x="2" y="172"/>
                  </a:lnTo>
                  <a:lnTo>
                    <a:pt x="5" y="172"/>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4" name="Freeform 54">
              <a:extLst>
                <a:ext uri="{FF2B5EF4-FFF2-40B4-BE49-F238E27FC236}">
                  <a16:creationId xmlns:a16="http://schemas.microsoft.com/office/drawing/2014/main" id="{FE1C334C-0602-433F-9A8B-770F60C2CD51}"/>
                </a:ext>
              </a:extLst>
            </p:cNvPr>
            <p:cNvSpPr>
              <a:spLocks/>
            </p:cNvSpPr>
            <p:nvPr/>
          </p:nvSpPr>
          <p:spPr bwMode="auto">
            <a:xfrm>
              <a:off x="6929028" y="2282867"/>
              <a:ext cx="217551" cy="381136"/>
            </a:xfrm>
            <a:custGeom>
              <a:avLst/>
              <a:gdLst>
                <a:gd name="T0" fmla="*/ 88 w 129"/>
                <a:gd name="T1" fmla="*/ 217 h 226"/>
                <a:gd name="T2" fmla="*/ 96 w 129"/>
                <a:gd name="T3" fmla="*/ 222 h 226"/>
                <a:gd name="T4" fmla="*/ 102 w 129"/>
                <a:gd name="T5" fmla="*/ 222 h 226"/>
                <a:gd name="T6" fmla="*/ 102 w 129"/>
                <a:gd name="T7" fmla="*/ 216 h 226"/>
                <a:gd name="T8" fmla="*/ 105 w 129"/>
                <a:gd name="T9" fmla="*/ 209 h 226"/>
                <a:gd name="T10" fmla="*/ 113 w 129"/>
                <a:gd name="T11" fmla="*/ 206 h 226"/>
                <a:gd name="T12" fmla="*/ 112 w 129"/>
                <a:gd name="T13" fmla="*/ 200 h 226"/>
                <a:gd name="T14" fmla="*/ 112 w 129"/>
                <a:gd name="T15" fmla="*/ 195 h 226"/>
                <a:gd name="T16" fmla="*/ 115 w 129"/>
                <a:gd name="T17" fmla="*/ 194 h 226"/>
                <a:gd name="T18" fmla="*/ 113 w 129"/>
                <a:gd name="T19" fmla="*/ 189 h 226"/>
                <a:gd name="T20" fmla="*/ 115 w 129"/>
                <a:gd name="T21" fmla="*/ 179 h 226"/>
                <a:gd name="T22" fmla="*/ 118 w 129"/>
                <a:gd name="T23" fmla="*/ 172 h 226"/>
                <a:gd name="T24" fmla="*/ 123 w 129"/>
                <a:gd name="T25" fmla="*/ 167 h 226"/>
                <a:gd name="T26" fmla="*/ 126 w 129"/>
                <a:gd name="T27" fmla="*/ 158 h 226"/>
                <a:gd name="T28" fmla="*/ 129 w 129"/>
                <a:gd name="T29" fmla="*/ 152 h 226"/>
                <a:gd name="T30" fmla="*/ 124 w 129"/>
                <a:gd name="T31" fmla="*/ 139 h 226"/>
                <a:gd name="T32" fmla="*/ 123 w 129"/>
                <a:gd name="T33" fmla="*/ 131 h 226"/>
                <a:gd name="T34" fmla="*/ 124 w 129"/>
                <a:gd name="T35" fmla="*/ 125 h 226"/>
                <a:gd name="T36" fmla="*/ 122 w 129"/>
                <a:gd name="T37" fmla="*/ 34 h 226"/>
                <a:gd name="T38" fmla="*/ 116 w 129"/>
                <a:gd name="T39" fmla="*/ 26 h 226"/>
                <a:gd name="T40" fmla="*/ 113 w 129"/>
                <a:gd name="T41" fmla="*/ 17 h 226"/>
                <a:gd name="T42" fmla="*/ 107 w 129"/>
                <a:gd name="T43" fmla="*/ 3 h 226"/>
                <a:gd name="T44" fmla="*/ 24 w 129"/>
                <a:gd name="T45" fmla="*/ 5 h 226"/>
                <a:gd name="T46" fmla="*/ 22 w 129"/>
                <a:gd name="T47" fmla="*/ 3 h 226"/>
                <a:gd name="T48" fmla="*/ 21 w 129"/>
                <a:gd name="T49" fmla="*/ 8 h 226"/>
                <a:gd name="T50" fmla="*/ 28 w 129"/>
                <a:gd name="T51" fmla="*/ 14 h 226"/>
                <a:gd name="T52" fmla="*/ 38 w 129"/>
                <a:gd name="T53" fmla="*/ 23 h 226"/>
                <a:gd name="T54" fmla="*/ 36 w 129"/>
                <a:gd name="T55" fmla="*/ 32 h 226"/>
                <a:gd name="T56" fmla="*/ 31 w 129"/>
                <a:gd name="T57" fmla="*/ 43 h 226"/>
                <a:gd name="T58" fmla="*/ 27 w 129"/>
                <a:gd name="T59" fmla="*/ 47 h 226"/>
                <a:gd name="T60" fmla="*/ 15 w 129"/>
                <a:gd name="T61" fmla="*/ 50 h 226"/>
                <a:gd name="T62" fmla="*/ 12 w 129"/>
                <a:gd name="T63" fmla="*/ 55 h 226"/>
                <a:gd name="T64" fmla="*/ 15 w 129"/>
                <a:gd name="T65" fmla="*/ 65 h 226"/>
                <a:gd name="T66" fmla="*/ 13 w 129"/>
                <a:gd name="T67" fmla="*/ 70 h 226"/>
                <a:gd name="T68" fmla="*/ 11 w 129"/>
                <a:gd name="T69" fmla="*/ 77 h 226"/>
                <a:gd name="T70" fmla="*/ 2 w 129"/>
                <a:gd name="T71" fmla="*/ 86 h 226"/>
                <a:gd name="T72" fmla="*/ 0 w 129"/>
                <a:gd name="T73" fmla="*/ 95 h 226"/>
                <a:gd name="T74" fmla="*/ 0 w 129"/>
                <a:gd name="T75" fmla="*/ 113 h 226"/>
                <a:gd name="T76" fmla="*/ 21 w 129"/>
                <a:gd name="T77" fmla="*/ 136 h 226"/>
                <a:gd name="T78" fmla="*/ 25 w 129"/>
                <a:gd name="T79" fmla="*/ 150 h 226"/>
                <a:gd name="T80" fmla="*/ 31 w 129"/>
                <a:gd name="T81" fmla="*/ 151 h 226"/>
                <a:gd name="T82" fmla="*/ 39 w 129"/>
                <a:gd name="T83" fmla="*/ 150 h 226"/>
                <a:gd name="T84" fmla="*/ 45 w 129"/>
                <a:gd name="T85" fmla="*/ 156 h 226"/>
                <a:gd name="T86" fmla="*/ 41 w 129"/>
                <a:gd name="T87" fmla="*/ 167 h 226"/>
                <a:gd name="T88" fmla="*/ 39 w 129"/>
                <a:gd name="T89" fmla="*/ 175 h 226"/>
                <a:gd name="T90" fmla="*/ 44 w 129"/>
                <a:gd name="T91" fmla="*/ 185 h 226"/>
                <a:gd name="T92" fmla="*/ 53 w 129"/>
                <a:gd name="T93" fmla="*/ 189 h 226"/>
                <a:gd name="T94" fmla="*/ 68 w 129"/>
                <a:gd name="T95" fmla="*/ 200 h 226"/>
                <a:gd name="T96" fmla="*/ 70 w 129"/>
                <a:gd name="T97" fmla="*/ 214 h 226"/>
                <a:gd name="T98" fmla="*/ 74 w 129"/>
                <a:gd name="T99" fmla="*/ 222 h 226"/>
                <a:gd name="T100" fmla="*/ 76 w 129"/>
                <a:gd name="T101" fmla="*/ 222 h 226"/>
                <a:gd name="T102" fmla="*/ 83 w 129"/>
                <a:gd name="T103"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9" h="226">
                  <a:moveTo>
                    <a:pt x="86" y="218"/>
                  </a:moveTo>
                  <a:lnTo>
                    <a:pt x="88" y="217"/>
                  </a:lnTo>
                  <a:lnTo>
                    <a:pt x="92" y="219"/>
                  </a:lnTo>
                  <a:lnTo>
                    <a:pt x="96" y="222"/>
                  </a:lnTo>
                  <a:lnTo>
                    <a:pt x="99" y="222"/>
                  </a:lnTo>
                  <a:lnTo>
                    <a:pt x="102" y="222"/>
                  </a:lnTo>
                  <a:lnTo>
                    <a:pt x="104" y="221"/>
                  </a:lnTo>
                  <a:lnTo>
                    <a:pt x="102" y="216"/>
                  </a:lnTo>
                  <a:lnTo>
                    <a:pt x="102" y="211"/>
                  </a:lnTo>
                  <a:lnTo>
                    <a:pt x="105" y="209"/>
                  </a:lnTo>
                  <a:lnTo>
                    <a:pt x="111" y="207"/>
                  </a:lnTo>
                  <a:lnTo>
                    <a:pt x="113" y="206"/>
                  </a:lnTo>
                  <a:lnTo>
                    <a:pt x="112" y="203"/>
                  </a:lnTo>
                  <a:lnTo>
                    <a:pt x="112" y="200"/>
                  </a:lnTo>
                  <a:lnTo>
                    <a:pt x="112" y="199"/>
                  </a:lnTo>
                  <a:lnTo>
                    <a:pt x="112" y="195"/>
                  </a:lnTo>
                  <a:lnTo>
                    <a:pt x="115" y="194"/>
                  </a:lnTo>
                  <a:lnTo>
                    <a:pt x="115" y="194"/>
                  </a:lnTo>
                  <a:lnTo>
                    <a:pt x="114" y="193"/>
                  </a:lnTo>
                  <a:lnTo>
                    <a:pt x="113" y="189"/>
                  </a:lnTo>
                  <a:lnTo>
                    <a:pt x="113" y="183"/>
                  </a:lnTo>
                  <a:lnTo>
                    <a:pt x="115" y="179"/>
                  </a:lnTo>
                  <a:lnTo>
                    <a:pt x="117" y="178"/>
                  </a:lnTo>
                  <a:lnTo>
                    <a:pt x="118" y="172"/>
                  </a:lnTo>
                  <a:lnTo>
                    <a:pt x="121" y="169"/>
                  </a:lnTo>
                  <a:lnTo>
                    <a:pt x="123" y="167"/>
                  </a:lnTo>
                  <a:lnTo>
                    <a:pt x="124" y="162"/>
                  </a:lnTo>
                  <a:lnTo>
                    <a:pt x="126" y="158"/>
                  </a:lnTo>
                  <a:lnTo>
                    <a:pt x="129" y="156"/>
                  </a:lnTo>
                  <a:lnTo>
                    <a:pt x="129" y="152"/>
                  </a:lnTo>
                  <a:lnTo>
                    <a:pt x="128" y="146"/>
                  </a:lnTo>
                  <a:lnTo>
                    <a:pt x="124" y="139"/>
                  </a:lnTo>
                  <a:lnTo>
                    <a:pt x="123" y="135"/>
                  </a:lnTo>
                  <a:lnTo>
                    <a:pt x="123" y="131"/>
                  </a:lnTo>
                  <a:lnTo>
                    <a:pt x="123" y="128"/>
                  </a:lnTo>
                  <a:lnTo>
                    <a:pt x="124" y="125"/>
                  </a:lnTo>
                  <a:lnTo>
                    <a:pt x="121" y="34"/>
                  </a:lnTo>
                  <a:lnTo>
                    <a:pt x="122" y="34"/>
                  </a:lnTo>
                  <a:lnTo>
                    <a:pt x="118" y="31"/>
                  </a:lnTo>
                  <a:lnTo>
                    <a:pt x="116" y="26"/>
                  </a:lnTo>
                  <a:lnTo>
                    <a:pt x="114" y="23"/>
                  </a:lnTo>
                  <a:lnTo>
                    <a:pt x="113" y="17"/>
                  </a:lnTo>
                  <a:lnTo>
                    <a:pt x="109" y="13"/>
                  </a:lnTo>
                  <a:lnTo>
                    <a:pt x="107" y="3"/>
                  </a:lnTo>
                  <a:lnTo>
                    <a:pt x="107" y="0"/>
                  </a:lnTo>
                  <a:lnTo>
                    <a:pt x="24" y="5"/>
                  </a:lnTo>
                  <a:lnTo>
                    <a:pt x="22" y="3"/>
                  </a:lnTo>
                  <a:lnTo>
                    <a:pt x="22" y="3"/>
                  </a:lnTo>
                  <a:lnTo>
                    <a:pt x="21" y="6"/>
                  </a:lnTo>
                  <a:lnTo>
                    <a:pt x="21" y="8"/>
                  </a:lnTo>
                  <a:lnTo>
                    <a:pt x="24" y="11"/>
                  </a:lnTo>
                  <a:lnTo>
                    <a:pt x="28" y="14"/>
                  </a:lnTo>
                  <a:lnTo>
                    <a:pt x="33" y="18"/>
                  </a:lnTo>
                  <a:lnTo>
                    <a:pt x="38" y="23"/>
                  </a:lnTo>
                  <a:lnTo>
                    <a:pt x="38" y="26"/>
                  </a:lnTo>
                  <a:lnTo>
                    <a:pt x="36" y="32"/>
                  </a:lnTo>
                  <a:lnTo>
                    <a:pt x="34" y="35"/>
                  </a:lnTo>
                  <a:lnTo>
                    <a:pt x="31" y="43"/>
                  </a:lnTo>
                  <a:lnTo>
                    <a:pt x="29" y="45"/>
                  </a:lnTo>
                  <a:lnTo>
                    <a:pt x="27" y="47"/>
                  </a:lnTo>
                  <a:lnTo>
                    <a:pt x="21" y="50"/>
                  </a:lnTo>
                  <a:lnTo>
                    <a:pt x="15" y="50"/>
                  </a:lnTo>
                  <a:lnTo>
                    <a:pt x="12" y="51"/>
                  </a:lnTo>
                  <a:lnTo>
                    <a:pt x="12" y="55"/>
                  </a:lnTo>
                  <a:lnTo>
                    <a:pt x="12" y="58"/>
                  </a:lnTo>
                  <a:lnTo>
                    <a:pt x="15" y="65"/>
                  </a:lnTo>
                  <a:lnTo>
                    <a:pt x="17" y="67"/>
                  </a:lnTo>
                  <a:lnTo>
                    <a:pt x="13" y="70"/>
                  </a:lnTo>
                  <a:lnTo>
                    <a:pt x="13" y="77"/>
                  </a:lnTo>
                  <a:lnTo>
                    <a:pt x="11" y="77"/>
                  </a:lnTo>
                  <a:lnTo>
                    <a:pt x="8" y="80"/>
                  </a:lnTo>
                  <a:lnTo>
                    <a:pt x="2" y="86"/>
                  </a:lnTo>
                  <a:lnTo>
                    <a:pt x="3" y="92"/>
                  </a:lnTo>
                  <a:lnTo>
                    <a:pt x="0" y="95"/>
                  </a:lnTo>
                  <a:lnTo>
                    <a:pt x="0" y="104"/>
                  </a:lnTo>
                  <a:lnTo>
                    <a:pt x="0" y="113"/>
                  </a:lnTo>
                  <a:lnTo>
                    <a:pt x="6" y="123"/>
                  </a:lnTo>
                  <a:lnTo>
                    <a:pt x="21" y="136"/>
                  </a:lnTo>
                  <a:lnTo>
                    <a:pt x="25" y="142"/>
                  </a:lnTo>
                  <a:lnTo>
                    <a:pt x="25" y="150"/>
                  </a:lnTo>
                  <a:lnTo>
                    <a:pt x="30" y="154"/>
                  </a:lnTo>
                  <a:lnTo>
                    <a:pt x="31" y="151"/>
                  </a:lnTo>
                  <a:lnTo>
                    <a:pt x="34" y="150"/>
                  </a:lnTo>
                  <a:lnTo>
                    <a:pt x="39" y="150"/>
                  </a:lnTo>
                  <a:lnTo>
                    <a:pt x="42" y="153"/>
                  </a:lnTo>
                  <a:lnTo>
                    <a:pt x="45" y="156"/>
                  </a:lnTo>
                  <a:lnTo>
                    <a:pt x="42" y="162"/>
                  </a:lnTo>
                  <a:lnTo>
                    <a:pt x="41" y="167"/>
                  </a:lnTo>
                  <a:lnTo>
                    <a:pt x="41" y="170"/>
                  </a:lnTo>
                  <a:lnTo>
                    <a:pt x="39" y="175"/>
                  </a:lnTo>
                  <a:lnTo>
                    <a:pt x="39" y="180"/>
                  </a:lnTo>
                  <a:lnTo>
                    <a:pt x="44" y="185"/>
                  </a:lnTo>
                  <a:lnTo>
                    <a:pt x="51" y="190"/>
                  </a:lnTo>
                  <a:lnTo>
                    <a:pt x="53" y="189"/>
                  </a:lnTo>
                  <a:lnTo>
                    <a:pt x="64" y="196"/>
                  </a:lnTo>
                  <a:lnTo>
                    <a:pt x="68" y="200"/>
                  </a:lnTo>
                  <a:lnTo>
                    <a:pt x="71" y="209"/>
                  </a:lnTo>
                  <a:lnTo>
                    <a:pt x="70" y="214"/>
                  </a:lnTo>
                  <a:lnTo>
                    <a:pt x="69" y="217"/>
                  </a:lnTo>
                  <a:lnTo>
                    <a:pt x="74" y="222"/>
                  </a:lnTo>
                  <a:lnTo>
                    <a:pt x="74" y="226"/>
                  </a:lnTo>
                  <a:lnTo>
                    <a:pt x="76" y="222"/>
                  </a:lnTo>
                  <a:lnTo>
                    <a:pt x="80" y="222"/>
                  </a:lnTo>
                  <a:lnTo>
                    <a:pt x="83" y="221"/>
                  </a:lnTo>
                  <a:lnTo>
                    <a:pt x="86" y="21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5" name="Freeform 55">
              <a:extLst>
                <a:ext uri="{FF2B5EF4-FFF2-40B4-BE49-F238E27FC236}">
                  <a16:creationId xmlns:a16="http://schemas.microsoft.com/office/drawing/2014/main" id="{44DDA880-0010-4691-8432-05E1C8B033D4}"/>
                </a:ext>
              </a:extLst>
            </p:cNvPr>
            <p:cNvSpPr>
              <a:spLocks/>
            </p:cNvSpPr>
            <p:nvPr/>
          </p:nvSpPr>
          <p:spPr bwMode="auto">
            <a:xfrm>
              <a:off x="6662570" y="2198544"/>
              <a:ext cx="330543" cy="242848"/>
            </a:xfrm>
            <a:custGeom>
              <a:avLst/>
              <a:gdLst>
                <a:gd name="T0" fmla="*/ 196 w 231"/>
                <a:gd name="T1" fmla="*/ 154 h 170"/>
                <a:gd name="T2" fmla="*/ 201 w 231"/>
                <a:gd name="T3" fmla="*/ 150 h 170"/>
                <a:gd name="T4" fmla="*/ 206 w 231"/>
                <a:gd name="T5" fmla="*/ 139 h 170"/>
                <a:gd name="T6" fmla="*/ 200 w 231"/>
                <a:gd name="T7" fmla="*/ 128 h 170"/>
                <a:gd name="T8" fmla="*/ 200 w 231"/>
                <a:gd name="T9" fmla="*/ 120 h 170"/>
                <a:gd name="T10" fmla="*/ 211 w 231"/>
                <a:gd name="T11" fmla="*/ 118 h 170"/>
                <a:gd name="T12" fmla="*/ 220 w 231"/>
                <a:gd name="T13" fmla="*/ 113 h 170"/>
                <a:gd name="T14" fmla="*/ 226 w 231"/>
                <a:gd name="T15" fmla="*/ 101 h 170"/>
                <a:gd name="T16" fmla="*/ 231 w 231"/>
                <a:gd name="T17" fmla="*/ 90 h 170"/>
                <a:gd name="T18" fmla="*/ 225 w 231"/>
                <a:gd name="T19" fmla="*/ 81 h 170"/>
                <a:gd name="T20" fmla="*/ 215 w 231"/>
                <a:gd name="T21" fmla="*/ 72 h 170"/>
                <a:gd name="T22" fmla="*/ 211 w 231"/>
                <a:gd name="T23" fmla="*/ 66 h 170"/>
                <a:gd name="T24" fmla="*/ 214 w 231"/>
                <a:gd name="T25" fmla="*/ 65 h 170"/>
                <a:gd name="T26" fmla="*/ 206 w 231"/>
                <a:gd name="T27" fmla="*/ 59 h 170"/>
                <a:gd name="T28" fmla="*/ 196 w 231"/>
                <a:gd name="T29" fmla="*/ 55 h 170"/>
                <a:gd name="T30" fmla="*/ 194 w 231"/>
                <a:gd name="T31" fmla="*/ 45 h 170"/>
                <a:gd name="T32" fmla="*/ 194 w 231"/>
                <a:gd name="T33" fmla="*/ 35 h 170"/>
                <a:gd name="T34" fmla="*/ 192 w 231"/>
                <a:gd name="T35" fmla="*/ 25 h 170"/>
                <a:gd name="T36" fmla="*/ 7 w 231"/>
                <a:gd name="T37" fmla="*/ 22 h 170"/>
                <a:gd name="T38" fmla="*/ 8 w 231"/>
                <a:gd name="T39" fmla="*/ 0 h 170"/>
                <a:gd name="T40" fmla="*/ 4 w 231"/>
                <a:gd name="T41" fmla="*/ 23 h 170"/>
                <a:gd name="T42" fmla="*/ 3 w 231"/>
                <a:gd name="T43" fmla="*/ 31 h 170"/>
                <a:gd name="T44" fmla="*/ 7 w 231"/>
                <a:gd name="T45" fmla="*/ 37 h 170"/>
                <a:gd name="T46" fmla="*/ 5 w 231"/>
                <a:gd name="T47" fmla="*/ 42 h 170"/>
                <a:gd name="T48" fmla="*/ 4 w 231"/>
                <a:gd name="T49" fmla="*/ 52 h 170"/>
                <a:gd name="T50" fmla="*/ 0 w 231"/>
                <a:gd name="T51" fmla="*/ 56 h 170"/>
                <a:gd name="T52" fmla="*/ 4 w 231"/>
                <a:gd name="T53" fmla="*/ 62 h 170"/>
                <a:gd name="T54" fmla="*/ 4 w 231"/>
                <a:gd name="T55" fmla="*/ 69 h 170"/>
                <a:gd name="T56" fmla="*/ 6 w 231"/>
                <a:gd name="T57" fmla="*/ 71 h 170"/>
                <a:gd name="T58" fmla="*/ 12 w 231"/>
                <a:gd name="T59" fmla="*/ 85 h 170"/>
                <a:gd name="T60" fmla="*/ 16 w 231"/>
                <a:gd name="T61" fmla="*/ 96 h 170"/>
                <a:gd name="T62" fmla="*/ 19 w 231"/>
                <a:gd name="T63" fmla="*/ 102 h 170"/>
                <a:gd name="T64" fmla="*/ 20 w 231"/>
                <a:gd name="T65" fmla="*/ 104 h 170"/>
                <a:gd name="T66" fmla="*/ 18 w 231"/>
                <a:gd name="T67" fmla="*/ 109 h 170"/>
                <a:gd name="T68" fmla="*/ 20 w 231"/>
                <a:gd name="T69" fmla="*/ 116 h 170"/>
                <a:gd name="T70" fmla="*/ 24 w 231"/>
                <a:gd name="T71" fmla="*/ 118 h 170"/>
                <a:gd name="T72" fmla="*/ 26 w 231"/>
                <a:gd name="T73" fmla="*/ 135 h 170"/>
                <a:gd name="T74" fmla="*/ 27 w 231"/>
                <a:gd name="T75" fmla="*/ 142 h 170"/>
                <a:gd name="T76" fmla="*/ 28 w 231"/>
                <a:gd name="T77" fmla="*/ 154 h 170"/>
                <a:gd name="T78" fmla="*/ 30 w 231"/>
                <a:gd name="T79" fmla="*/ 162 h 170"/>
                <a:gd name="T80" fmla="*/ 188 w 231"/>
                <a:gd name="T81" fmla="*/ 170 h 170"/>
                <a:gd name="T82" fmla="*/ 189 w 231"/>
                <a:gd name="T83" fmla="*/ 16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1" h="170">
                  <a:moveTo>
                    <a:pt x="189" y="161"/>
                  </a:moveTo>
                  <a:cubicBezTo>
                    <a:pt x="196" y="154"/>
                    <a:pt x="196" y="154"/>
                    <a:pt x="196" y="154"/>
                  </a:cubicBezTo>
                  <a:cubicBezTo>
                    <a:pt x="199" y="150"/>
                    <a:pt x="199" y="150"/>
                    <a:pt x="199" y="150"/>
                  </a:cubicBezTo>
                  <a:cubicBezTo>
                    <a:pt x="201" y="150"/>
                    <a:pt x="201" y="150"/>
                    <a:pt x="201" y="150"/>
                  </a:cubicBezTo>
                  <a:cubicBezTo>
                    <a:pt x="202" y="142"/>
                    <a:pt x="202" y="142"/>
                    <a:pt x="202" y="142"/>
                  </a:cubicBezTo>
                  <a:cubicBezTo>
                    <a:pt x="206" y="139"/>
                    <a:pt x="206" y="139"/>
                    <a:pt x="206" y="139"/>
                  </a:cubicBezTo>
                  <a:cubicBezTo>
                    <a:pt x="204" y="136"/>
                    <a:pt x="204" y="136"/>
                    <a:pt x="204" y="136"/>
                  </a:cubicBezTo>
                  <a:cubicBezTo>
                    <a:pt x="200" y="128"/>
                    <a:pt x="200" y="128"/>
                    <a:pt x="200" y="128"/>
                  </a:cubicBezTo>
                  <a:cubicBezTo>
                    <a:pt x="200" y="124"/>
                    <a:pt x="200" y="124"/>
                    <a:pt x="200" y="124"/>
                  </a:cubicBezTo>
                  <a:cubicBezTo>
                    <a:pt x="200" y="120"/>
                    <a:pt x="200" y="120"/>
                    <a:pt x="200" y="120"/>
                  </a:cubicBezTo>
                  <a:cubicBezTo>
                    <a:pt x="204" y="118"/>
                    <a:pt x="204" y="118"/>
                    <a:pt x="204" y="118"/>
                  </a:cubicBezTo>
                  <a:cubicBezTo>
                    <a:pt x="211" y="118"/>
                    <a:pt x="211" y="118"/>
                    <a:pt x="211" y="118"/>
                  </a:cubicBezTo>
                  <a:cubicBezTo>
                    <a:pt x="218" y="115"/>
                    <a:pt x="218" y="115"/>
                    <a:pt x="218" y="115"/>
                  </a:cubicBezTo>
                  <a:cubicBezTo>
                    <a:pt x="220" y="113"/>
                    <a:pt x="220" y="113"/>
                    <a:pt x="220" y="113"/>
                  </a:cubicBezTo>
                  <a:cubicBezTo>
                    <a:pt x="223" y="110"/>
                    <a:pt x="223" y="110"/>
                    <a:pt x="223" y="110"/>
                  </a:cubicBezTo>
                  <a:cubicBezTo>
                    <a:pt x="226" y="101"/>
                    <a:pt x="226" y="101"/>
                    <a:pt x="226" y="101"/>
                  </a:cubicBezTo>
                  <a:cubicBezTo>
                    <a:pt x="229" y="97"/>
                    <a:pt x="229" y="97"/>
                    <a:pt x="229" y="97"/>
                  </a:cubicBezTo>
                  <a:cubicBezTo>
                    <a:pt x="231" y="90"/>
                    <a:pt x="231" y="90"/>
                    <a:pt x="231" y="90"/>
                  </a:cubicBezTo>
                  <a:cubicBezTo>
                    <a:pt x="231" y="87"/>
                    <a:pt x="231" y="87"/>
                    <a:pt x="231" y="87"/>
                  </a:cubicBezTo>
                  <a:cubicBezTo>
                    <a:pt x="225" y="81"/>
                    <a:pt x="225" y="81"/>
                    <a:pt x="225" y="81"/>
                  </a:cubicBezTo>
                  <a:cubicBezTo>
                    <a:pt x="219" y="76"/>
                    <a:pt x="219" y="76"/>
                    <a:pt x="219" y="76"/>
                  </a:cubicBezTo>
                  <a:cubicBezTo>
                    <a:pt x="215" y="72"/>
                    <a:pt x="215" y="72"/>
                    <a:pt x="215" y="72"/>
                  </a:cubicBezTo>
                  <a:cubicBezTo>
                    <a:pt x="211" y="69"/>
                    <a:pt x="211" y="69"/>
                    <a:pt x="211" y="69"/>
                  </a:cubicBezTo>
                  <a:cubicBezTo>
                    <a:pt x="211" y="66"/>
                    <a:pt x="211" y="66"/>
                    <a:pt x="211" y="66"/>
                  </a:cubicBezTo>
                  <a:cubicBezTo>
                    <a:pt x="212" y="63"/>
                    <a:pt x="212" y="63"/>
                    <a:pt x="212" y="63"/>
                  </a:cubicBezTo>
                  <a:cubicBezTo>
                    <a:pt x="214" y="65"/>
                    <a:pt x="214" y="65"/>
                    <a:pt x="214" y="65"/>
                  </a:cubicBezTo>
                  <a:cubicBezTo>
                    <a:pt x="211" y="61"/>
                    <a:pt x="211" y="61"/>
                    <a:pt x="211" y="61"/>
                  </a:cubicBezTo>
                  <a:cubicBezTo>
                    <a:pt x="211" y="61"/>
                    <a:pt x="207" y="59"/>
                    <a:pt x="206" y="59"/>
                  </a:cubicBezTo>
                  <a:cubicBezTo>
                    <a:pt x="205" y="59"/>
                    <a:pt x="201" y="55"/>
                    <a:pt x="201" y="55"/>
                  </a:cubicBezTo>
                  <a:cubicBezTo>
                    <a:pt x="196" y="55"/>
                    <a:pt x="196" y="55"/>
                    <a:pt x="196" y="55"/>
                  </a:cubicBezTo>
                  <a:cubicBezTo>
                    <a:pt x="196" y="50"/>
                    <a:pt x="196" y="50"/>
                    <a:pt x="196" y="50"/>
                  </a:cubicBezTo>
                  <a:cubicBezTo>
                    <a:pt x="194" y="45"/>
                    <a:pt x="194" y="45"/>
                    <a:pt x="194" y="45"/>
                  </a:cubicBezTo>
                  <a:cubicBezTo>
                    <a:pt x="194" y="39"/>
                    <a:pt x="194" y="39"/>
                    <a:pt x="194" y="39"/>
                  </a:cubicBezTo>
                  <a:cubicBezTo>
                    <a:pt x="194" y="35"/>
                    <a:pt x="194" y="35"/>
                    <a:pt x="194" y="35"/>
                  </a:cubicBezTo>
                  <a:cubicBezTo>
                    <a:pt x="194" y="28"/>
                    <a:pt x="194" y="28"/>
                    <a:pt x="194" y="28"/>
                  </a:cubicBezTo>
                  <a:cubicBezTo>
                    <a:pt x="192" y="25"/>
                    <a:pt x="192" y="25"/>
                    <a:pt x="192" y="25"/>
                  </a:cubicBezTo>
                  <a:cubicBezTo>
                    <a:pt x="189" y="18"/>
                    <a:pt x="189" y="18"/>
                    <a:pt x="189" y="18"/>
                  </a:cubicBezTo>
                  <a:cubicBezTo>
                    <a:pt x="7" y="22"/>
                    <a:pt x="7" y="22"/>
                    <a:pt x="7" y="22"/>
                  </a:cubicBezTo>
                  <a:cubicBezTo>
                    <a:pt x="8" y="0"/>
                    <a:pt x="8" y="0"/>
                    <a:pt x="8" y="0"/>
                  </a:cubicBezTo>
                  <a:cubicBezTo>
                    <a:pt x="8" y="0"/>
                    <a:pt x="8" y="0"/>
                    <a:pt x="8" y="0"/>
                  </a:cubicBezTo>
                  <a:cubicBezTo>
                    <a:pt x="7" y="23"/>
                    <a:pt x="7" y="23"/>
                    <a:pt x="7" y="23"/>
                  </a:cubicBezTo>
                  <a:cubicBezTo>
                    <a:pt x="4" y="23"/>
                    <a:pt x="4" y="23"/>
                    <a:pt x="4" y="23"/>
                  </a:cubicBezTo>
                  <a:cubicBezTo>
                    <a:pt x="4" y="26"/>
                    <a:pt x="4" y="26"/>
                    <a:pt x="4" y="26"/>
                  </a:cubicBezTo>
                  <a:cubicBezTo>
                    <a:pt x="3" y="31"/>
                    <a:pt x="3" y="31"/>
                    <a:pt x="3" y="31"/>
                  </a:cubicBezTo>
                  <a:cubicBezTo>
                    <a:pt x="5" y="32"/>
                    <a:pt x="5" y="32"/>
                    <a:pt x="5" y="32"/>
                  </a:cubicBezTo>
                  <a:cubicBezTo>
                    <a:pt x="7" y="37"/>
                    <a:pt x="7" y="37"/>
                    <a:pt x="7" y="37"/>
                  </a:cubicBezTo>
                  <a:cubicBezTo>
                    <a:pt x="7" y="41"/>
                    <a:pt x="7" y="41"/>
                    <a:pt x="7" y="41"/>
                  </a:cubicBezTo>
                  <a:cubicBezTo>
                    <a:pt x="5" y="42"/>
                    <a:pt x="5" y="42"/>
                    <a:pt x="5" y="42"/>
                  </a:cubicBezTo>
                  <a:cubicBezTo>
                    <a:pt x="4" y="45"/>
                    <a:pt x="4" y="45"/>
                    <a:pt x="4" y="45"/>
                  </a:cubicBezTo>
                  <a:cubicBezTo>
                    <a:pt x="4" y="52"/>
                    <a:pt x="4" y="52"/>
                    <a:pt x="4" y="52"/>
                  </a:cubicBezTo>
                  <a:cubicBezTo>
                    <a:pt x="1" y="53"/>
                    <a:pt x="1" y="53"/>
                    <a:pt x="1" y="53"/>
                  </a:cubicBezTo>
                  <a:cubicBezTo>
                    <a:pt x="0" y="56"/>
                    <a:pt x="0" y="56"/>
                    <a:pt x="0" y="56"/>
                  </a:cubicBezTo>
                  <a:cubicBezTo>
                    <a:pt x="0" y="59"/>
                    <a:pt x="0" y="59"/>
                    <a:pt x="0" y="59"/>
                  </a:cubicBezTo>
                  <a:cubicBezTo>
                    <a:pt x="4" y="62"/>
                    <a:pt x="4" y="62"/>
                    <a:pt x="4" y="62"/>
                  </a:cubicBezTo>
                  <a:cubicBezTo>
                    <a:pt x="4" y="66"/>
                    <a:pt x="4" y="66"/>
                    <a:pt x="4" y="66"/>
                  </a:cubicBezTo>
                  <a:cubicBezTo>
                    <a:pt x="4" y="69"/>
                    <a:pt x="4" y="69"/>
                    <a:pt x="4" y="69"/>
                  </a:cubicBezTo>
                  <a:cubicBezTo>
                    <a:pt x="3" y="67"/>
                    <a:pt x="3" y="67"/>
                    <a:pt x="3" y="67"/>
                  </a:cubicBezTo>
                  <a:cubicBezTo>
                    <a:pt x="6" y="71"/>
                    <a:pt x="6" y="71"/>
                    <a:pt x="6" y="71"/>
                  </a:cubicBezTo>
                  <a:cubicBezTo>
                    <a:pt x="9" y="80"/>
                    <a:pt x="9" y="80"/>
                    <a:pt x="9" y="80"/>
                  </a:cubicBezTo>
                  <a:cubicBezTo>
                    <a:pt x="12" y="85"/>
                    <a:pt x="12" y="85"/>
                    <a:pt x="12" y="85"/>
                  </a:cubicBezTo>
                  <a:cubicBezTo>
                    <a:pt x="14" y="91"/>
                    <a:pt x="14" y="91"/>
                    <a:pt x="14" y="91"/>
                  </a:cubicBezTo>
                  <a:cubicBezTo>
                    <a:pt x="16" y="96"/>
                    <a:pt x="16" y="96"/>
                    <a:pt x="16" y="96"/>
                  </a:cubicBezTo>
                  <a:cubicBezTo>
                    <a:pt x="18" y="99"/>
                    <a:pt x="18" y="99"/>
                    <a:pt x="18" y="99"/>
                  </a:cubicBezTo>
                  <a:cubicBezTo>
                    <a:pt x="19" y="102"/>
                    <a:pt x="19" y="102"/>
                    <a:pt x="19" y="102"/>
                  </a:cubicBezTo>
                  <a:cubicBezTo>
                    <a:pt x="20" y="103"/>
                    <a:pt x="20" y="103"/>
                    <a:pt x="20" y="103"/>
                  </a:cubicBezTo>
                  <a:cubicBezTo>
                    <a:pt x="20" y="104"/>
                    <a:pt x="20" y="104"/>
                    <a:pt x="20" y="104"/>
                  </a:cubicBezTo>
                  <a:cubicBezTo>
                    <a:pt x="17" y="105"/>
                    <a:pt x="17" y="105"/>
                    <a:pt x="17" y="105"/>
                  </a:cubicBezTo>
                  <a:cubicBezTo>
                    <a:pt x="18" y="109"/>
                    <a:pt x="18" y="109"/>
                    <a:pt x="18" y="109"/>
                  </a:cubicBezTo>
                  <a:cubicBezTo>
                    <a:pt x="19" y="114"/>
                    <a:pt x="19" y="114"/>
                    <a:pt x="19" y="114"/>
                  </a:cubicBezTo>
                  <a:cubicBezTo>
                    <a:pt x="20" y="116"/>
                    <a:pt x="20" y="116"/>
                    <a:pt x="20" y="116"/>
                  </a:cubicBezTo>
                  <a:cubicBezTo>
                    <a:pt x="22" y="116"/>
                    <a:pt x="22" y="116"/>
                    <a:pt x="22" y="116"/>
                  </a:cubicBezTo>
                  <a:cubicBezTo>
                    <a:pt x="24" y="118"/>
                    <a:pt x="24" y="118"/>
                    <a:pt x="24" y="118"/>
                  </a:cubicBezTo>
                  <a:cubicBezTo>
                    <a:pt x="26" y="125"/>
                    <a:pt x="26" y="125"/>
                    <a:pt x="26" y="125"/>
                  </a:cubicBezTo>
                  <a:cubicBezTo>
                    <a:pt x="26" y="135"/>
                    <a:pt x="26" y="135"/>
                    <a:pt x="26" y="135"/>
                  </a:cubicBezTo>
                  <a:cubicBezTo>
                    <a:pt x="25" y="139"/>
                    <a:pt x="25" y="139"/>
                    <a:pt x="25" y="139"/>
                  </a:cubicBezTo>
                  <a:cubicBezTo>
                    <a:pt x="27" y="142"/>
                    <a:pt x="27" y="142"/>
                    <a:pt x="27" y="142"/>
                  </a:cubicBezTo>
                  <a:cubicBezTo>
                    <a:pt x="28" y="144"/>
                    <a:pt x="28" y="144"/>
                    <a:pt x="28" y="144"/>
                  </a:cubicBezTo>
                  <a:cubicBezTo>
                    <a:pt x="28" y="154"/>
                    <a:pt x="28" y="154"/>
                    <a:pt x="28" y="154"/>
                  </a:cubicBezTo>
                  <a:cubicBezTo>
                    <a:pt x="30" y="161"/>
                    <a:pt x="30" y="161"/>
                    <a:pt x="30" y="161"/>
                  </a:cubicBezTo>
                  <a:cubicBezTo>
                    <a:pt x="30" y="162"/>
                    <a:pt x="30" y="162"/>
                    <a:pt x="30" y="162"/>
                  </a:cubicBezTo>
                  <a:cubicBezTo>
                    <a:pt x="176" y="160"/>
                    <a:pt x="176" y="160"/>
                    <a:pt x="176" y="160"/>
                  </a:cubicBezTo>
                  <a:cubicBezTo>
                    <a:pt x="188" y="170"/>
                    <a:pt x="188" y="170"/>
                    <a:pt x="188" y="170"/>
                  </a:cubicBezTo>
                  <a:cubicBezTo>
                    <a:pt x="190" y="168"/>
                    <a:pt x="190" y="168"/>
                    <a:pt x="190" y="168"/>
                  </a:cubicBezTo>
                  <a:lnTo>
                    <a:pt x="189" y="16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6" name="Freeform 162">
              <a:extLst>
                <a:ext uri="{FF2B5EF4-FFF2-40B4-BE49-F238E27FC236}">
                  <a16:creationId xmlns:a16="http://schemas.microsoft.com/office/drawing/2014/main" id="{EBC4F958-49F8-4CEE-89EF-61EA4A821376}"/>
                </a:ext>
              </a:extLst>
            </p:cNvPr>
            <p:cNvSpPr>
              <a:spLocks/>
            </p:cNvSpPr>
            <p:nvPr/>
          </p:nvSpPr>
          <p:spPr bwMode="auto">
            <a:xfrm>
              <a:off x="5157992" y="3013096"/>
              <a:ext cx="735560" cy="571704"/>
            </a:xfrm>
            <a:custGeom>
              <a:avLst/>
              <a:gdLst>
                <a:gd name="connsiteX0" fmla="*/ 302516 w 770887"/>
                <a:gd name="connsiteY0" fmla="*/ 482511 h 599162"/>
                <a:gd name="connsiteX1" fmla="*/ 307819 w 770887"/>
                <a:gd name="connsiteY1" fmla="*/ 487813 h 599162"/>
                <a:gd name="connsiteX2" fmla="*/ 318423 w 770887"/>
                <a:gd name="connsiteY2" fmla="*/ 494883 h 599162"/>
                <a:gd name="connsiteX3" fmla="*/ 311354 w 770887"/>
                <a:gd name="connsiteY3" fmla="*/ 496651 h 599162"/>
                <a:gd name="connsiteX4" fmla="*/ 307819 w 770887"/>
                <a:gd name="connsiteY4" fmla="*/ 496651 h 599162"/>
                <a:gd name="connsiteX5" fmla="*/ 300749 w 770887"/>
                <a:gd name="connsiteY5" fmla="*/ 501953 h 599162"/>
                <a:gd name="connsiteX6" fmla="*/ 300749 w 770887"/>
                <a:gd name="connsiteY6" fmla="*/ 503720 h 599162"/>
                <a:gd name="connsiteX7" fmla="*/ 300749 w 770887"/>
                <a:gd name="connsiteY7" fmla="*/ 509023 h 599162"/>
                <a:gd name="connsiteX8" fmla="*/ 304284 w 770887"/>
                <a:gd name="connsiteY8" fmla="*/ 509023 h 599162"/>
                <a:gd name="connsiteX9" fmla="*/ 311354 w 770887"/>
                <a:gd name="connsiteY9" fmla="*/ 517860 h 599162"/>
                <a:gd name="connsiteX10" fmla="*/ 311354 w 770887"/>
                <a:gd name="connsiteY10" fmla="*/ 521395 h 599162"/>
                <a:gd name="connsiteX11" fmla="*/ 306051 w 770887"/>
                <a:gd name="connsiteY11" fmla="*/ 523162 h 599162"/>
                <a:gd name="connsiteX12" fmla="*/ 302516 w 770887"/>
                <a:gd name="connsiteY12" fmla="*/ 523162 h 599162"/>
                <a:gd name="connsiteX13" fmla="*/ 298982 w 770887"/>
                <a:gd name="connsiteY13" fmla="*/ 524930 h 599162"/>
                <a:gd name="connsiteX14" fmla="*/ 297214 w 770887"/>
                <a:gd name="connsiteY14" fmla="*/ 524930 h 599162"/>
                <a:gd name="connsiteX15" fmla="*/ 291912 w 770887"/>
                <a:gd name="connsiteY15" fmla="*/ 528465 h 599162"/>
                <a:gd name="connsiteX16" fmla="*/ 291912 w 770887"/>
                <a:gd name="connsiteY16" fmla="*/ 533767 h 599162"/>
                <a:gd name="connsiteX17" fmla="*/ 291912 w 770887"/>
                <a:gd name="connsiteY17" fmla="*/ 535534 h 599162"/>
                <a:gd name="connsiteX18" fmla="*/ 288377 w 770887"/>
                <a:gd name="connsiteY18" fmla="*/ 540837 h 599162"/>
                <a:gd name="connsiteX19" fmla="*/ 283075 w 770887"/>
                <a:gd name="connsiteY19" fmla="*/ 531999 h 599162"/>
                <a:gd name="connsiteX20" fmla="*/ 283075 w 770887"/>
                <a:gd name="connsiteY20" fmla="*/ 533767 h 599162"/>
                <a:gd name="connsiteX21" fmla="*/ 281307 w 770887"/>
                <a:gd name="connsiteY21" fmla="*/ 537302 h 599162"/>
                <a:gd name="connsiteX22" fmla="*/ 276005 w 770887"/>
                <a:gd name="connsiteY22" fmla="*/ 542604 h 599162"/>
                <a:gd name="connsiteX23" fmla="*/ 272470 w 770887"/>
                <a:gd name="connsiteY23" fmla="*/ 549674 h 599162"/>
                <a:gd name="connsiteX24" fmla="*/ 272470 w 770887"/>
                <a:gd name="connsiteY24" fmla="*/ 551441 h 599162"/>
                <a:gd name="connsiteX25" fmla="*/ 272470 w 770887"/>
                <a:gd name="connsiteY25" fmla="*/ 558511 h 599162"/>
                <a:gd name="connsiteX26" fmla="*/ 256563 w 770887"/>
                <a:gd name="connsiteY26" fmla="*/ 558511 h 599162"/>
                <a:gd name="connsiteX27" fmla="*/ 268935 w 770887"/>
                <a:gd name="connsiteY27" fmla="*/ 554976 h 599162"/>
                <a:gd name="connsiteX28" fmla="*/ 270703 w 770887"/>
                <a:gd name="connsiteY28" fmla="*/ 551441 h 599162"/>
                <a:gd name="connsiteX29" fmla="*/ 272470 w 770887"/>
                <a:gd name="connsiteY29" fmla="*/ 547906 h 599162"/>
                <a:gd name="connsiteX30" fmla="*/ 270703 w 770887"/>
                <a:gd name="connsiteY30" fmla="*/ 542604 h 599162"/>
                <a:gd name="connsiteX31" fmla="*/ 267168 w 770887"/>
                <a:gd name="connsiteY31" fmla="*/ 540837 h 599162"/>
                <a:gd name="connsiteX32" fmla="*/ 265400 w 770887"/>
                <a:gd name="connsiteY32" fmla="*/ 540837 h 599162"/>
                <a:gd name="connsiteX33" fmla="*/ 261866 w 770887"/>
                <a:gd name="connsiteY33" fmla="*/ 537302 h 599162"/>
                <a:gd name="connsiteX34" fmla="*/ 261866 w 770887"/>
                <a:gd name="connsiteY34" fmla="*/ 535534 h 599162"/>
                <a:gd name="connsiteX35" fmla="*/ 260098 w 770887"/>
                <a:gd name="connsiteY35" fmla="*/ 524930 h 599162"/>
                <a:gd name="connsiteX36" fmla="*/ 263633 w 770887"/>
                <a:gd name="connsiteY36" fmla="*/ 521395 h 599162"/>
                <a:gd name="connsiteX37" fmla="*/ 265400 w 770887"/>
                <a:gd name="connsiteY37" fmla="*/ 517860 h 599162"/>
                <a:gd name="connsiteX38" fmla="*/ 270703 w 770887"/>
                <a:gd name="connsiteY38" fmla="*/ 514325 h 599162"/>
                <a:gd name="connsiteX39" fmla="*/ 272470 w 770887"/>
                <a:gd name="connsiteY39" fmla="*/ 516093 h 599162"/>
                <a:gd name="connsiteX40" fmla="*/ 277772 w 770887"/>
                <a:gd name="connsiteY40" fmla="*/ 521395 h 599162"/>
                <a:gd name="connsiteX41" fmla="*/ 281307 w 770887"/>
                <a:gd name="connsiteY41" fmla="*/ 528465 h 599162"/>
                <a:gd name="connsiteX42" fmla="*/ 281307 w 770887"/>
                <a:gd name="connsiteY42" fmla="*/ 521395 h 599162"/>
                <a:gd name="connsiteX43" fmla="*/ 279540 w 770887"/>
                <a:gd name="connsiteY43" fmla="*/ 514325 h 599162"/>
                <a:gd name="connsiteX44" fmla="*/ 276005 w 770887"/>
                <a:gd name="connsiteY44" fmla="*/ 509023 h 599162"/>
                <a:gd name="connsiteX45" fmla="*/ 281307 w 770887"/>
                <a:gd name="connsiteY45" fmla="*/ 507255 h 599162"/>
                <a:gd name="connsiteX46" fmla="*/ 288377 w 770887"/>
                <a:gd name="connsiteY46" fmla="*/ 510790 h 599162"/>
                <a:gd name="connsiteX47" fmla="*/ 291912 w 770887"/>
                <a:gd name="connsiteY47" fmla="*/ 510790 h 599162"/>
                <a:gd name="connsiteX48" fmla="*/ 291912 w 770887"/>
                <a:gd name="connsiteY48" fmla="*/ 507255 h 599162"/>
                <a:gd name="connsiteX49" fmla="*/ 291912 w 770887"/>
                <a:gd name="connsiteY49" fmla="*/ 505488 h 599162"/>
                <a:gd name="connsiteX50" fmla="*/ 291912 w 770887"/>
                <a:gd name="connsiteY50" fmla="*/ 501953 h 599162"/>
                <a:gd name="connsiteX51" fmla="*/ 291912 w 770887"/>
                <a:gd name="connsiteY51" fmla="*/ 496651 h 599162"/>
                <a:gd name="connsiteX52" fmla="*/ 290144 w 770887"/>
                <a:gd name="connsiteY52" fmla="*/ 493116 h 599162"/>
                <a:gd name="connsiteX53" fmla="*/ 297214 w 770887"/>
                <a:gd name="connsiteY53" fmla="*/ 487813 h 599162"/>
                <a:gd name="connsiteX54" fmla="*/ 55075 w 770887"/>
                <a:gd name="connsiteY54" fmla="*/ 374697 h 599162"/>
                <a:gd name="connsiteX55" fmla="*/ 58610 w 770887"/>
                <a:gd name="connsiteY55" fmla="*/ 374697 h 599162"/>
                <a:gd name="connsiteX56" fmla="*/ 63912 w 770887"/>
                <a:gd name="connsiteY56" fmla="*/ 385302 h 599162"/>
                <a:gd name="connsiteX57" fmla="*/ 63912 w 770887"/>
                <a:gd name="connsiteY57" fmla="*/ 390604 h 599162"/>
                <a:gd name="connsiteX58" fmla="*/ 60377 w 770887"/>
                <a:gd name="connsiteY58" fmla="*/ 395906 h 599162"/>
                <a:gd name="connsiteX59" fmla="*/ 56842 w 770887"/>
                <a:gd name="connsiteY59" fmla="*/ 395906 h 599162"/>
                <a:gd name="connsiteX60" fmla="*/ 51540 w 770887"/>
                <a:gd name="connsiteY60" fmla="*/ 395906 h 599162"/>
                <a:gd name="connsiteX61" fmla="*/ 44470 w 770887"/>
                <a:gd name="connsiteY61" fmla="*/ 390604 h 599162"/>
                <a:gd name="connsiteX62" fmla="*/ 35633 w 770887"/>
                <a:gd name="connsiteY62" fmla="*/ 383534 h 599162"/>
                <a:gd name="connsiteX63" fmla="*/ 44470 w 770887"/>
                <a:gd name="connsiteY63" fmla="*/ 378232 h 599162"/>
                <a:gd name="connsiteX64" fmla="*/ 49773 w 770887"/>
                <a:gd name="connsiteY64" fmla="*/ 378232 h 599162"/>
                <a:gd name="connsiteX65" fmla="*/ 4447 w 770887"/>
                <a:gd name="connsiteY65" fmla="*/ 224465 h 599162"/>
                <a:gd name="connsiteX66" fmla="*/ 5929 w 770887"/>
                <a:gd name="connsiteY66" fmla="*/ 230488 h 599162"/>
                <a:gd name="connsiteX67" fmla="*/ 8894 w 770887"/>
                <a:gd name="connsiteY67" fmla="*/ 233499 h 599162"/>
                <a:gd name="connsiteX68" fmla="*/ 16306 w 770887"/>
                <a:gd name="connsiteY68" fmla="*/ 235005 h 599162"/>
                <a:gd name="connsiteX69" fmla="*/ 23717 w 770887"/>
                <a:gd name="connsiteY69" fmla="*/ 235005 h 599162"/>
                <a:gd name="connsiteX70" fmla="*/ 28164 w 770887"/>
                <a:gd name="connsiteY70" fmla="*/ 238016 h 599162"/>
                <a:gd name="connsiteX71" fmla="*/ 28164 w 770887"/>
                <a:gd name="connsiteY71" fmla="*/ 242533 h 599162"/>
                <a:gd name="connsiteX72" fmla="*/ 31129 w 770887"/>
                <a:gd name="connsiteY72" fmla="*/ 245544 h 599162"/>
                <a:gd name="connsiteX73" fmla="*/ 37058 w 770887"/>
                <a:gd name="connsiteY73" fmla="*/ 251566 h 599162"/>
                <a:gd name="connsiteX74" fmla="*/ 44470 w 770887"/>
                <a:gd name="connsiteY74" fmla="*/ 262106 h 599162"/>
                <a:gd name="connsiteX75" fmla="*/ 40023 w 770887"/>
                <a:gd name="connsiteY75" fmla="*/ 262106 h 599162"/>
                <a:gd name="connsiteX76" fmla="*/ 31129 w 770887"/>
                <a:gd name="connsiteY76" fmla="*/ 262106 h 599162"/>
                <a:gd name="connsiteX77" fmla="*/ 29647 w 770887"/>
                <a:gd name="connsiteY77" fmla="*/ 265117 h 599162"/>
                <a:gd name="connsiteX78" fmla="*/ 23717 w 770887"/>
                <a:gd name="connsiteY78" fmla="*/ 259095 h 599162"/>
                <a:gd name="connsiteX79" fmla="*/ 20753 w 770887"/>
                <a:gd name="connsiteY79" fmla="*/ 250061 h 599162"/>
                <a:gd name="connsiteX80" fmla="*/ 19270 w 770887"/>
                <a:gd name="connsiteY80" fmla="*/ 247050 h 599162"/>
                <a:gd name="connsiteX81" fmla="*/ 16306 w 770887"/>
                <a:gd name="connsiteY81" fmla="*/ 244038 h 599162"/>
                <a:gd name="connsiteX82" fmla="*/ 14823 w 770887"/>
                <a:gd name="connsiteY82" fmla="*/ 244038 h 599162"/>
                <a:gd name="connsiteX83" fmla="*/ 13341 w 770887"/>
                <a:gd name="connsiteY83" fmla="*/ 244038 h 599162"/>
                <a:gd name="connsiteX84" fmla="*/ 10376 w 770887"/>
                <a:gd name="connsiteY84" fmla="*/ 244038 h 599162"/>
                <a:gd name="connsiteX85" fmla="*/ 8894 w 770887"/>
                <a:gd name="connsiteY85" fmla="*/ 244038 h 599162"/>
                <a:gd name="connsiteX86" fmla="*/ 4447 w 770887"/>
                <a:gd name="connsiteY86" fmla="*/ 244038 h 599162"/>
                <a:gd name="connsiteX87" fmla="*/ 2964 w 770887"/>
                <a:gd name="connsiteY87" fmla="*/ 242533 h 599162"/>
                <a:gd name="connsiteX88" fmla="*/ 1482 w 770887"/>
                <a:gd name="connsiteY88" fmla="*/ 239521 h 599162"/>
                <a:gd name="connsiteX89" fmla="*/ 0 w 770887"/>
                <a:gd name="connsiteY89" fmla="*/ 235005 h 599162"/>
                <a:gd name="connsiteX90" fmla="*/ 0 w 770887"/>
                <a:gd name="connsiteY90" fmla="*/ 230488 h 599162"/>
                <a:gd name="connsiteX91" fmla="*/ 4447 w 770887"/>
                <a:gd name="connsiteY91" fmla="*/ 224465 h 599162"/>
                <a:gd name="connsiteX92" fmla="*/ 277183 w 770887"/>
                <a:gd name="connsiteY92" fmla="*/ 0 h 599162"/>
                <a:gd name="connsiteX93" fmla="*/ 283168 w 770887"/>
                <a:gd name="connsiteY93" fmla="*/ 5977 h 599162"/>
                <a:gd name="connsiteX94" fmla="*/ 286160 w 770887"/>
                <a:gd name="connsiteY94" fmla="*/ 10459 h 599162"/>
                <a:gd name="connsiteX95" fmla="*/ 283168 w 770887"/>
                <a:gd name="connsiteY95" fmla="*/ 10459 h 599162"/>
                <a:gd name="connsiteX96" fmla="*/ 283168 w 770887"/>
                <a:gd name="connsiteY96" fmla="*/ 14942 h 599162"/>
                <a:gd name="connsiteX97" fmla="*/ 287656 w 770887"/>
                <a:gd name="connsiteY97" fmla="*/ 17930 h 599162"/>
                <a:gd name="connsiteX98" fmla="*/ 293640 w 770887"/>
                <a:gd name="connsiteY98" fmla="*/ 17930 h 599162"/>
                <a:gd name="connsiteX99" fmla="*/ 293640 w 770887"/>
                <a:gd name="connsiteY99" fmla="*/ 13447 h 599162"/>
                <a:gd name="connsiteX100" fmla="*/ 296632 w 770887"/>
                <a:gd name="connsiteY100" fmla="*/ 10459 h 599162"/>
                <a:gd name="connsiteX101" fmla="*/ 299624 w 770887"/>
                <a:gd name="connsiteY101" fmla="*/ 13447 h 599162"/>
                <a:gd name="connsiteX102" fmla="*/ 304113 w 770887"/>
                <a:gd name="connsiteY102" fmla="*/ 19424 h 599162"/>
                <a:gd name="connsiteX103" fmla="*/ 313089 w 770887"/>
                <a:gd name="connsiteY103" fmla="*/ 17930 h 599162"/>
                <a:gd name="connsiteX104" fmla="*/ 325058 w 770887"/>
                <a:gd name="connsiteY104" fmla="*/ 20918 h 599162"/>
                <a:gd name="connsiteX105" fmla="*/ 325058 w 770887"/>
                <a:gd name="connsiteY105" fmla="*/ 25401 h 599162"/>
                <a:gd name="connsiteX106" fmla="*/ 328050 w 770887"/>
                <a:gd name="connsiteY106" fmla="*/ 31377 h 599162"/>
                <a:gd name="connsiteX107" fmla="*/ 335530 w 770887"/>
                <a:gd name="connsiteY107" fmla="*/ 37354 h 599162"/>
                <a:gd name="connsiteX108" fmla="*/ 351987 w 770887"/>
                <a:gd name="connsiteY108" fmla="*/ 37354 h 599162"/>
                <a:gd name="connsiteX109" fmla="*/ 356475 w 770887"/>
                <a:gd name="connsiteY109" fmla="*/ 37354 h 599162"/>
                <a:gd name="connsiteX110" fmla="*/ 360963 w 770887"/>
                <a:gd name="connsiteY110" fmla="*/ 34366 h 599162"/>
                <a:gd name="connsiteX111" fmla="*/ 366948 w 770887"/>
                <a:gd name="connsiteY111" fmla="*/ 34366 h 599162"/>
                <a:gd name="connsiteX112" fmla="*/ 374428 w 770887"/>
                <a:gd name="connsiteY112" fmla="*/ 38848 h 599162"/>
                <a:gd name="connsiteX113" fmla="*/ 375924 w 770887"/>
                <a:gd name="connsiteY113" fmla="*/ 43331 h 599162"/>
                <a:gd name="connsiteX114" fmla="*/ 375924 w 770887"/>
                <a:gd name="connsiteY114" fmla="*/ 47813 h 599162"/>
                <a:gd name="connsiteX115" fmla="*/ 375924 w 770887"/>
                <a:gd name="connsiteY115" fmla="*/ 48560 h 599162"/>
                <a:gd name="connsiteX116" fmla="*/ 375924 w 770887"/>
                <a:gd name="connsiteY116" fmla="*/ 50802 h 599162"/>
                <a:gd name="connsiteX117" fmla="*/ 383404 w 770887"/>
                <a:gd name="connsiteY117" fmla="*/ 46319 h 599162"/>
                <a:gd name="connsiteX118" fmla="*/ 392381 w 770887"/>
                <a:gd name="connsiteY118" fmla="*/ 43331 h 599162"/>
                <a:gd name="connsiteX119" fmla="*/ 398365 w 770887"/>
                <a:gd name="connsiteY119" fmla="*/ 43331 h 599162"/>
                <a:gd name="connsiteX120" fmla="*/ 410334 w 770887"/>
                <a:gd name="connsiteY120" fmla="*/ 47813 h 599162"/>
                <a:gd name="connsiteX121" fmla="*/ 420806 w 770887"/>
                <a:gd name="connsiteY121" fmla="*/ 50802 h 599162"/>
                <a:gd name="connsiteX122" fmla="*/ 432775 w 770887"/>
                <a:gd name="connsiteY122" fmla="*/ 47813 h 599162"/>
                <a:gd name="connsiteX123" fmla="*/ 438759 w 770887"/>
                <a:gd name="connsiteY123" fmla="*/ 43331 h 599162"/>
                <a:gd name="connsiteX124" fmla="*/ 444743 w 770887"/>
                <a:gd name="connsiteY124" fmla="*/ 43331 h 599162"/>
                <a:gd name="connsiteX125" fmla="*/ 447736 w 770887"/>
                <a:gd name="connsiteY125" fmla="*/ 43331 h 599162"/>
                <a:gd name="connsiteX126" fmla="*/ 455216 w 770887"/>
                <a:gd name="connsiteY126" fmla="*/ 50802 h 599162"/>
                <a:gd name="connsiteX127" fmla="*/ 462696 w 770887"/>
                <a:gd name="connsiteY127" fmla="*/ 56778 h 599162"/>
                <a:gd name="connsiteX128" fmla="*/ 476161 w 770887"/>
                <a:gd name="connsiteY128" fmla="*/ 58272 h 599162"/>
                <a:gd name="connsiteX129" fmla="*/ 482145 w 770887"/>
                <a:gd name="connsiteY129" fmla="*/ 110568 h 599162"/>
                <a:gd name="connsiteX130" fmla="*/ 500098 w 770887"/>
                <a:gd name="connsiteY130" fmla="*/ 242056 h 599162"/>
                <a:gd name="connsiteX131" fmla="*/ 521043 w 770887"/>
                <a:gd name="connsiteY131" fmla="*/ 400438 h 599162"/>
                <a:gd name="connsiteX132" fmla="*/ 525531 w 770887"/>
                <a:gd name="connsiteY132" fmla="*/ 409403 h 599162"/>
                <a:gd name="connsiteX133" fmla="*/ 540492 w 770887"/>
                <a:gd name="connsiteY133" fmla="*/ 409403 h 599162"/>
                <a:gd name="connsiteX134" fmla="*/ 543484 w 770887"/>
                <a:gd name="connsiteY134" fmla="*/ 400438 h 599162"/>
                <a:gd name="connsiteX135" fmla="*/ 555453 w 770887"/>
                <a:gd name="connsiteY135" fmla="*/ 400438 h 599162"/>
                <a:gd name="connsiteX136" fmla="*/ 555453 w 770887"/>
                <a:gd name="connsiteY136" fmla="*/ 404920 h 599162"/>
                <a:gd name="connsiteX137" fmla="*/ 559941 w 770887"/>
                <a:gd name="connsiteY137" fmla="*/ 410897 h 599162"/>
                <a:gd name="connsiteX138" fmla="*/ 579390 w 770887"/>
                <a:gd name="connsiteY138" fmla="*/ 424344 h 599162"/>
                <a:gd name="connsiteX139" fmla="*/ 595847 w 770887"/>
                <a:gd name="connsiteY139" fmla="*/ 442274 h 599162"/>
                <a:gd name="connsiteX140" fmla="*/ 604823 w 770887"/>
                <a:gd name="connsiteY140" fmla="*/ 434803 h 599162"/>
                <a:gd name="connsiteX141" fmla="*/ 610807 w 770887"/>
                <a:gd name="connsiteY141" fmla="*/ 419862 h 599162"/>
                <a:gd name="connsiteX142" fmla="*/ 618288 w 770887"/>
                <a:gd name="connsiteY142" fmla="*/ 412391 h 599162"/>
                <a:gd name="connsiteX143" fmla="*/ 625768 w 770887"/>
                <a:gd name="connsiteY143" fmla="*/ 407908 h 599162"/>
                <a:gd name="connsiteX144" fmla="*/ 639233 w 770887"/>
                <a:gd name="connsiteY144" fmla="*/ 413885 h 599162"/>
                <a:gd name="connsiteX145" fmla="*/ 655690 w 770887"/>
                <a:gd name="connsiteY145" fmla="*/ 425838 h 599162"/>
                <a:gd name="connsiteX146" fmla="*/ 672146 w 770887"/>
                <a:gd name="connsiteY146" fmla="*/ 442274 h 599162"/>
                <a:gd name="connsiteX147" fmla="*/ 684115 w 770887"/>
                <a:gd name="connsiteY147" fmla="*/ 455722 h 599162"/>
                <a:gd name="connsiteX148" fmla="*/ 708052 w 770887"/>
                <a:gd name="connsiteY148" fmla="*/ 479629 h 599162"/>
                <a:gd name="connsiteX149" fmla="*/ 723013 w 770887"/>
                <a:gd name="connsiteY149" fmla="*/ 500547 h 599162"/>
                <a:gd name="connsiteX150" fmla="*/ 731989 w 770887"/>
                <a:gd name="connsiteY150" fmla="*/ 502041 h 599162"/>
                <a:gd name="connsiteX151" fmla="*/ 742462 w 770887"/>
                <a:gd name="connsiteY151" fmla="*/ 503535 h 599162"/>
                <a:gd name="connsiteX152" fmla="*/ 760415 w 770887"/>
                <a:gd name="connsiteY152" fmla="*/ 509512 h 599162"/>
                <a:gd name="connsiteX153" fmla="*/ 767895 w 770887"/>
                <a:gd name="connsiteY153" fmla="*/ 513994 h 599162"/>
                <a:gd name="connsiteX154" fmla="*/ 767895 w 770887"/>
                <a:gd name="connsiteY154" fmla="*/ 519971 h 599162"/>
                <a:gd name="connsiteX155" fmla="*/ 770887 w 770887"/>
                <a:gd name="connsiteY155" fmla="*/ 533419 h 599162"/>
                <a:gd name="connsiteX156" fmla="*/ 770887 w 770887"/>
                <a:gd name="connsiteY156" fmla="*/ 539395 h 599162"/>
                <a:gd name="connsiteX157" fmla="*/ 770887 w 770887"/>
                <a:gd name="connsiteY157" fmla="*/ 545372 h 599162"/>
                <a:gd name="connsiteX158" fmla="*/ 770887 w 770887"/>
                <a:gd name="connsiteY158" fmla="*/ 558820 h 599162"/>
                <a:gd name="connsiteX159" fmla="*/ 764903 w 770887"/>
                <a:gd name="connsiteY159" fmla="*/ 563302 h 599162"/>
                <a:gd name="connsiteX160" fmla="*/ 760415 w 770887"/>
                <a:gd name="connsiteY160" fmla="*/ 557325 h 599162"/>
                <a:gd name="connsiteX161" fmla="*/ 755926 w 770887"/>
                <a:gd name="connsiteY161" fmla="*/ 549855 h 599162"/>
                <a:gd name="connsiteX162" fmla="*/ 751438 w 770887"/>
                <a:gd name="connsiteY162" fmla="*/ 552843 h 599162"/>
                <a:gd name="connsiteX163" fmla="*/ 755926 w 770887"/>
                <a:gd name="connsiteY163" fmla="*/ 560314 h 599162"/>
                <a:gd name="connsiteX164" fmla="*/ 752934 w 770887"/>
                <a:gd name="connsiteY164" fmla="*/ 561808 h 599162"/>
                <a:gd name="connsiteX165" fmla="*/ 748446 w 770887"/>
                <a:gd name="connsiteY165" fmla="*/ 558820 h 599162"/>
                <a:gd name="connsiteX166" fmla="*/ 739470 w 770887"/>
                <a:gd name="connsiteY166" fmla="*/ 555831 h 599162"/>
                <a:gd name="connsiteX167" fmla="*/ 739470 w 770887"/>
                <a:gd name="connsiteY167" fmla="*/ 549855 h 599162"/>
                <a:gd name="connsiteX168" fmla="*/ 736478 w 770887"/>
                <a:gd name="connsiteY168" fmla="*/ 542384 h 599162"/>
                <a:gd name="connsiteX169" fmla="*/ 731989 w 770887"/>
                <a:gd name="connsiteY169" fmla="*/ 539395 h 599162"/>
                <a:gd name="connsiteX170" fmla="*/ 728997 w 770887"/>
                <a:gd name="connsiteY170" fmla="*/ 533419 h 599162"/>
                <a:gd name="connsiteX171" fmla="*/ 717029 w 770887"/>
                <a:gd name="connsiteY171" fmla="*/ 524454 h 599162"/>
                <a:gd name="connsiteX172" fmla="*/ 706556 w 770887"/>
                <a:gd name="connsiteY172" fmla="*/ 525948 h 599162"/>
                <a:gd name="connsiteX173" fmla="*/ 709548 w 770887"/>
                <a:gd name="connsiteY173" fmla="*/ 530430 h 599162"/>
                <a:gd name="connsiteX174" fmla="*/ 712540 w 770887"/>
                <a:gd name="connsiteY174" fmla="*/ 533419 h 599162"/>
                <a:gd name="connsiteX175" fmla="*/ 723013 w 770887"/>
                <a:gd name="connsiteY175" fmla="*/ 539395 h 599162"/>
                <a:gd name="connsiteX176" fmla="*/ 728997 w 770887"/>
                <a:gd name="connsiteY176" fmla="*/ 545372 h 599162"/>
                <a:gd name="connsiteX177" fmla="*/ 728997 w 770887"/>
                <a:gd name="connsiteY177" fmla="*/ 549855 h 599162"/>
                <a:gd name="connsiteX178" fmla="*/ 733485 w 770887"/>
                <a:gd name="connsiteY178" fmla="*/ 554337 h 599162"/>
                <a:gd name="connsiteX179" fmla="*/ 736478 w 770887"/>
                <a:gd name="connsiteY179" fmla="*/ 558820 h 599162"/>
                <a:gd name="connsiteX180" fmla="*/ 739470 w 770887"/>
                <a:gd name="connsiteY180" fmla="*/ 569279 h 599162"/>
                <a:gd name="connsiteX181" fmla="*/ 739470 w 770887"/>
                <a:gd name="connsiteY181" fmla="*/ 572267 h 599162"/>
                <a:gd name="connsiteX182" fmla="*/ 734981 w 770887"/>
                <a:gd name="connsiteY182" fmla="*/ 573761 h 599162"/>
                <a:gd name="connsiteX183" fmla="*/ 731989 w 770887"/>
                <a:gd name="connsiteY183" fmla="*/ 566290 h 599162"/>
                <a:gd name="connsiteX184" fmla="*/ 731989 w 770887"/>
                <a:gd name="connsiteY184" fmla="*/ 573761 h 599162"/>
                <a:gd name="connsiteX185" fmla="*/ 728997 w 770887"/>
                <a:gd name="connsiteY185" fmla="*/ 579738 h 599162"/>
                <a:gd name="connsiteX186" fmla="*/ 724509 w 770887"/>
                <a:gd name="connsiteY186" fmla="*/ 578244 h 599162"/>
                <a:gd name="connsiteX187" fmla="*/ 717029 w 770887"/>
                <a:gd name="connsiteY187" fmla="*/ 570773 h 599162"/>
                <a:gd name="connsiteX188" fmla="*/ 709548 w 770887"/>
                <a:gd name="connsiteY188" fmla="*/ 561808 h 599162"/>
                <a:gd name="connsiteX189" fmla="*/ 703564 w 770887"/>
                <a:gd name="connsiteY189" fmla="*/ 564796 h 599162"/>
                <a:gd name="connsiteX190" fmla="*/ 699076 w 770887"/>
                <a:gd name="connsiteY190" fmla="*/ 564796 h 599162"/>
                <a:gd name="connsiteX191" fmla="*/ 702068 w 770887"/>
                <a:gd name="connsiteY191" fmla="*/ 555831 h 599162"/>
                <a:gd name="connsiteX192" fmla="*/ 709548 w 770887"/>
                <a:gd name="connsiteY192" fmla="*/ 554337 h 599162"/>
                <a:gd name="connsiteX193" fmla="*/ 706556 w 770887"/>
                <a:gd name="connsiteY193" fmla="*/ 545372 h 599162"/>
                <a:gd name="connsiteX194" fmla="*/ 697580 w 770887"/>
                <a:gd name="connsiteY194" fmla="*/ 549855 h 599162"/>
                <a:gd name="connsiteX195" fmla="*/ 700572 w 770887"/>
                <a:gd name="connsiteY195" fmla="*/ 540890 h 599162"/>
                <a:gd name="connsiteX196" fmla="*/ 696084 w 770887"/>
                <a:gd name="connsiteY196" fmla="*/ 534913 h 599162"/>
                <a:gd name="connsiteX197" fmla="*/ 694588 w 770887"/>
                <a:gd name="connsiteY197" fmla="*/ 530430 h 599162"/>
                <a:gd name="connsiteX198" fmla="*/ 694588 w 770887"/>
                <a:gd name="connsiteY198" fmla="*/ 525948 h 599162"/>
                <a:gd name="connsiteX199" fmla="*/ 700572 w 770887"/>
                <a:gd name="connsiteY199" fmla="*/ 516983 h 599162"/>
                <a:gd name="connsiteX200" fmla="*/ 693091 w 770887"/>
                <a:gd name="connsiteY200" fmla="*/ 516983 h 599162"/>
                <a:gd name="connsiteX201" fmla="*/ 690099 w 770887"/>
                <a:gd name="connsiteY201" fmla="*/ 519971 h 599162"/>
                <a:gd name="connsiteX202" fmla="*/ 690099 w 770887"/>
                <a:gd name="connsiteY202" fmla="*/ 522959 h 599162"/>
                <a:gd name="connsiteX203" fmla="*/ 690099 w 770887"/>
                <a:gd name="connsiteY203" fmla="*/ 531925 h 599162"/>
                <a:gd name="connsiteX204" fmla="*/ 685611 w 770887"/>
                <a:gd name="connsiteY204" fmla="*/ 534913 h 599162"/>
                <a:gd name="connsiteX205" fmla="*/ 682619 w 770887"/>
                <a:gd name="connsiteY205" fmla="*/ 537901 h 599162"/>
                <a:gd name="connsiteX206" fmla="*/ 682619 w 770887"/>
                <a:gd name="connsiteY206" fmla="*/ 533419 h 599162"/>
                <a:gd name="connsiteX207" fmla="*/ 681123 w 770887"/>
                <a:gd name="connsiteY207" fmla="*/ 527442 h 599162"/>
                <a:gd name="connsiteX208" fmla="*/ 679627 w 770887"/>
                <a:gd name="connsiteY208" fmla="*/ 519971 h 599162"/>
                <a:gd name="connsiteX209" fmla="*/ 678131 w 770887"/>
                <a:gd name="connsiteY209" fmla="*/ 515489 h 599162"/>
                <a:gd name="connsiteX210" fmla="*/ 676635 w 770887"/>
                <a:gd name="connsiteY210" fmla="*/ 511006 h 599162"/>
                <a:gd name="connsiteX211" fmla="*/ 676635 w 770887"/>
                <a:gd name="connsiteY211" fmla="*/ 506524 h 599162"/>
                <a:gd name="connsiteX212" fmla="*/ 681123 w 770887"/>
                <a:gd name="connsiteY212" fmla="*/ 503535 h 599162"/>
                <a:gd name="connsiteX213" fmla="*/ 684115 w 770887"/>
                <a:gd name="connsiteY213" fmla="*/ 499053 h 599162"/>
                <a:gd name="connsiteX214" fmla="*/ 690099 w 770887"/>
                <a:gd name="connsiteY214" fmla="*/ 493076 h 599162"/>
                <a:gd name="connsiteX215" fmla="*/ 684115 w 770887"/>
                <a:gd name="connsiteY215" fmla="*/ 482617 h 599162"/>
                <a:gd name="connsiteX216" fmla="*/ 681123 w 770887"/>
                <a:gd name="connsiteY216" fmla="*/ 484111 h 599162"/>
                <a:gd name="connsiteX217" fmla="*/ 678131 w 770887"/>
                <a:gd name="connsiteY217" fmla="*/ 491582 h 599162"/>
                <a:gd name="connsiteX218" fmla="*/ 672146 w 770887"/>
                <a:gd name="connsiteY218" fmla="*/ 499053 h 599162"/>
                <a:gd name="connsiteX219" fmla="*/ 667658 w 770887"/>
                <a:gd name="connsiteY219" fmla="*/ 502041 h 599162"/>
                <a:gd name="connsiteX220" fmla="*/ 666162 w 770887"/>
                <a:gd name="connsiteY220" fmla="*/ 505029 h 599162"/>
                <a:gd name="connsiteX221" fmla="*/ 669154 w 770887"/>
                <a:gd name="connsiteY221" fmla="*/ 516983 h 599162"/>
                <a:gd name="connsiteX222" fmla="*/ 675139 w 770887"/>
                <a:gd name="connsiteY222" fmla="*/ 533419 h 599162"/>
                <a:gd name="connsiteX223" fmla="*/ 669154 w 770887"/>
                <a:gd name="connsiteY223" fmla="*/ 531925 h 599162"/>
                <a:gd name="connsiteX224" fmla="*/ 660178 w 770887"/>
                <a:gd name="connsiteY224" fmla="*/ 513994 h 599162"/>
                <a:gd name="connsiteX225" fmla="*/ 649705 w 770887"/>
                <a:gd name="connsiteY225" fmla="*/ 499053 h 599162"/>
                <a:gd name="connsiteX226" fmla="*/ 646713 w 770887"/>
                <a:gd name="connsiteY226" fmla="*/ 508018 h 599162"/>
                <a:gd name="connsiteX227" fmla="*/ 643721 w 770887"/>
                <a:gd name="connsiteY227" fmla="*/ 506524 h 599162"/>
                <a:gd name="connsiteX228" fmla="*/ 639233 w 770887"/>
                <a:gd name="connsiteY228" fmla="*/ 496064 h 599162"/>
                <a:gd name="connsiteX229" fmla="*/ 633249 w 770887"/>
                <a:gd name="connsiteY229" fmla="*/ 491582 h 599162"/>
                <a:gd name="connsiteX230" fmla="*/ 618288 w 770887"/>
                <a:gd name="connsiteY230" fmla="*/ 475146 h 599162"/>
                <a:gd name="connsiteX231" fmla="*/ 618288 w 770887"/>
                <a:gd name="connsiteY231" fmla="*/ 464687 h 599162"/>
                <a:gd name="connsiteX232" fmla="*/ 615296 w 770887"/>
                <a:gd name="connsiteY232" fmla="*/ 470664 h 599162"/>
                <a:gd name="connsiteX233" fmla="*/ 607815 w 770887"/>
                <a:gd name="connsiteY233" fmla="*/ 467675 h 599162"/>
                <a:gd name="connsiteX234" fmla="*/ 591358 w 770887"/>
                <a:gd name="connsiteY234" fmla="*/ 452734 h 599162"/>
                <a:gd name="connsiteX235" fmla="*/ 580886 w 770887"/>
                <a:gd name="connsiteY235" fmla="*/ 440780 h 599162"/>
                <a:gd name="connsiteX236" fmla="*/ 574902 w 770887"/>
                <a:gd name="connsiteY236" fmla="*/ 442274 h 599162"/>
                <a:gd name="connsiteX237" fmla="*/ 561437 w 770887"/>
                <a:gd name="connsiteY237" fmla="*/ 439286 h 599162"/>
                <a:gd name="connsiteX238" fmla="*/ 552461 w 770887"/>
                <a:gd name="connsiteY238" fmla="*/ 430321 h 599162"/>
                <a:gd name="connsiteX239" fmla="*/ 552461 w 770887"/>
                <a:gd name="connsiteY239" fmla="*/ 419862 h 599162"/>
                <a:gd name="connsiteX240" fmla="*/ 547972 w 770887"/>
                <a:gd name="connsiteY240" fmla="*/ 422850 h 599162"/>
                <a:gd name="connsiteX241" fmla="*/ 530020 w 770887"/>
                <a:gd name="connsiteY241" fmla="*/ 422850 h 599162"/>
                <a:gd name="connsiteX242" fmla="*/ 521043 w 770887"/>
                <a:gd name="connsiteY242" fmla="*/ 421356 h 599162"/>
                <a:gd name="connsiteX243" fmla="*/ 510571 w 770887"/>
                <a:gd name="connsiteY243" fmla="*/ 418368 h 599162"/>
                <a:gd name="connsiteX244" fmla="*/ 491122 w 770887"/>
                <a:gd name="connsiteY244" fmla="*/ 416873 h 599162"/>
                <a:gd name="connsiteX245" fmla="*/ 471673 w 770887"/>
                <a:gd name="connsiteY245" fmla="*/ 421356 h 599162"/>
                <a:gd name="connsiteX246" fmla="*/ 458208 w 770887"/>
                <a:gd name="connsiteY246" fmla="*/ 424344 h 599162"/>
                <a:gd name="connsiteX247" fmla="*/ 461200 w 770887"/>
                <a:gd name="connsiteY247" fmla="*/ 412391 h 599162"/>
                <a:gd name="connsiteX248" fmla="*/ 456712 w 770887"/>
                <a:gd name="connsiteY248" fmla="*/ 415379 h 599162"/>
                <a:gd name="connsiteX249" fmla="*/ 449232 w 770887"/>
                <a:gd name="connsiteY249" fmla="*/ 410897 h 599162"/>
                <a:gd name="connsiteX250" fmla="*/ 443247 w 770887"/>
                <a:gd name="connsiteY250" fmla="*/ 407908 h 599162"/>
                <a:gd name="connsiteX251" fmla="*/ 437263 w 770887"/>
                <a:gd name="connsiteY251" fmla="*/ 407908 h 599162"/>
                <a:gd name="connsiteX252" fmla="*/ 432775 w 770887"/>
                <a:gd name="connsiteY252" fmla="*/ 407908 h 599162"/>
                <a:gd name="connsiteX253" fmla="*/ 425294 w 770887"/>
                <a:gd name="connsiteY253" fmla="*/ 412391 h 599162"/>
                <a:gd name="connsiteX254" fmla="*/ 419310 w 770887"/>
                <a:gd name="connsiteY254" fmla="*/ 415379 h 599162"/>
                <a:gd name="connsiteX255" fmla="*/ 413326 w 770887"/>
                <a:gd name="connsiteY255" fmla="*/ 422850 h 599162"/>
                <a:gd name="connsiteX256" fmla="*/ 410334 w 770887"/>
                <a:gd name="connsiteY256" fmla="*/ 425838 h 599162"/>
                <a:gd name="connsiteX257" fmla="*/ 402853 w 770887"/>
                <a:gd name="connsiteY257" fmla="*/ 424344 h 599162"/>
                <a:gd name="connsiteX258" fmla="*/ 410334 w 770887"/>
                <a:gd name="connsiteY258" fmla="*/ 418368 h 599162"/>
                <a:gd name="connsiteX259" fmla="*/ 419310 w 770887"/>
                <a:gd name="connsiteY259" fmla="*/ 409403 h 599162"/>
                <a:gd name="connsiteX260" fmla="*/ 425294 w 770887"/>
                <a:gd name="connsiteY260" fmla="*/ 403426 h 599162"/>
                <a:gd name="connsiteX261" fmla="*/ 429783 w 770887"/>
                <a:gd name="connsiteY261" fmla="*/ 397449 h 599162"/>
                <a:gd name="connsiteX262" fmla="*/ 426791 w 770887"/>
                <a:gd name="connsiteY262" fmla="*/ 397449 h 599162"/>
                <a:gd name="connsiteX263" fmla="*/ 420806 w 770887"/>
                <a:gd name="connsiteY263" fmla="*/ 394461 h 599162"/>
                <a:gd name="connsiteX264" fmla="*/ 420806 w 770887"/>
                <a:gd name="connsiteY264" fmla="*/ 384002 h 599162"/>
                <a:gd name="connsiteX265" fmla="*/ 414822 w 770887"/>
                <a:gd name="connsiteY265" fmla="*/ 388484 h 599162"/>
                <a:gd name="connsiteX266" fmla="*/ 413326 w 770887"/>
                <a:gd name="connsiteY266" fmla="*/ 389978 h 599162"/>
                <a:gd name="connsiteX267" fmla="*/ 402853 w 770887"/>
                <a:gd name="connsiteY267" fmla="*/ 389978 h 599162"/>
                <a:gd name="connsiteX268" fmla="*/ 393877 w 770887"/>
                <a:gd name="connsiteY268" fmla="*/ 388484 h 599162"/>
                <a:gd name="connsiteX269" fmla="*/ 389389 w 770887"/>
                <a:gd name="connsiteY269" fmla="*/ 392967 h 599162"/>
                <a:gd name="connsiteX270" fmla="*/ 386397 w 770887"/>
                <a:gd name="connsiteY270" fmla="*/ 401932 h 599162"/>
                <a:gd name="connsiteX271" fmla="*/ 392381 w 770887"/>
                <a:gd name="connsiteY271" fmla="*/ 409403 h 599162"/>
                <a:gd name="connsiteX272" fmla="*/ 389389 w 770887"/>
                <a:gd name="connsiteY272" fmla="*/ 421356 h 599162"/>
                <a:gd name="connsiteX273" fmla="*/ 381908 w 770887"/>
                <a:gd name="connsiteY273" fmla="*/ 428827 h 599162"/>
                <a:gd name="connsiteX274" fmla="*/ 374428 w 770887"/>
                <a:gd name="connsiteY274" fmla="*/ 428827 h 599162"/>
                <a:gd name="connsiteX275" fmla="*/ 365452 w 770887"/>
                <a:gd name="connsiteY275" fmla="*/ 428827 h 599162"/>
                <a:gd name="connsiteX276" fmla="*/ 362459 w 770887"/>
                <a:gd name="connsiteY276" fmla="*/ 439286 h 599162"/>
                <a:gd name="connsiteX277" fmla="*/ 350491 w 770887"/>
                <a:gd name="connsiteY277" fmla="*/ 443769 h 599162"/>
                <a:gd name="connsiteX278" fmla="*/ 348995 w 770887"/>
                <a:gd name="connsiteY278" fmla="*/ 446757 h 599162"/>
                <a:gd name="connsiteX279" fmla="*/ 338522 w 770887"/>
                <a:gd name="connsiteY279" fmla="*/ 454228 h 599162"/>
                <a:gd name="connsiteX280" fmla="*/ 328050 w 770887"/>
                <a:gd name="connsiteY280" fmla="*/ 457216 h 599162"/>
                <a:gd name="connsiteX281" fmla="*/ 322065 w 770887"/>
                <a:gd name="connsiteY281" fmla="*/ 458710 h 599162"/>
                <a:gd name="connsiteX282" fmla="*/ 319073 w 770887"/>
                <a:gd name="connsiteY282" fmla="*/ 454228 h 599162"/>
                <a:gd name="connsiteX283" fmla="*/ 317577 w 770887"/>
                <a:gd name="connsiteY283" fmla="*/ 451239 h 599162"/>
                <a:gd name="connsiteX284" fmla="*/ 325058 w 770887"/>
                <a:gd name="connsiteY284" fmla="*/ 448251 h 599162"/>
                <a:gd name="connsiteX285" fmla="*/ 331042 w 770887"/>
                <a:gd name="connsiteY285" fmla="*/ 440780 h 599162"/>
                <a:gd name="connsiteX286" fmla="*/ 323561 w 770887"/>
                <a:gd name="connsiteY286" fmla="*/ 440780 h 599162"/>
                <a:gd name="connsiteX287" fmla="*/ 320569 w 770887"/>
                <a:gd name="connsiteY287" fmla="*/ 436298 h 599162"/>
                <a:gd name="connsiteX288" fmla="*/ 328050 w 770887"/>
                <a:gd name="connsiteY288" fmla="*/ 425838 h 599162"/>
                <a:gd name="connsiteX289" fmla="*/ 331042 w 770887"/>
                <a:gd name="connsiteY289" fmla="*/ 415379 h 599162"/>
                <a:gd name="connsiteX290" fmla="*/ 335530 w 770887"/>
                <a:gd name="connsiteY290" fmla="*/ 400438 h 599162"/>
                <a:gd name="connsiteX291" fmla="*/ 343010 w 770887"/>
                <a:gd name="connsiteY291" fmla="*/ 391473 h 599162"/>
                <a:gd name="connsiteX292" fmla="*/ 369940 w 770887"/>
                <a:gd name="connsiteY292" fmla="*/ 394461 h 599162"/>
                <a:gd name="connsiteX293" fmla="*/ 365452 w 770887"/>
                <a:gd name="connsiteY293" fmla="*/ 388484 h 599162"/>
                <a:gd name="connsiteX294" fmla="*/ 357971 w 770887"/>
                <a:gd name="connsiteY294" fmla="*/ 386990 h 599162"/>
                <a:gd name="connsiteX295" fmla="*/ 344507 w 770887"/>
                <a:gd name="connsiteY295" fmla="*/ 381013 h 599162"/>
                <a:gd name="connsiteX296" fmla="*/ 334034 w 770887"/>
                <a:gd name="connsiteY296" fmla="*/ 385496 h 599162"/>
                <a:gd name="connsiteX297" fmla="*/ 325058 w 770887"/>
                <a:gd name="connsiteY297" fmla="*/ 392967 h 599162"/>
                <a:gd name="connsiteX298" fmla="*/ 316081 w 770887"/>
                <a:gd name="connsiteY298" fmla="*/ 400438 h 599162"/>
                <a:gd name="connsiteX299" fmla="*/ 311593 w 770887"/>
                <a:gd name="connsiteY299" fmla="*/ 409403 h 599162"/>
                <a:gd name="connsiteX300" fmla="*/ 310097 w 770887"/>
                <a:gd name="connsiteY300" fmla="*/ 416873 h 599162"/>
                <a:gd name="connsiteX301" fmla="*/ 304113 w 770887"/>
                <a:gd name="connsiteY301" fmla="*/ 416873 h 599162"/>
                <a:gd name="connsiteX302" fmla="*/ 304113 w 770887"/>
                <a:gd name="connsiteY302" fmla="*/ 419862 h 599162"/>
                <a:gd name="connsiteX303" fmla="*/ 307105 w 770887"/>
                <a:gd name="connsiteY303" fmla="*/ 425838 h 599162"/>
                <a:gd name="connsiteX304" fmla="*/ 305609 w 770887"/>
                <a:gd name="connsiteY304" fmla="*/ 430321 h 599162"/>
                <a:gd name="connsiteX305" fmla="*/ 301120 w 770887"/>
                <a:gd name="connsiteY305" fmla="*/ 434803 h 599162"/>
                <a:gd name="connsiteX306" fmla="*/ 290648 w 770887"/>
                <a:gd name="connsiteY306" fmla="*/ 440780 h 599162"/>
                <a:gd name="connsiteX307" fmla="*/ 284664 w 770887"/>
                <a:gd name="connsiteY307" fmla="*/ 445263 h 599162"/>
                <a:gd name="connsiteX308" fmla="*/ 277183 w 770887"/>
                <a:gd name="connsiteY308" fmla="*/ 452734 h 599162"/>
                <a:gd name="connsiteX309" fmla="*/ 275687 w 770887"/>
                <a:gd name="connsiteY309" fmla="*/ 460204 h 599162"/>
                <a:gd name="connsiteX310" fmla="*/ 286160 w 770887"/>
                <a:gd name="connsiteY310" fmla="*/ 463193 h 599162"/>
                <a:gd name="connsiteX311" fmla="*/ 287656 w 770887"/>
                <a:gd name="connsiteY311" fmla="*/ 473652 h 599162"/>
                <a:gd name="connsiteX312" fmla="*/ 283168 w 770887"/>
                <a:gd name="connsiteY312" fmla="*/ 479629 h 599162"/>
                <a:gd name="connsiteX313" fmla="*/ 275687 w 770887"/>
                <a:gd name="connsiteY313" fmla="*/ 484111 h 599162"/>
                <a:gd name="connsiteX314" fmla="*/ 266711 w 770887"/>
                <a:gd name="connsiteY314" fmla="*/ 496064 h 599162"/>
                <a:gd name="connsiteX315" fmla="*/ 253246 w 770887"/>
                <a:gd name="connsiteY315" fmla="*/ 505029 h 599162"/>
                <a:gd name="connsiteX316" fmla="*/ 226317 w 770887"/>
                <a:gd name="connsiteY316" fmla="*/ 518477 h 599162"/>
                <a:gd name="connsiteX317" fmla="*/ 224821 w 770887"/>
                <a:gd name="connsiteY317" fmla="*/ 530430 h 599162"/>
                <a:gd name="connsiteX318" fmla="*/ 214348 w 770887"/>
                <a:gd name="connsiteY318" fmla="*/ 534913 h 599162"/>
                <a:gd name="connsiteX319" fmla="*/ 203876 w 770887"/>
                <a:gd name="connsiteY319" fmla="*/ 540890 h 599162"/>
                <a:gd name="connsiteX320" fmla="*/ 190411 w 770887"/>
                <a:gd name="connsiteY320" fmla="*/ 545372 h 599162"/>
                <a:gd name="connsiteX321" fmla="*/ 185923 w 770887"/>
                <a:gd name="connsiteY321" fmla="*/ 548360 h 599162"/>
                <a:gd name="connsiteX322" fmla="*/ 179939 w 770887"/>
                <a:gd name="connsiteY322" fmla="*/ 552843 h 599162"/>
                <a:gd name="connsiteX323" fmla="*/ 175450 w 770887"/>
                <a:gd name="connsiteY323" fmla="*/ 557325 h 599162"/>
                <a:gd name="connsiteX324" fmla="*/ 172458 w 770887"/>
                <a:gd name="connsiteY324" fmla="*/ 566290 h 599162"/>
                <a:gd name="connsiteX325" fmla="*/ 164978 w 770887"/>
                <a:gd name="connsiteY325" fmla="*/ 567785 h 599162"/>
                <a:gd name="connsiteX326" fmla="*/ 154505 w 770887"/>
                <a:gd name="connsiteY326" fmla="*/ 570773 h 599162"/>
                <a:gd name="connsiteX327" fmla="*/ 147025 w 770887"/>
                <a:gd name="connsiteY327" fmla="*/ 570773 h 599162"/>
                <a:gd name="connsiteX328" fmla="*/ 139545 w 770887"/>
                <a:gd name="connsiteY328" fmla="*/ 573761 h 599162"/>
                <a:gd name="connsiteX329" fmla="*/ 129072 w 770887"/>
                <a:gd name="connsiteY329" fmla="*/ 579738 h 599162"/>
                <a:gd name="connsiteX330" fmla="*/ 132064 w 770887"/>
                <a:gd name="connsiteY330" fmla="*/ 587209 h 599162"/>
                <a:gd name="connsiteX331" fmla="*/ 129072 w 770887"/>
                <a:gd name="connsiteY331" fmla="*/ 588703 h 599162"/>
                <a:gd name="connsiteX332" fmla="*/ 121592 w 770887"/>
                <a:gd name="connsiteY332" fmla="*/ 584220 h 599162"/>
                <a:gd name="connsiteX333" fmla="*/ 114111 w 770887"/>
                <a:gd name="connsiteY333" fmla="*/ 581232 h 599162"/>
                <a:gd name="connsiteX334" fmla="*/ 108127 w 770887"/>
                <a:gd name="connsiteY334" fmla="*/ 572267 h 599162"/>
                <a:gd name="connsiteX335" fmla="*/ 106631 w 770887"/>
                <a:gd name="connsiteY335" fmla="*/ 575255 h 599162"/>
                <a:gd name="connsiteX336" fmla="*/ 106631 w 770887"/>
                <a:gd name="connsiteY336" fmla="*/ 587209 h 599162"/>
                <a:gd name="connsiteX337" fmla="*/ 97655 w 770887"/>
                <a:gd name="connsiteY337" fmla="*/ 587209 h 599162"/>
                <a:gd name="connsiteX338" fmla="*/ 97655 w 770887"/>
                <a:gd name="connsiteY338" fmla="*/ 591691 h 599162"/>
                <a:gd name="connsiteX339" fmla="*/ 88678 w 770887"/>
                <a:gd name="connsiteY339" fmla="*/ 591691 h 599162"/>
                <a:gd name="connsiteX340" fmla="*/ 88678 w 770887"/>
                <a:gd name="connsiteY340" fmla="*/ 590197 h 599162"/>
                <a:gd name="connsiteX341" fmla="*/ 84190 w 770887"/>
                <a:gd name="connsiteY341" fmla="*/ 588703 h 599162"/>
                <a:gd name="connsiteX342" fmla="*/ 78206 w 770887"/>
                <a:gd name="connsiteY342" fmla="*/ 588703 h 599162"/>
                <a:gd name="connsiteX343" fmla="*/ 70725 w 770887"/>
                <a:gd name="connsiteY343" fmla="*/ 590197 h 599162"/>
                <a:gd name="connsiteX344" fmla="*/ 61749 w 770887"/>
                <a:gd name="connsiteY344" fmla="*/ 599162 h 599162"/>
                <a:gd name="connsiteX345" fmla="*/ 45292 w 770887"/>
                <a:gd name="connsiteY345" fmla="*/ 599162 h 599162"/>
                <a:gd name="connsiteX346" fmla="*/ 30331 w 770887"/>
                <a:gd name="connsiteY346" fmla="*/ 599162 h 599162"/>
                <a:gd name="connsiteX347" fmla="*/ 30331 w 770887"/>
                <a:gd name="connsiteY347" fmla="*/ 593185 h 599162"/>
                <a:gd name="connsiteX348" fmla="*/ 40804 w 770887"/>
                <a:gd name="connsiteY348" fmla="*/ 581232 h 599162"/>
                <a:gd name="connsiteX349" fmla="*/ 58757 w 770887"/>
                <a:gd name="connsiteY349" fmla="*/ 581232 h 599162"/>
                <a:gd name="connsiteX350" fmla="*/ 66237 w 770887"/>
                <a:gd name="connsiteY350" fmla="*/ 581232 h 599162"/>
                <a:gd name="connsiteX351" fmla="*/ 73717 w 770887"/>
                <a:gd name="connsiteY351" fmla="*/ 576750 h 599162"/>
                <a:gd name="connsiteX352" fmla="*/ 84190 w 770887"/>
                <a:gd name="connsiteY352" fmla="*/ 573761 h 599162"/>
                <a:gd name="connsiteX353" fmla="*/ 88678 w 770887"/>
                <a:gd name="connsiteY353" fmla="*/ 570773 h 599162"/>
                <a:gd name="connsiteX354" fmla="*/ 93166 w 770887"/>
                <a:gd name="connsiteY354" fmla="*/ 563302 h 599162"/>
                <a:gd name="connsiteX355" fmla="*/ 102143 w 770887"/>
                <a:gd name="connsiteY355" fmla="*/ 558820 h 599162"/>
                <a:gd name="connsiteX356" fmla="*/ 115607 w 770887"/>
                <a:gd name="connsiteY356" fmla="*/ 557325 h 599162"/>
                <a:gd name="connsiteX357" fmla="*/ 123088 w 770887"/>
                <a:gd name="connsiteY357" fmla="*/ 557325 h 599162"/>
                <a:gd name="connsiteX358" fmla="*/ 129072 w 770887"/>
                <a:gd name="connsiteY358" fmla="*/ 563302 h 599162"/>
                <a:gd name="connsiteX359" fmla="*/ 135056 w 770887"/>
                <a:gd name="connsiteY359" fmla="*/ 558820 h 599162"/>
                <a:gd name="connsiteX360" fmla="*/ 141041 w 770887"/>
                <a:gd name="connsiteY360" fmla="*/ 549855 h 599162"/>
                <a:gd name="connsiteX361" fmla="*/ 148521 w 770887"/>
                <a:gd name="connsiteY361" fmla="*/ 542384 h 599162"/>
                <a:gd name="connsiteX362" fmla="*/ 156001 w 770887"/>
                <a:gd name="connsiteY362" fmla="*/ 537901 h 599162"/>
                <a:gd name="connsiteX363" fmla="*/ 170962 w 770887"/>
                <a:gd name="connsiteY363" fmla="*/ 534913 h 599162"/>
                <a:gd name="connsiteX364" fmla="*/ 176946 w 770887"/>
                <a:gd name="connsiteY364" fmla="*/ 528936 h 599162"/>
                <a:gd name="connsiteX365" fmla="*/ 184427 w 770887"/>
                <a:gd name="connsiteY365" fmla="*/ 521465 h 599162"/>
                <a:gd name="connsiteX366" fmla="*/ 193403 w 770887"/>
                <a:gd name="connsiteY366" fmla="*/ 513994 h 599162"/>
                <a:gd name="connsiteX367" fmla="*/ 200884 w 770887"/>
                <a:gd name="connsiteY367" fmla="*/ 509512 h 599162"/>
                <a:gd name="connsiteX368" fmla="*/ 203876 w 770887"/>
                <a:gd name="connsiteY368" fmla="*/ 500547 h 599162"/>
                <a:gd name="connsiteX369" fmla="*/ 205372 w 770887"/>
                <a:gd name="connsiteY369" fmla="*/ 487099 h 599162"/>
                <a:gd name="connsiteX370" fmla="*/ 208364 w 770887"/>
                <a:gd name="connsiteY370" fmla="*/ 478134 h 599162"/>
                <a:gd name="connsiteX371" fmla="*/ 209860 w 770887"/>
                <a:gd name="connsiteY371" fmla="*/ 475146 h 599162"/>
                <a:gd name="connsiteX372" fmla="*/ 217340 w 770887"/>
                <a:gd name="connsiteY372" fmla="*/ 464687 h 599162"/>
                <a:gd name="connsiteX373" fmla="*/ 212852 w 770887"/>
                <a:gd name="connsiteY373" fmla="*/ 464687 h 599162"/>
                <a:gd name="connsiteX374" fmla="*/ 205372 w 770887"/>
                <a:gd name="connsiteY374" fmla="*/ 466181 h 599162"/>
                <a:gd name="connsiteX375" fmla="*/ 200884 w 770887"/>
                <a:gd name="connsiteY375" fmla="*/ 466181 h 599162"/>
                <a:gd name="connsiteX376" fmla="*/ 193403 w 770887"/>
                <a:gd name="connsiteY376" fmla="*/ 464687 h 599162"/>
                <a:gd name="connsiteX377" fmla="*/ 190411 w 770887"/>
                <a:gd name="connsiteY377" fmla="*/ 461699 h 599162"/>
                <a:gd name="connsiteX378" fmla="*/ 197891 w 770887"/>
                <a:gd name="connsiteY378" fmla="*/ 454228 h 599162"/>
                <a:gd name="connsiteX379" fmla="*/ 190411 w 770887"/>
                <a:gd name="connsiteY379" fmla="*/ 455722 h 599162"/>
                <a:gd name="connsiteX380" fmla="*/ 185923 w 770887"/>
                <a:gd name="connsiteY380" fmla="*/ 460204 h 599162"/>
                <a:gd name="connsiteX381" fmla="*/ 182931 w 770887"/>
                <a:gd name="connsiteY381" fmla="*/ 470664 h 599162"/>
                <a:gd name="connsiteX382" fmla="*/ 178442 w 770887"/>
                <a:gd name="connsiteY382" fmla="*/ 475146 h 599162"/>
                <a:gd name="connsiteX383" fmla="*/ 176946 w 770887"/>
                <a:gd name="connsiteY383" fmla="*/ 470664 h 599162"/>
                <a:gd name="connsiteX384" fmla="*/ 172458 w 770887"/>
                <a:gd name="connsiteY384" fmla="*/ 464687 h 599162"/>
                <a:gd name="connsiteX385" fmla="*/ 164978 w 770887"/>
                <a:gd name="connsiteY385" fmla="*/ 457216 h 599162"/>
                <a:gd name="connsiteX386" fmla="*/ 153009 w 770887"/>
                <a:gd name="connsiteY386" fmla="*/ 449745 h 599162"/>
                <a:gd name="connsiteX387" fmla="*/ 150017 w 770887"/>
                <a:gd name="connsiteY387" fmla="*/ 449745 h 599162"/>
                <a:gd name="connsiteX388" fmla="*/ 139545 w 770887"/>
                <a:gd name="connsiteY388" fmla="*/ 457216 h 599162"/>
                <a:gd name="connsiteX389" fmla="*/ 133560 w 770887"/>
                <a:gd name="connsiteY389" fmla="*/ 457216 h 599162"/>
                <a:gd name="connsiteX390" fmla="*/ 124584 w 770887"/>
                <a:gd name="connsiteY390" fmla="*/ 457216 h 599162"/>
                <a:gd name="connsiteX391" fmla="*/ 126080 w 770887"/>
                <a:gd name="connsiteY391" fmla="*/ 437792 h 599162"/>
                <a:gd name="connsiteX392" fmla="*/ 127576 w 770887"/>
                <a:gd name="connsiteY392" fmla="*/ 431815 h 599162"/>
                <a:gd name="connsiteX393" fmla="*/ 132064 w 770887"/>
                <a:gd name="connsiteY393" fmla="*/ 425838 h 599162"/>
                <a:gd name="connsiteX394" fmla="*/ 132064 w 770887"/>
                <a:gd name="connsiteY394" fmla="*/ 418368 h 599162"/>
                <a:gd name="connsiteX395" fmla="*/ 130568 w 770887"/>
                <a:gd name="connsiteY395" fmla="*/ 406414 h 599162"/>
                <a:gd name="connsiteX396" fmla="*/ 127576 w 770887"/>
                <a:gd name="connsiteY396" fmla="*/ 394461 h 599162"/>
                <a:gd name="connsiteX397" fmla="*/ 124584 w 770887"/>
                <a:gd name="connsiteY397" fmla="*/ 397449 h 599162"/>
                <a:gd name="connsiteX398" fmla="*/ 118600 w 770887"/>
                <a:gd name="connsiteY398" fmla="*/ 403426 h 599162"/>
                <a:gd name="connsiteX399" fmla="*/ 114111 w 770887"/>
                <a:gd name="connsiteY399" fmla="*/ 406414 h 599162"/>
                <a:gd name="connsiteX400" fmla="*/ 109623 w 770887"/>
                <a:gd name="connsiteY400" fmla="*/ 406414 h 599162"/>
                <a:gd name="connsiteX401" fmla="*/ 105135 w 770887"/>
                <a:gd name="connsiteY401" fmla="*/ 401932 h 599162"/>
                <a:gd name="connsiteX402" fmla="*/ 102143 w 770887"/>
                <a:gd name="connsiteY402" fmla="*/ 401932 h 599162"/>
                <a:gd name="connsiteX403" fmla="*/ 96158 w 770887"/>
                <a:gd name="connsiteY403" fmla="*/ 398943 h 599162"/>
                <a:gd name="connsiteX404" fmla="*/ 91670 w 770887"/>
                <a:gd name="connsiteY404" fmla="*/ 394461 h 599162"/>
                <a:gd name="connsiteX405" fmla="*/ 87182 w 770887"/>
                <a:gd name="connsiteY405" fmla="*/ 391473 h 599162"/>
                <a:gd name="connsiteX406" fmla="*/ 82694 w 770887"/>
                <a:gd name="connsiteY406" fmla="*/ 386990 h 599162"/>
                <a:gd name="connsiteX407" fmla="*/ 81198 w 770887"/>
                <a:gd name="connsiteY407" fmla="*/ 382508 h 599162"/>
                <a:gd name="connsiteX408" fmla="*/ 79702 w 770887"/>
                <a:gd name="connsiteY408" fmla="*/ 372048 h 599162"/>
                <a:gd name="connsiteX409" fmla="*/ 85686 w 770887"/>
                <a:gd name="connsiteY409" fmla="*/ 367566 h 599162"/>
                <a:gd name="connsiteX410" fmla="*/ 91670 w 770887"/>
                <a:gd name="connsiteY410" fmla="*/ 367566 h 599162"/>
                <a:gd name="connsiteX411" fmla="*/ 99151 w 770887"/>
                <a:gd name="connsiteY411" fmla="*/ 367566 h 599162"/>
                <a:gd name="connsiteX412" fmla="*/ 106631 w 770887"/>
                <a:gd name="connsiteY412" fmla="*/ 372048 h 599162"/>
                <a:gd name="connsiteX413" fmla="*/ 109623 w 770887"/>
                <a:gd name="connsiteY413" fmla="*/ 364578 h 599162"/>
                <a:gd name="connsiteX414" fmla="*/ 105135 w 770887"/>
                <a:gd name="connsiteY414" fmla="*/ 360095 h 599162"/>
                <a:gd name="connsiteX415" fmla="*/ 103639 w 770887"/>
                <a:gd name="connsiteY415" fmla="*/ 360095 h 599162"/>
                <a:gd name="connsiteX416" fmla="*/ 96158 w 770887"/>
                <a:gd name="connsiteY416" fmla="*/ 360095 h 599162"/>
                <a:gd name="connsiteX417" fmla="*/ 91670 w 770887"/>
                <a:gd name="connsiteY417" fmla="*/ 360095 h 599162"/>
                <a:gd name="connsiteX418" fmla="*/ 82694 w 770887"/>
                <a:gd name="connsiteY418" fmla="*/ 354118 h 599162"/>
                <a:gd name="connsiteX419" fmla="*/ 79702 w 770887"/>
                <a:gd name="connsiteY419" fmla="*/ 348142 h 599162"/>
                <a:gd name="connsiteX420" fmla="*/ 76710 w 770887"/>
                <a:gd name="connsiteY420" fmla="*/ 340671 h 599162"/>
                <a:gd name="connsiteX421" fmla="*/ 73717 w 770887"/>
                <a:gd name="connsiteY421" fmla="*/ 333200 h 599162"/>
                <a:gd name="connsiteX422" fmla="*/ 73717 w 770887"/>
                <a:gd name="connsiteY422" fmla="*/ 330212 h 599162"/>
                <a:gd name="connsiteX423" fmla="*/ 76710 w 770887"/>
                <a:gd name="connsiteY423" fmla="*/ 327223 h 599162"/>
                <a:gd name="connsiteX424" fmla="*/ 81198 w 770887"/>
                <a:gd name="connsiteY424" fmla="*/ 319752 h 599162"/>
                <a:gd name="connsiteX425" fmla="*/ 88678 w 770887"/>
                <a:gd name="connsiteY425" fmla="*/ 310787 h 599162"/>
                <a:gd name="connsiteX426" fmla="*/ 97655 w 770887"/>
                <a:gd name="connsiteY426" fmla="*/ 304811 h 599162"/>
                <a:gd name="connsiteX427" fmla="*/ 103639 w 770887"/>
                <a:gd name="connsiteY427" fmla="*/ 297340 h 599162"/>
                <a:gd name="connsiteX428" fmla="*/ 105135 w 770887"/>
                <a:gd name="connsiteY428" fmla="*/ 289869 h 599162"/>
                <a:gd name="connsiteX429" fmla="*/ 112615 w 770887"/>
                <a:gd name="connsiteY429" fmla="*/ 282398 h 599162"/>
                <a:gd name="connsiteX430" fmla="*/ 118600 w 770887"/>
                <a:gd name="connsiteY430" fmla="*/ 280904 h 599162"/>
                <a:gd name="connsiteX431" fmla="*/ 123088 w 770887"/>
                <a:gd name="connsiteY431" fmla="*/ 283892 h 599162"/>
                <a:gd name="connsiteX432" fmla="*/ 127576 w 770887"/>
                <a:gd name="connsiteY432" fmla="*/ 289869 h 599162"/>
                <a:gd name="connsiteX433" fmla="*/ 130568 w 770887"/>
                <a:gd name="connsiteY433" fmla="*/ 289869 h 599162"/>
                <a:gd name="connsiteX434" fmla="*/ 136552 w 770887"/>
                <a:gd name="connsiteY434" fmla="*/ 289869 h 599162"/>
                <a:gd name="connsiteX435" fmla="*/ 139545 w 770887"/>
                <a:gd name="connsiteY435" fmla="*/ 289869 h 599162"/>
                <a:gd name="connsiteX436" fmla="*/ 144033 w 770887"/>
                <a:gd name="connsiteY436" fmla="*/ 283892 h 599162"/>
                <a:gd name="connsiteX437" fmla="*/ 148521 w 770887"/>
                <a:gd name="connsiteY437" fmla="*/ 283892 h 599162"/>
                <a:gd name="connsiteX438" fmla="*/ 150017 w 770887"/>
                <a:gd name="connsiteY438" fmla="*/ 280904 h 599162"/>
                <a:gd name="connsiteX439" fmla="*/ 153009 w 770887"/>
                <a:gd name="connsiteY439" fmla="*/ 276422 h 599162"/>
                <a:gd name="connsiteX440" fmla="*/ 154505 w 770887"/>
                <a:gd name="connsiteY440" fmla="*/ 280904 h 599162"/>
                <a:gd name="connsiteX441" fmla="*/ 158994 w 770887"/>
                <a:gd name="connsiteY441" fmla="*/ 280904 h 599162"/>
                <a:gd name="connsiteX442" fmla="*/ 161986 w 770887"/>
                <a:gd name="connsiteY442" fmla="*/ 280904 h 599162"/>
                <a:gd name="connsiteX443" fmla="*/ 167970 w 770887"/>
                <a:gd name="connsiteY443" fmla="*/ 280904 h 599162"/>
                <a:gd name="connsiteX444" fmla="*/ 172458 w 770887"/>
                <a:gd name="connsiteY444" fmla="*/ 276422 h 599162"/>
                <a:gd name="connsiteX445" fmla="*/ 176946 w 770887"/>
                <a:gd name="connsiteY445" fmla="*/ 276422 h 599162"/>
                <a:gd name="connsiteX446" fmla="*/ 178442 w 770887"/>
                <a:gd name="connsiteY446" fmla="*/ 265962 h 599162"/>
                <a:gd name="connsiteX447" fmla="*/ 175450 w 770887"/>
                <a:gd name="connsiteY447" fmla="*/ 258491 h 599162"/>
                <a:gd name="connsiteX448" fmla="*/ 172458 w 770887"/>
                <a:gd name="connsiteY448" fmla="*/ 246538 h 599162"/>
                <a:gd name="connsiteX449" fmla="*/ 178442 w 770887"/>
                <a:gd name="connsiteY449" fmla="*/ 246538 h 599162"/>
                <a:gd name="connsiteX450" fmla="*/ 184427 w 770887"/>
                <a:gd name="connsiteY450" fmla="*/ 240561 h 599162"/>
                <a:gd name="connsiteX451" fmla="*/ 182931 w 770887"/>
                <a:gd name="connsiteY451" fmla="*/ 231596 h 599162"/>
                <a:gd name="connsiteX452" fmla="*/ 173954 w 770887"/>
                <a:gd name="connsiteY452" fmla="*/ 230102 h 599162"/>
                <a:gd name="connsiteX453" fmla="*/ 169466 w 770887"/>
                <a:gd name="connsiteY453" fmla="*/ 230102 h 599162"/>
                <a:gd name="connsiteX454" fmla="*/ 164978 w 770887"/>
                <a:gd name="connsiteY454" fmla="*/ 231596 h 599162"/>
                <a:gd name="connsiteX455" fmla="*/ 160490 w 770887"/>
                <a:gd name="connsiteY455" fmla="*/ 234585 h 599162"/>
                <a:gd name="connsiteX456" fmla="*/ 157497 w 770887"/>
                <a:gd name="connsiteY456" fmla="*/ 240561 h 599162"/>
                <a:gd name="connsiteX457" fmla="*/ 153009 w 770887"/>
                <a:gd name="connsiteY457" fmla="*/ 240561 h 599162"/>
                <a:gd name="connsiteX458" fmla="*/ 148521 w 770887"/>
                <a:gd name="connsiteY458" fmla="*/ 231596 h 599162"/>
                <a:gd name="connsiteX459" fmla="*/ 136552 w 770887"/>
                <a:gd name="connsiteY459" fmla="*/ 231596 h 599162"/>
                <a:gd name="connsiteX460" fmla="*/ 123088 w 770887"/>
                <a:gd name="connsiteY460" fmla="*/ 231596 h 599162"/>
                <a:gd name="connsiteX461" fmla="*/ 112615 w 770887"/>
                <a:gd name="connsiteY461" fmla="*/ 228608 h 599162"/>
                <a:gd name="connsiteX462" fmla="*/ 102143 w 770887"/>
                <a:gd name="connsiteY462" fmla="*/ 224125 h 599162"/>
                <a:gd name="connsiteX463" fmla="*/ 96158 w 770887"/>
                <a:gd name="connsiteY463" fmla="*/ 216654 h 599162"/>
                <a:gd name="connsiteX464" fmla="*/ 94662 w 770887"/>
                <a:gd name="connsiteY464" fmla="*/ 201713 h 599162"/>
                <a:gd name="connsiteX465" fmla="*/ 102143 w 770887"/>
                <a:gd name="connsiteY465" fmla="*/ 198724 h 599162"/>
                <a:gd name="connsiteX466" fmla="*/ 106631 w 770887"/>
                <a:gd name="connsiteY466" fmla="*/ 195736 h 599162"/>
                <a:gd name="connsiteX467" fmla="*/ 96158 w 770887"/>
                <a:gd name="connsiteY467" fmla="*/ 191254 h 599162"/>
                <a:gd name="connsiteX468" fmla="*/ 90174 w 770887"/>
                <a:gd name="connsiteY468" fmla="*/ 186771 h 599162"/>
                <a:gd name="connsiteX469" fmla="*/ 82694 w 770887"/>
                <a:gd name="connsiteY469" fmla="*/ 180794 h 599162"/>
                <a:gd name="connsiteX470" fmla="*/ 81198 w 770887"/>
                <a:gd name="connsiteY470" fmla="*/ 177806 h 599162"/>
                <a:gd name="connsiteX471" fmla="*/ 87182 w 770887"/>
                <a:gd name="connsiteY471" fmla="*/ 173324 h 599162"/>
                <a:gd name="connsiteX472" fmla="*/ 91670 w 770887"/>
                <a:gd name="connsiteY472" fmla="*/ 173324 h 599162"/>
                <a:gd name="connsiteX473" fmla="*/ 100647 w 770887"/>
                <a:gd name="connsiteY473" fmla="*/ 171829 h 599162"/>
                <a:gd name="connsiteX474" fmla="*/ 112615 w 770887"/>
                <a:gd name="connsiteY474" fmla="*/ 164359 h 599162"/>
                <a:gd name="connsiteX475" fmla="*/ 114111 w 770887"/>
                <a:gd name="connsiteY475" fmla="*/ 167347 h 599162"/>
                <a:gd name="connsiteX476" fmla="*/ 121592 w 770887"/>
                <a:gd name="connsiteY476" fmla="*/ 164359 h 599162"/>
                <a:gd name="connsiteX477" fmla="*/ 121592 w 770887"/>
                <a:gd name="connsiteY477" fmla="*/ 162864 h 599162"/>
                <a:gd name="connsiteX478" fmla="*/ 126080 w 770887"/>
                <a:gd name="connsiteY478" fmla="*/ 161370 h 599162"/>
                <a:gd name="connsiteX479" fmla="*/ 135056 w 770887"/>
                <a:gd name="connsiteY479" fmla="*/ 159876 h 599162"/>
                <a:gd name="connsiteX480" fmla="*/ 145529 w 770887"/>
                <a:gd name="connsiteY480" fmla="*/ 159876 h 599162"/>
                <a:gd name="connsiteX481" fmla="*/ 150017 w 770887"/>
                <a:gd name="connsiteY481" fmla="*/ 162864 h 599162"/>
                <a:gd name="connsiteX482" fmla="*/ 147025 w 770887"/>
                <a:gd name="connsiteY482" fmla="*/ 170335 h 599162"/>
                <a:gd name="connsiteX483" fmla="*/ 147025 w 770887"/>
                <a:gd name="connsiteY483" fmla="*/ 173324 h 599162"/>
                <a:gd name="connsiteX484" fmla="*/ 151513 w 770887"/>
                <a:gd name="connsiteY484" fmla="*/ 176312 h 599162"/>
                <a:gd name="connsiteX485" fmla="*/ 156001 w 770887"/>
                <a:gd name="connsiteY485" fmla="*/ 180794 h 599162"/>
                <a:gd name="connsiteX486" fmla="*/ 164978 w 770887"/>
                <a:gd name="connsiteY486" fmla="*/ 180794 h 599162"/>
                <a:gd name="connsiteX487" fmla="*/ 176946 w 770887"/>
                <a:gd name="connsiteY487" fmla="*/ 183783 h 599162"/>
                <a:gd name="connsiteX488" fmla="*/ 185923 w 770887"/>
                <a:gd name="connsiteY488" fmla="*/ 179300 h 599162"/>
                <a:gd name="connsiteX489" fmla="*/ 191907 w 770887"/>
                <a:gd name="connsiteY489" fmla="*/ 173324 h 599162"/>
                <a:gd name="connsiteX490" fmla="*/ 199387 w 770887"/>
                <a:gd name="connsiteY490" fmla="*/ 168841 h 599162"/>
                <a:gd name="connsiteX491" fmla="*/ 191907 w 770887"/>
                <a:gd name="connsiteY491" fmla="*/ 165853 h 599162"/>
                <a:gd name="connsiteX492" fmla="*/ 185923 w 770887"/>
                <a:gd name="connsiteY492" fmla="*/ 162864 h 599162"/>
                <a:gd name="connsiteX493" fmla="*/ 181435 w 770887"/>
                <a:gd name="connsiteY493" fmla="*/ 159876 h 599162"/>
                <a:gd name="connsiteX494" fmla="*/ 181435 w 770887"/>
                <a:gd name="connsiteY494" fmla="*/ 153899 h 599162"/>
                <a:gd name="connsiteX495" fmla="*/ 179939 w 770887"/>
                <a:gd name="connsiteY495" fmla="*/ 146428 h 599162"/>
                <a:gd name="connsiteX496" fmla="*/ 157497 w 770887"/>
                <a:gd name="connsiteY496" fmla="*/ 140452 h 599162"/>
                <a:gd name="connsiteX497" fmla="*/ 157497 w 770887"/>
                <a:gd name="connsiteY497" fmla="*/ 118039 h 599162"/>
                <a:gd name="connsiteX498" fmla="*/ 147025 w 770887"/>
                <a:gd name="connsiteY498" fmla="*/ 107580 h 599162"/>
                <a:gd name="connsiteX499" fmla="*/ 126080 w 770887"/>
                <a:gd name="connsiteY499" fmla="*/ 85168 h 599162"/>
                <a:gd name="connsiteX500" fmla="*/ 129072 w 770887"/>
                <a:gd name="connsiteY500" fmla="*/ 85168 h 599162"/>
                <a:gd name="connsiteX501" fmla="*/ 129072 w 770887"/>
                <a:gd name="connsiteY501" fmla="*/ 80685 h 599162"/>
                <a:gd name="connsiteX502" fmla="*/ 136552 w 770887"/>
                <a:gd name="connsiteY502" fmla="*/ 80685 h 599162"/>
                <a:gd name="connsiteX503" fmla="*/ 136552 w 770887"/>
                <a:gd name="connsiteY503" fmla="*/ 74708 h 599162"/>
                <a:gd name="connsiteX504" fmla="*/ 138048 w 770887"/>
                <a:gd name="connsiteY504" fmla="*/ 67238 h 599162"/>
                <a:gd name="connsiteX505" fmla="*/ 142537 w 770887"/>
                <a:gd name="connsiteY505" fmla="*/ 67238 h 599162"/>
                <a:gd name="connsiteX506" fmla="*/ 147025 w 770887"/>
                <a:gd name="connsiteY506" fmla="*/ 70226 h 599162"/>
                <a:gd name="connsiteX507" fmla="*/ 154505 w 770887"/>
                <a:gd name="connsiteY507" fmla="*/ 70226 h 599162"/>
                <a:gd name="connsiteX508" fmla="*/ 157497 w 770887"/>
                <a:gd name="connsiteY508" fmla="*/ 70226 h 599162"/>
                <a:gd name="connsiteX509" fmla="*/ 164978 w 770887"/>
                <a:gd name="connsiteY509" fmla="*/ 70226 h 599162"/>
                <a:gd name="connsiteX510" fmla="*/ 178442 w 770887"/>
                <a:gd name="connsiteY510" fmla="*/ 65743 h 599162"/>
                <a:gd name="connsiteX511" fmla="*/ 182931 w 770887"/>
                <a:gd name="connsiteY511" fmla="*/ 61261 h 599162"/>
                <a:gd name="connsiteX512" fmla="*/ 187419 w 770887"/>
                <a:gd name="connsiteY512" fmla="*/ 53790 h 599162"/>
                <a:gd name="connsiteX513" fmla="*/ 187419 w 770887"/>
                <a:gd name="connsiteY513" fmla="*/ 41837 h 599162"/>
                <a:gd name="connsiteX514" fmla="*/ 191907 w 770887"/>
                <a:gd name="connsiteY514" fmla="*/ 41837 h 599162"/>
                <a:gd name="connsiteX515" fmla="*/ 196395 w 770887"/>
                <a:gd name="connsiteY515" fmla="*/ 37354 h 599162"/>
                <a:gd name="connsiteX516" fmla="*/ 205372 w 770887"/>
                <a:gd name="connsiteY516" fmla="*/ 29883 h 599162"/>
                <a:gd name="connsiteX517" fmla="*/ 221829 w 770887"/>
                <a:gd name="connsiteY517" fmla="*/ 26895 h 599162"/>
                <a:gd name="connsiteX518" fmla="*/ 227813 w 770887"/>
                <a:gd name="connsiteY518" fmla="*/ 19424 h 599162"/>
                <a:gd name="connsiteX519" fmla="*/ 233797 w 770887"/>
                <a:gd name="connsiteY519" fmla="*/ 16436 h 599162"/>
                <a:gd name="connsiteX520" fmla="*/ 238285 w 770887"/>
                <a:gd name="connsiteY520" fmla="*/ 11953 h 599162"/>
                <a:gd name="connsiteX521" fmla="*/ 262223 w 770887"/>
                <a:gd name="connsiteY521" fmla="*/ 13447 h 599162"/>
                <a:gd name="connsiteX522" fmla="*/ 265215 w 770887"/>
                <a:gd name="connsiteY522" fmla="*/ 5977 h 599162"/>
                <a:gd name="connsiteX523" fmla="*/ 277183 w 770887"/>
                <a:gd name="connsiteY523" fmla="*/ 0 h 599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Lst>
              <a:rect l="l" t="t" r="r" b="b"/>
              <a:pathLst>
                <a:path w="770887" h="599162">
                  <a:moveTo>
                    <a:pt x="302516" y="482511"/>
                  </a:moveTo>
                  <a:lnTo>
                    <a:pt x="307819" y="487813"/>
                  </a:lnTo>
                  <a:lnTo>
                    <a:pt x="318423" y="494883"/>
                  </a:lnTo>
                  <a:lnTo>
                    <a:pt x="311354" y="496651"/>
                  </a:lnTo>
                  <a:lnTo>
                    <a:pt x="307819" y="496651"/>
                  </a:lnTo>
                  <a:lnTo>
                    <a:pt x="300749" y="501953"/>
                  </a:lnTo>
                  <a:lnTo>
                    <a:pt x="300749" y="503720"/>
                  </a:lnTo>
                  <a:lnTo>
                    <a:pt x="300749" y="509023"/>
                  </a:lnTo>
                  <a:lnTo>
                    <a:pt x="304284" y="509023"/>
                  </a:lnTo>
                  <a:lnTo>
                    <a:pt x="311354" y="517860"/>
                  </a:lnTo>
                  <a:lnTo>
                    <a:pt x="311354" y="521395"/>
                  </a:lnTo>
                  <a:lnTo>
                    <a:pt x="306051" y="523162"/>
                  </a:lnTo>
                  <a:lnTo>
                    <a:pt x="302516" y="523162"/>
                  </a:lnTo>
                  <a:lnTo>
                    <a:pt x="298982" y="524930"/>
                  </a:lnTo>
                  <a:lnTo>
                    <a:pt x="297214" y="524930"/>
                  </a:lnTo>
                  <a:lnTo>
                    <a:pt x="291912" y="528465"/>
                  </a:lnTo>
                  <a:lnTo>
                    <a:pt x="291912" y="533767"/>
                  </a:lnTo>
                  <a:lnTo>
                    <a:pt x="291912" y="535534"/>
                  </a:lnTo>
                  <a:lnTo>
                    <a:pt x="288377" y="540837"/>
                  </a:lnTo>
                  <a:lnTo>
                    <a:pt x="283075" y="531999"/>
                  </a:lnTo>
                  <a:lnTo>
                    <a:pt x="283075" y="533767"/>
                  </a:lnTo>
                  <a:lnTo>
                    <a:pt x="281307" y="537302"/>
                  </a:lnTo>
                  <a:lnTo>
                    <a:pt x="276005" y="542604"/>
                  </a:lnTo>
                  <a:lnTo>
                    <a:pt x="272470" y="549674"/>
                  </a:lnTo>
                  <a:lnTo>
                    <a:pt x="272470" y="551441"/>
                  </a:lnTo>
                  <a:lnTo>
                    <a:pt x="272470" y="558511"/>
                  </a:lnTo>
                  <a:lnTo>
                    <a:pt x="256563" y="558511"/>
                  </a:lnTo>
                  <a:lnTo>
                    <a:pt x="268935" y="554976"/>
                  </a:lnTo>
                  <a:lnTo>
                    <a:pt x="270703" y="551441"/>
                  </a:lnTo>
                  <a:lnTo>
                    <a:pt x="272470" y="547906"/>
                  </a:lnTo>
                  <a:lnTo>
                    <a:pt x="270703" y="542604"/>
                  </a:lnTo>
                  <a:lnTo>
                    <a:pt x="267168" y="540837"/>
                  </a:lnTo>
                  <a:lnTo>
                    <a:pt x="265400" y="540837"/>
                  </a:lnTo>
                  <a:lnTo>
                    <a:pt x="261866" y="537302"/>
                  </a:lnTo>
                  <a:lnTo>
                    <a:pt x="261866" y="535534"/>
                  </a:lnTo>
                  <a:lnTo>
                    <a:pt x="260098" y="524930"/>
                  </a:lnTo>
                  <a:lnTo>
                    <a:pt x="263633" y="521395"/>
                  </a:lnTo>
                  <a:lnTo>
                    <a:pt x="265400" y="517860"/>
                  </a:lnTo>
                  <a:lnTo>
                    <a:pt x="270703" y="514325"/>
                  </a:lnTo>
                  <a:lnTo>
                    <a:pt x="272470" y="516093"/>
                  </a:lnTo>
                  <a:lnTo>
                    <a:pt x="277772" y="521395"/>
                  </a:lnTo>
                  <a:lnTo>
                    <a:pt x="281307" y="528465"/>
                  </a:lnTo>
                  <a:lnTo>
                    <a:pt x="281307" y="521395"/>
                  </a:lnTo>
                  <a:lnTo>
                    <a:pt x="279540" y="514325"/>
                  </a:lnTo>
                  <a:lnTo>
                    <a:pt x="276005" y="509023"/>
                  </a:lnTo>
                  <a:lnTo>
                    <a:pt x="281307" y="507255"/>
                  </a:lnTo>
                  <a:lnTo>
                    <a:pt x="288377" y="510790"/>
                  </a:lnTo>
                  <a:lnTo>
                    <a:pt x="291912" y="510790"/>
                  </a:lnTo>
                  <a:lnTo>
                    <a:pt x="291912" y="507255"/>
                  </a:lnTo>
                  <a:lnTo>
                    <a:pt x="291912" y="505488"/>
                  </a:lnTo>
                  <a:lnTo>
                    <a:pt x="291912" y="501953"/>
                  </a:lnTo>
                  <a:lnTo>
                    <a:pt x="291912" y="496651"/>
                  </a:lnTo>
                  <a:lnTo>
                    <a:pt x="290144" y="493116"/>
                  </a:lnTo>
                  <a:lnTo>
                    <a:pt x="297214" y="487813"/>
                  </a:lnTo>
                  <a:close/>
                  <a:moveTo>
                    <a:pt x="55075" y="374697"/>
                  </a:moveTo>
                  <a:lnTo>
                    <a:pt x="58610" y="374697"/>
                  </a:lnTo>
                  <a:lnTo>
                    <a:pt x="63912" y="385302"/>
                  </a:lnTo>
                  <a:lnTo>
                    <a:pt x="63912" y="390604"/>
                  </a:lnTo>
                  <a:lnTo>
                    <a:pt x="60377" y="395906"/>
                  </a:lnTo>
                  <a:lnTo>
                    <a:pt x="56842" y="395906"/>
                  </a:lnTo>
                  <a:lnTo>
                    <a:pt x="51540" y="395906"/>
                  </a:lnTo>
                  <a:lnTo>
                    <a:pt x="44470" y="390604"/>
                  </a:lnTo>
                  <a:lnTo>
                    <a:pt x="35633" y="383534"/>
                  </a:lnTo>
                  <a:lnTo>
                    <a:pt x="44470" y="378232"/>
                  </a:lnTo>
                  <a:lnTo>
                    <a:pt x="49773" y="378232"/>
                  </a:lnTo>
                  <a:close/>
                  <a:moveTo>
                    <a:pt x="4447" y="224465"/>
                  </a:moveTo>
                  <a:cubicBezTo>
                    <a:pt x="4447" y="224465"/>
                    <a:pt x="4447" y="224465"/>
                    <a:pt x="5929" y="230488"/>
                  </a:cubicBezTo>
                  <a:cubicBezTo>
                    <a:pt x="5929" y="230488"/>
                    <a:pt x="5929" y="230488"/>
                    <a:pt x="8894" y="233499"/>
                  </a:cubicBezTo>
                  <a:cubicBezTo>
                    <a:pt x="8894" y="233499"/>
                    <a:pt x="8894" y="233499"/>
                    <a:pt x="16306" y="235005"/>
                  </a:cubicBezTo>
                  <a:cubicBezTo>
                    <a:pt x="16306" y="235005"/>
                    <a:pt x="16306" y="235005"/>
                    <a:pt x="23717" y="235005"/>
                  </a:cubicBezTo>
                  <a:cubicBezTo>
                    <a:pt x="23717" y="235005"/>
                    <a:pt x="23717" y="235005"/>
                    <a:pt x="28164" y="238016"/>
                  </a:cubicBezTo>
                  <a:cubicBezTo>
                    <a:pt x="28164" y="238016"/>
                    <a:pt x="28164" y="238016"/>
                    <a:pt x="28164" y="242533"/>
                  </a:cubicBezTo>
                  <a:cubicBezTo>
                    <a:pt x="28164" y="242533"/>
                    <a:pt x="28164" y="242533"/>
                    <a:pt x="31129" y="245544"/>
                  </a:cubicBezTo>
                  <a:cubicBezTo>
                    <a:pt x="31129" y="245544"/>
                    <a:pt x="31129" y="245544"/>
                    <a:pt x="37058" y="251566"/>
                  </a:cubicBezTo>
                  <a:cubicBezTo>
                    <a:pt x="37058" y="251566"/>
                    <a:pt x="37058" y="251566"/>
                    <a:pt x="44470" y="262106"/>
                  </a:cubicBezTo>
                  <a:cubicBezTo>
                    <a:pt x="44470" y="262106"/>
                    <a:pt x="44470" y="262106"/>
                    <a:pt x="40023" y="262106"/>
                  </a:cubicBezTo>
                  <a:cubicBezTo>
                    <a:pt x="40023" y="262106"/>
                    <a:pt x="40023" y="262106"/>
                    <a:pt x="31129" y="262106"/>
                  </a:cubicBezTo>
                  <a:lnTo>
                    <a:pt x="29647" y="265117"/>
                  </a:lnTo>
                  <a:cubicBezTo>
                    <a:pt x="29647" y="265117"/>
                    <a:pt x="29647" y="265117"/>
                    <a:pt x="23717" y="259095"/>
                  </a:cubicBezTo>
                  <a:cubicBezTo>
                    <a:pt x="23717" y="259095"/>
                    <a:pt x="23717" y="259095"/>
                    <a:pt x="20753" y="250061"/>
                  </a:cubicBezTo>
                  <a:cubicBezTo>
                    <a:pt x="20753" y="250061"/>
                    <a:pt x="20753" y="250061"/>
                    <a:pt x="19270" y="247050"/>
                  </a:cubicBezTo>
                  <a:cubicBezTo>
                    <a:pt x="19270" y="247050"/>
                    <a:pt x="19270" y="247050"/>
                    <a:pt x="16306" y="244038"/>
                  </a:cubicBezTo>
                  <a:cubicBezTo>
                    <a:pt x="16306" y="244038"/>
                    <a:pt x="16306" y="244038"/>
                    <a:pt x="14823" y="244038"/>
                  </a:cubicBezTo>
                  <a:cubicBezTo>
                    <a:pt x="14823" y="244038"/>
                    <a:pt x="14823" y="244038"/>
                    <a:pt x="13341" y="244038"/>
                  </a:cubicBezTo>
                  <a:cubicBezTo>
                    <a:pt x="13341" y="244038"/>
                    <a:pt x="10376" y="244038"/>
                    <a:pt x="10376" y="244038"/>
                  </a:cubicBezTo>
                  <a:cubicBezTo>
                    <a:pt x="8894" y="242533"/>
                    <a:pt x="8894" y="244038"/>
                    <a:pt x="8894" y="244038"/>
                  </a:cubicBezTo>
                  <a:cubicBezTo>
                    <a:pt x="8894" y="244038"/>
                    <a:pt x="8894" y="244038"/>
                    <a:pt x="4447" y="244038"/>
                  </a:cubicBezTo>
                  <a:cubicBezTo>
                    <a:pt x="-1483" y="242533"/>
                    <a:pt x="2964" y="242533"/>
                    <a:pt x="2964" y="242533"/>
                  </a:cubicBezTo>
                  <a:cubicBezTo>
                    <a:pt x="1482" y="241027"/>
                    <a:pt x="1482" y="241027"/>
                    <a:pt x="1482" y="239521"/>
                  </a:cubicBezTo>
                  <a:cubicBezTo>
                    <a:pt x="1482" y="239521"/>
                    <a:pt x="0" y="236510"/>
                    <a:pt x="0" y="235005"/>
                  </a:cubicBezTo>
                  <a:cubicBezTo>
                    <a:pt x="0" y="235005"/>
                    <a:pt x="0" y="230488"/>
                    <a:pt x="0" y="230488"/>
                  </a:cubicBezTo>
                  <a:cubicBezTo>
                    <a:pt x="0" y="230488"/>
                    <a:pt x="0" y="230488"/>
                    <a:pt x="4447" y="224465"/>
                  </a:cubicBezTo>
                  <a:close/>
                  <a:moveTo>
                    <a:pt x="277183" y="0"/>
                  </a:moveTo>
                  <a:cubicBezTo>
                    <a:pt x="277183" y="0"/>
                    <a:pt x="277183" y="0"/>
                    <a:pt x="283168" y="5977"/>
                  </a:cubicBezTo>
                  <a:cubicBezTo>
                    <a:pt x="283168" y="5977"/>
                    <a:pt x="283168" y="5977"/>
                    <a:pt x="286160" y="10459"/>
                  </a:cubicBezTo>
                  <a:cubicBezTo>
                    <a:pt x="286160" y="10459"/>
                    <a:pt x="286160" y="10459"/>
                    <a:pt x="283168" y="10459"/>
                  </a:cubicBezTo>
                  <a:cubicBezTo>
                    <a:pt x="283168" y="10459"/>
                    <a:pt x="283168" y="10459"/>
                    <a:pt x="283168" y="14942"/>
                  </a:cubicBezTo>
                  <a:cubicBezTo>
                    <a:pt x="283168" y="14942"/>
                    <a:pt x="283168" y="14942"/>
                    <a:pt x="287656" y="17930"/>
                  </a:cubicBezTo>
                  <a:cubicBezTo>
                    <a:pt x="287656" y="17930"/>
                    <a:pt x="287656" y="17930"/>
                    <a:pt x="293640" y="17930"/>
                  </a:cubicBezTo>
                  <a:cubicBezTo>
                    <a:pt x="293640" y="17930"/>
                    <a:pt x="293640" y="17930"/>
                    <a:pt x="293640" y="13447"/>
                  </a:cubicBezTo>
                  <a:cubicBezTo>
                    <a:pt x="293640" y="13447"/>
                    <a:pt x="293640" y="13447"/>
                    <a:pt x="296632" y="10459"/>
                  </a:cubicBezTo>
                  <a:cubicBezTo>
                    <a:pt x="296632" y="10459"/>
                    <a:pt x="296632" y="10459"/>
                    <a:pt x="299624" y="13447"/>
                  </a:cubicBezTo>
                  <a:cubicBezTo>
                    <a:pt x="299624" y="13447"/>
                    <a:pt x="299624" y="13447"/>
                    <a:pt x="304113" y="19424"/>
                  </a:cubicBezTo>
                  <a:cubicBezTo>
                    <a:pt x="304113" y="19424"/>
                    <a:pt x="304113" y="19424"/>
                    <a:pt x="313089" y="17930"/>
                  </a:cubicBezTo>
                  <a:cubicBezTo>
                    <a:pt x="313089" y="17930"/>
                    <a:pt x="313089" y="17930"/>
                    <a:pt x="325058" y="20918"/>
                  </a:cubicBezTo>
                  <a:cubicBezTo>
                    <a:pt x="325058" y="20918"/>
                    <a:pt x="325058" y="20918"/>
                    <a:pt x="325058" y="25401"/>
                  </a:cubicBezTo>
                  <a:cubicBezTo>
                    <a:pt x="325058" y="25401"/>
                    <a:pt x="325058" y="25401"/>
                    <a:pt x="328050" y="31377"/>
                  </a:cubicBezTo>
                  <a:cubicBezTo>
                    <a:pt x="328050" y="31377"/>
                    <a:pt x="328050" y="31377"/>
                    <a:pt x="335530" y="37354"/>
                  </a:cubicBezTo>
                  <a:cubicBezTo>
                    <a:pt x="335530" y="37354"/>
                    <a:pt x="335530" y="37354"/>
                    <a:pt x="351987" y="37354"/>
                  </a:cubicBezTo>
                  <a:cubicBezTo>
                    <a:pt x="351987" y="37354"/>
                    <a:pt x="351987" y="37354"/>
                    <a:pt x="356475" y="37354"/>
                  </a:cubicBezTo>
                  <a:cubicBezTo>
                    <a:pt x="356475" y="37354"/>
                    <a:pt x="356475" y="37354"/>
                    <a:pt x="360963" y="34366"/>
                  </a:cubicBezTo>
                  <a:cubicBezTo>
                    <a:pt x="360963" y="34366"/>
                    <a:pt x="360963" y="34366"/>
                    <a:pt x="366948" y="34366"/>
                  </a:cubicBezTo>
                  <a:cubicBezTo>
                    <a:pt x="366948" y="34366"/>
                    <a:pt x="366948" y="34366"/>
                    <a:pt x="374428" y="38848"/>
                  </a:cubicBezTo>
                  <a:cubicBezTo>
                    <a:pt x="374428" y="38848"/>
                    <a:pt x="374428" y="38848"/>
                    <a:pt x="375924" y="43331"/>
                  </a:cubicBezTo>
                  <a:cubicBezTo>
                    <a:pt x="375924" y="43331"/>
                    <a:pt x="375924" y="43331"/>
                    <a:pt x="375924" y="47813"/>
                  </a:cubicBezTo>
                  <a:cubicBezTo>
                    <a:pt x="375924" y="47813"/>
                    <a:pt x="375924" y="47813"/>
                    <a:pt x="375924" y="48560"/>
                  </a:cubicBezTo>
                  <a:lnTo>
                    <a:pt x="375924" y="50802"/>
                  </a:lnTo>
                  <a:cubicBezTo>
                    <a:pt x="375924" y="50802"/>
                    <a:pt x="375924" y="50802"/>
                    <a:pt x="383404" y="46319"/>
                  </a:cubicBezTo>
                  <a:cubicBezTo>
                    <a:pt x="383404" y="46319"/>
                    <a:pt x="383404" y="46319"/>
                    <a:pt x="392381" y="43331"/>
                  </a:cubicBezTo>
                  <a:cubicBezTo>
                    <a:pt x="392381" y="43331"/>
                    <a:pt x="392381" y="43331"/>
                    <a:pt x="398365" y="43331"/>
                  </a:cubicBezTo>
                  <a:cubicBezTo>
                    <a:pt x="398365" y="43331"/>
                    <a:pt x="398365" y="43331"/>
                    <a:pt x="410334" y="47813"/>
                  </a:cubicBezTo>
                  <a:cubicBezTo>
                    <a:pt x="410334" y="47813"/>
                    <a:pt x="410334" y="47813"/>
                    <a:pt x="420806" y="50802"/>
                  </a:cubicBezTo>
                  <a:cubicBezTo>
                    <a:pt x="420806" y="50802"/>
                    <a:pt x="420806" y="50802"/>
                    <a:pt x="432775" y="47813"/>
                  </a:cubicBezTo>
                  <a:cubicBezTo>
                    <a:pt x="432775" y="47813"/>
                    <a:pt x="432775" y="47813"/>
                    <a:pt x="438759" y="43331"/>
                  </a:cubicBezTo>
                  <a:cubicBezTo>
                    <a:pt x="438759" y="43331"/>
                    <a:pt x="438759" y="43331"/>
                    <a:pt x="444743" y="43331"/>
                  </a:cubicBezTo>
                  <a:cubicBezTo>
                    <a:pt x="444743" y="43331"/>
                    <a:pt x="444743" y="43331"/>
                    <a:pt x="447736" y="43331"/>
                  </a:cubicBezTo>
                  <a:cubicBezTo>
                    <a:pt x="447736" y="43331"/>
                    <a:pt x="447736" y="43331"/>
                    <a:pt x="455216" y="50802"/>
                  </a:cubicBezTo>
                  <a:cubicBezTo>
                    <a:pt x="455216" y="50802"/>
                    <a:pt x="455216" y="50802"/>
                    <a:pt x="462696" y="56778"/>
                  </a:cubicBezTo>
                  <a:cubicBezTo>
                    <a:pt x="462696" y="56778"/>
                    <a:pt x="462696" y="56778"/>
                    <a:pt x="476161" y="58272"/>
                  </a:cubicBezTo>
                  <a:lnTo>
                    <a:pt x="482145" y="110568"/>
                  </a:lnTo>
                  <a:cubicBezTo>
                    <a:pt x="482145" y="110568"/>
                    <a:pt x="482145" y="110568"/>
                    <a:pt x="500098" y="242056"/>
                  </a:cubicBezTo>
                  <a:cubicBezTo>
                    <a:pt x="500098" y="242056"/>
                    <a:pt x="500098" y="242056"/>
                    <a:pt x="521043" y="400438"/>
                  </a:cubicBezTo>
                  <a:cubicBezTo>
                    <a:pt x="521043" y="400438"/>
                    <a:pt x="521043" y="400438"/>
                    <a:pt x="525531" y="409403"/>
                  </a:cubicBezTo>
                  <a:cubicBezTo>
                    <a:pt x="525531" y="409403"/>
                    <a:pt x="525531" y="409403"/>
                    <a:pt x="540492" y="409403"/>
                  </a:cubicBezTo>
                  <a:cubicBezTo>
                    <a:pt x="540492" y="409403"/>
                    <a:pt x="540492" y="409403"/>
                    <a:pt x="543484" y="400438"/>
                  </a:cubicBezTo>
                  <a:cubicBezTo>
                    <a:pt x="543484" y="400438"/>
                    <a:pt x="543484" y="400438"/>
                    <a:pt x="555453" y="400438"/>
                  </a:cubicBezTo>
                  <a:cubicBezTo>
                    <a:pt x="555453" y="400438"/>
                    <a:pt x="555453" y="400438"/>
                    <a:pt x="555453" y="404920"/>
                  </a:cubicBezTo>
                  <a:cubicBezTo>
                    <a:pt x="555453" y="404920"/>
                    <a:pt x="555453" y="404920"/>
                    <a:pt x="559941" y="410897"/>
                  </a:cubicBezTo>
                  <a:cubicBezTo>
                    <a:pt x="559941" y="410897"/>
                    <a:pt x="559941" y="410897"/>
                    <a:pt x="579390" y="424344"/>
                  </a:cubicBezTo>
                  <a:cubicBezTo>
                    <a:pt x="579390" y="424344"/>
                    <a:pt x="579390" y="424344"/>
                    <a:pt x="595847" y="442274"/>
                  </a:cubicBezTo>
                  <a:cubicBezTo>
                    <a:pt x="595847" y="442274"/>
                    <a:pt x="595847" y="442274"/>
                    <a:pt x="604823" y="434803"/>
                  </a:cubicBezTo>
                  <a:cubicBezTo>
                    <a:pt x="604823" y="434803"/>
                    <a:pt x="604823" y="434803"/>
                    <a:pt x="610807" y="419862"/>
                  </a:cubicBezTo>
                  <a:cubicBezTo>
                    <a:pt x="610807" y="419862"/>
                    <a:pt x="610807" y="419862"/>
                    <a:pt x="618288" y="412391"/>
                  </a:cubicBezTo>
                  <a:cubicBezTo>
                    <a:pt x="618288" y="412391"/>
                    <a:pt x="618288" y="412391"/>
                    <a:pt x="625768" y="407908"/>
                  </a:cubicBezTo>
                  <a:cubicBezTo>
                    <a:pt x="625768" y="407908"/>
                    <a:pt x="625768" y="407908"/>
                    <a:pt x="639233" y="413885"/>
                  </a:cubicBezTo>
                  <a:cubicBezTo>
                    <a:pt x="639233" y="413885"/>
                    <a:pt x="639233" y="413885"/>
                    <a:pt x="655690" y="425838"/>
                  </a:cubicBezTo>
                  <a:cubicBezTo>
                    <a:pt x="655690" y="425838"/>
                    <a:pt x="655690" y="425838"/>
                    <a:pt x="672146" y="442274"/>
                  </a:cubicBezTo>
                  <a:cubicBezTo>
                    <a:pt x="672146" y="442274"/>
                    <a:pt x="672146" y="442274"/>
                    <a:pt x="684115" y="455722"/>
                  </a:cubicBezTo>
                  <a:cubicBezTo>
                    <a:pt x="684115" y="455722"/>
                    <a:pt x="684115" y="455722"/>
                    <a:pt x="708052" y="479629"/>
                  </a:cubicBezTo>
                  <a:cubicBezTo>
                    <a:pt x="708052" y="479629"/>
                    <a:pt x="708052" y="479629"/>
                    <a:pt x="723013" y="500547"/>
                  </a:cubicBezTo>
                  <a:cubicBezTo>
                    <a:pt x="723013" y="500547"/>
                    <a:pt x="723013" y="500547"/>
                    <a:pt x="731989" y="502041"/>
                  </a:cubicBezTo>
                  <a:cubicBezTo>
                    <a:pt x="731989" y="502041"/>
                    <a:pt x="731989" y="502041"/>
                    <a:pt x="742462" y="503535"/>
                  </a:cubicBezTo>
                  <a:cubicBezTo>
                    <a:pt x="742462" y="503535"/>
                    <a:pt x="742462" y="503535"/>
                    <a:pt x="760415" y="509512"/>
                  </a:cubicBezTo>
                  <a:cubicBezTo>
                    <a:pt x="760415" y="509512"/>
                    <a:pt x="760415" y="509512"/>
                    <a:pt x="767895" y="513994"/>
                  </a:cubicBezTo>
                  <a:cubicBezTo>
                    <a:pt x="767895" y="513994"/>
                    <a:pt x="767895" y="513994"/>
                    <a:pt x="767895" y="519971"/>
                  </a:cubicBezTo>
                  <a:cubicBezTo>
                    <a:pt x="767895" y="519971"/>
                    <a:pt x="767895" y="519971"/>
                    <a:pt x="770887" y="533419"/>
                  </a:cubicBezTo>
                  <a:cubicBezTo>
                    <a:pt x="770887" y="533419"/>
                    <a:pt x="770887" y="533419"/>
                    <a:pt x="770887" y="539395"/>
                  </a:cubicBezTo>
                  <a:cubicBezTo>
                    <a:pt x="770887" y="539395"/>
                    <a:pt x="770887" y="539395"/>
                    <a:pt x="770887" y="545372"/>
                  </a:cubicBezTo>
                  <a:cubicBezTo>
                    <a:pt x="770887" y="545372"/>
                    <a:pt x="770887" y="545372"/>
                    <a:pt x="770887" y="558820"/>
                  </a:cubicBezTo>
                  <a:cubicBezTo>
                    <a:pt x="770887" y="558820"/>
                    <a:pt x="770887" y="558820"/>
                    <a:pt x="764903" y="563302"/>
                  </a:cubicBezTo>
                  <a:cubicBezTo>
                    <a:pt x="764903" y="563302"/>
                    <a:pt x="764903" y="563302"/>
                    <a:pt x="760415" y="557325"/>
                  </a:cubicBezTo>
                  <a:cubicBezTo>
                    <a:pt x="760415" y="557325"/>
                    <a:pt x="760415" y="557325"/>
                    <a:pt x="755926" y="549855"/>
                  </a:cubicBezTo>
                  <a:cubicBezTo>
                    <a:pt x="755926" y="549855"/>
                    <a:pt x="755926" y="549855"/>
                    <a:pt x="751438" y="552843"/>
                  </a:cubicBezTo>
                  <a:cubicBezTo>
                    <a:pt x="751438" y="552843"/>
                    <a:pt x="751438" y="552843"/>
                    <a:pt x="755926" y="560314"/>
                  </a:cubicBezTo>
                  <a:cubicBezTo>
                    <a:pt x="755926" y="560314"/>
                    <a:pt x="755926" y="560314"/>
                    <a:pt x="752934" y="561808"/>
                  </a:cubicBezTo>
                  <a:cubicBezTo>
                    <a:pt x="752934" y="561808"/>
                    <a:pt x="752934" y="561808"/>
                    <a:pt x="748446" y="558820"/>
                  </a:cubicBezTo>
                  <a:cubicBezTo>
                    <a:pt x="748446" y="558820"/>
                    <a:pt x="748446" y="558820"/>
                    <a:pt x="739470" y="555831"/>
                  </a:cubicBezTo>
                  <a:cubicBezTo>
                    <a:pt x="739470" y="555831"/>
                    <a:pt x="739470" y="555831"/>
                    <a:pt x="739470" y="549855"/>
                  </a:cubicBezTo>
                  <a:cubicBezTo>
                    <a:pt x="739470" y="549855"/>
                    <a:pt x="739470" y="549855"/>
                    <a:pt x="736478" y="542384"/>
                  </a:cubicBezTo>
                  <a:cubicBezTo>
                    <a:pt x="736478" y="542384"/>
                    <a:pt x="736478" y="542384"/>
                    <a:pt x="731989" y="539395"/>
                  </a:cubicBezTo>
                  <a:cubicBezTo>
                    <a:pt x="731989" y="539395"/>
                    <a:pt x="731989" y="539395"/>
                    <a:pt x="728997" y="533419"/>
                  </a:cubicBezTo>
                  <a:cubicBezTo>
                    <a:pt x="728997" y="533419"/>
                    <a:pt x="728997" y="533419"/>
                    <a:pt x="717029" y="524454"/>
                  </a:cubicBezTo>
                  <a:cubicBezTo>
                    <a:pt x="717029" y="524454"/>
                    <a:pt x="717029" y="524454"/>
                    <a:pt x="706556" y="525948"/>
                  </a:cubicBezTo>
                  <a:cubicBezTo>
                    <a:pt x="706556" y="525948"/>
                    <a:pt x="706556" y="525948"/>
                    <a:pt x="709548" y="530430"/>
                  </a:cubicBezTo>
                  <a:cubicBezTo>
                    <a:pt x="709548" y="530430"/>
                    <a:pt x="709548" y="530430"/>
                    <a:pt x="712540" y="533419"/>
                  </a:cubicBezTo>
                  <a:cubicBezTo>
                    <a:pt x="712540" y="533419"/>
                    <a:pt x="712540" y="533419"/>
                    <a:pt x="723013" y="539395"/>
                  </a:cubicBezTo>
                  <a:cubicBezTo>
                    <a:pt x="723013" y="539395"/>
                    <a:pt x="723013" y="539395"/>
                    <a:pt x="728997" y="545372"/>
                  </a:cubicBezTo>
                  <a:cubicBezTo>
                    <a:pt x="728997" y="545372"/>
                    <a:pt x="728997" y="545372"/>
                    <a:pt x="728997" y="549855"/>
                  </a:cubicBezTo>
                  <a:cubicBezTo>
                    <a:pt x="728997" y="549855"/>
                    <a:pt x="728997" y="549855"/>
                    <a:pt x="733485" y="554337"/>
                  </a:cubicBezTo>
                  <a:cubicBezTo>
                    <a:pt x="733485" y="554337"/>
                    <a:pt x="733485" y="554337"/>
                    <a:pt x="736478" y="558820"/>
                  </a:cubicBezTo>
                  <a:cubicBezTo>
                    <a:pt x="736478" y="558820"/>
                    <a:pt x="736478" y="558820"/>
                    <a:pt x="739470" y="569279"/>
                  </a:cubicBezTo>
                  <a:cubicBezTo>
                    <a:pt x="739470" y="569279"/>
                    <a:pt x="739470" y="569279"/>
                    <a:pt x="739470" y="572267"/>
                  </a:cubicBezTo>
                  <a:cubicBezTo>
                    <a:pt x="739470" y="572267"/>
                    <a:pt x="739470" y="572267"/>
                    <a:pt x="734981" y="573761"/>
                  </a:cubicBezTo>
                  <a:cubicBezTo>
                    <a:pt x="734981" y="573761"/>
                    <a:pt x="734981" y="573761"/>
                    <a:pt x="731989" y="566290"/>
                  </a:cubicBezTo>
                  <a:cubicBezTo>
                    <a:pt x="731989" y="566290"/>
                    <a:pt x="731989" y="566290"/>
                    <a:pt x="731989" y="573761"/>
                  </a:cubicBezTo>
                  <a:cubicBezTo>
                    <a:pt x="731989" y="573761"/>
                    <a:pt x="731989" y="573761"/>
                    <a:pt x="728997" y="579738"/>
                  </a:cubicBezTo>
                  <a:cubicBezTo>
                    <a:pt x="728997" y="579738"/>
                    <a:pt x="728997" y="579738"/>
                    <a:pt x="724509" y="578244"/>
                  </a:cubicBezTo>
                  <a:cubicBezTo>
                    <a:pt x="724509" y="578244"/>
                    <a:pt x="724509" y="578244"/>
                    <a:pt x="717029" y="570773"/>
                  </a:cubicBezTo>
                  <a:cubicBezTo>
                    <a:pt x="717029" y="570773"/>
                    <a:pt x="717029" y="570773"/>
                    <a:pt x="709548" y="561808"/>
                  </a:cubicBezTo>
                  <a:cubicBezTo>
                    <a:pt x="709548" y="561808"/>
                    <a:pt x="709548" y="561808"/>
                    <a:pt x="703564" y="564796"/>
                  </a:cubicBezTo>
                  <a:cubicBezTo>
                    <a:pt x="703564" y="564796"/>
                    <a:pt x="703564" y="564796"/>
                    <a:pt x="699076" y="564796"/>
                  </a:cubicBezTo>
                  <a:cubicBezTo>
                    <a:pt x="699076" y="564796"/>
                    <a:pt x="699076" y="564796"/>
                    <a:pt x="702068" y="555831"/>
                  </a:cubicBezTo>
                  <a:cubicBezTo>
                    <a:pt x="702068" y="555831"/>
                    <a:pt x="702068" y="555831"/>
                    <a:pt x="709548" y="554337"/>
                  </a:cubicBezTo>
                  <a:cubicBezTo>
                    <a:pt x="709548" y="554337"/>
                    <a:pt x="709548" y="554337"/>
                    <a:pt x="706556" y="545372"/>
                  </a:cubicBezTo>
                  <a:cubicBezTo>
                    <a:pt x="706556" y="545372"/>
                    <a:pt x="706556" y="545372"/>
                    <a:pt x="697580" y="549855"/>
                  </a:cubicBezTo>
                  <a:cubicBezTo>
                    <a:pt x="697580" y="549855"/>
                    <a:pt x="697580" y="549855"/>
                    <a:pt x="700572" y="540890"/>
                  </a:cubicBezTo>
                  <a:cubicBezTo>
                    <a:pt x="700572" y="540890"/>
                    <a:pt x="700572" y="540890"/>
                    <a:pt x="696084" y="534913"/>
                  </a:cubicBezTo>
                  <a:cubicBezTo>
                    <a:pt x="696084" y="534913"/>
                    <a:pt x="696084" y="534913"/>
                    <a:pt x="694588" y="530430"/>
                  </a:cubicBezTo>
                  <a:cubicBezTo>
                    <a:pt x="694588" y="530430"/>
                    <a:pt x="694588" y="530430"/>
                    <a:pt x="694588" y="525948"/>
                  </a:cubicBezTo>
                  <a:cubicBezTo>
                    <a:pt x="694588" y="525948"/>
                    <a:pt x="694588" y="525948"/>
                    <a:pt x="700572" y="516983"/>
                  </a:cubicBezTo>
                  <a:cubicBezTo>
                    <a:pt x="700572" y="516983"/>
                    <a:pt x="700572" y="516983"/>
                    <a:pt x="693091" y="516983"/>
                  </a:cubicBezTo>
                  <a:cubicBezTo>
                    <a:pt x="693091" y="516983"/>
                    <a:pt x="693091" y="516983"/>
                    <a:pt x="690099" y="519971"/>
                  </a:cubicBezTo>
                  <a:cubicBezTo>
                    <a:pt x="690099" y="519971"/>
                    <a:pt x="690099" y="519971"/>
                    <a:pt x="690099" y="522959"/>
                  </a:cubicBezTo>
                  <a:cubicBezTo>
                    <a:pt x="690099" y="522959"/>
                    <a:pt x="690099" y="522959"/>
                    <a:pt x="690099" y="531925"/>
                  </a:cubicBezTo>
                  <a:cubicBezTo>
                    <a:pt x="690099" y="531925"/>
                    <a:pt x="690099" y="531925"/>
                    <a:pt x="685611" y="534913"/>
                  </a:cubicBezTo>
                  <a:cubicBezTo>
                    <a:pt x="685611" y="534913"/>
                    <a:pt x="685611" y="534913"/>
                    <a:pt x="682619" y="537901"/>
                  </a:cubicBezTo>
                  <a:cubicBezTo>
                    <a:pt x="682619" y="537901"/>
                    <a:pt x="682619" y="534913"/>
                    <a:pt x="682619" y="533419"/>
                  </a:cubicBezTo>
                  <a:cubicBezTo>
                    <a:pt x="682619" y="531925"/>
                    <a:pt x="681123" y="527442"/>
                    <a:pt x="681123" y="527442"/>
                  </a:cubicBezTo>
                  <a:cubicBezTo>
                    <a:pt x="681123" y="527442"/>
                    <a:pt x="679627" y="522959"/>
                    <a:pt x="679627" y="519971"/>
                  </a:cubicBezTo>
                  <a:cubicBezTo>
                    <a:pt x="679627" y="518477"/>
                    <a:pt x="678131" y="515489"/>
                    <a:pt x="678131" y="515489"/>
                  </a:cubicBezTo>
                  <a:cubicBezTo>
                    <a:pt x="678131" y="515489"/>
                    <a:pt x="676635" y="512500"/>
                    <a:pt x="676635" y="511006"/>
                  </a:cubicBezTo>
                  <a:cubicBezTo>
                    <a:pt x="676635" y="508018"/>
                    <a:pt x="676635" y="506524"/>
                    <a:pt x="676635" y="506524"/>
                  </a:cubicBezTo>
                  <a:cubicBezTo>
                    <a:pt x="676635" y="506524"/>
                    <a:pt x="678131" y="503535"/>
                    <a:pt x="681123" y="503535"/>
                  </a:cubicBezTo>
                  <a:cubicBezTo>
                    <a:pt x="682619" y="502041"/>
                    <a:pt x="684115" y="499053"/>
                    <a:pt x="684115" y="499053"/>
                  </a:cubicBezTo>
                  <a:cubicBezTo>
                    <a:pt x="684115" y="499053"/>
                    <a:pt x="684115" y="499053"/>
                    <a:pt x="690099" y="493076"/>
                  </a:cubicBezTo>
                  <a:cubicBezTo>
                    <a:pt x="690099" y="493076"/>
                    <a:pt x="690099" y="493076"/>
                    <a:pt x="684115" y="482617"/>
                  </a:cubicBezTo>
                  <a:cubicBezTo>
                    <a:pt x="684115" y="482617"/>
                    <a:pt x="684115" y="482617"/>
                    <a:pt x="681123" y="484111"/>
                  </a:cubicBezTo>
                  <a:cubicBezTo>
                    <a:pt x="681123" y="484111"/>
                    <a:pt x="681123" y="484111"/>
                    <a:pt x="678131" y="491582"/>
                  </a:cubicBezTo>
                  <a:cubicBezTo>
                    <a:pt x="678131" y="491582"/>
                    <a:pt x="678131" y="491582"/>
                    <a:pt x="672146" y="499053"/>
                  </a:cubicBezTo>
                  <a:cubicBezTo>
                    <a:pt x="672146" y="499053"/>
                    <a:pt x="672146" y="499053"/>
                    <a:pt x="667658" y="502041"/>
                  </a:cubicBezTo>
                  <a:cubicBezTo>
                    <a:pt x="667658" y="502041"/>
                    <a:pt x="667658" y="502041"/>
                    <a:pt x="666162" y="505029"/>
                  </a:cubicBezTo>
                  <a:cubicBezTo>
                    <a:pt x="666162" y="505029"/>
                    <a:pt x="666162" y="505029"/>
                    <a:pt x="669154" y="516983"/>
                  </a:cubicBezTo>
                  <a:cubicBezTo>
                    <a:pt x="669154" y="516983"/>
                    <a:pt x="669154" y="516983"/>
                    <a:pt x="675139" y="533419"/>
                  </a:cubicBezTo>
                  <a:cubicBezTo>
                    <a:pt x="675139" y="533419"/>
                    <a:pt x="675139" y="533419"/>
                    <a:pt x="669154" y="531925"/>
                  </a:cubicBezTo>
                  <a:cubicBezTo>
                    <a:pt x="669154" y="531925"/>
                    <a:pt x="669154" y="531925"/>
                    <a:pt x="660178" y="513994"/>
                  </a:cubicBezTo>
                  <a:cubicBezTo>
                    <a:pt x="660178" y="513994"/>
                    <a:pt x="660178" y="513994"/>
                    <a:pt x="649705" y="499053"/>
                  </a:cubicBezTo>
                  <a:cubicBezTo>
                    <a:pt x="649705" y="499053"/>
                    <a:pt x="649705" y="499053"/>
                    <a:pt x="646713" y="508018"/>
                  </a:cubicBezTo>
                  <a:cubicBezTo>
                    <a:pt x="646713" y="508018"/>
                    <a:pt x="646713" y="508018"/>
                    <a:pt x="643721" y="506524"/>
                  </a:cubicBezTo>
                  <a:cubicBezTo>
                    <a:pt x="643721" y="506524"/>
                    <a:pt x="643721" y="506524"/>
                    <a:pt x="639233" y="496064"/>
                  </a:cubicBezTo>
                  <a:cubicBezTo>
                    <a:pt x="639233" y="496064"/>
                    <a:pt x="639233" y="496064"/>
                    <a:pt x="633249" y="491582"/>
                  </a:cubicBezTo>
                  <a:cubicBezTo>
                    <a:pt x="633249" y="491582"/>
                    <a:pt x="633249" y="491582"/>
                    <a:pt x="618288" y="475146"/>
                  </a:cubicBezTo>
                  <a:cubicBezTo>
                    <a:pt x="618288" y="475146"/>
                    <a:pt x="618288" y="475146"/>
                    <a:pt x="618288" y="464687"/>
                  </a:cubicBezTo>
                  <a:cubicBezTo>
                    <a:pt x="618288" y="464687"/>
                    <a:pt x="618288" y="464687"/>
                    <a:pt x="615296" y="470664"/>
                  </a:cubicBezTo>
                  <a:cubicBezTo>
                    <a:pt x="615296" y="470664"/>
                    <a:pt x="615296" y="470664"/>
                    <a:pt x="607815" y="467675"/>
                  </a:cubicBezTo>
                  <a:cubicBezTo>
                    <a:pt x="607815" y="467675"/>
                    <a:pt x="607815" y="467675"/>
                    <a:pt x="591358" y="452734"/>
                  </a:cubicBezTo>
                  <a:cubicBezTo>
                    <a:pt x="591358" y="452734"/>
                    <a:pt x="591358" y="452734"/>
                    <a:pt x="580886" y="440780"/>
                  </a:cubicBezTo>
                  <a:cubicBezTo>
                    <a:pt x="580886" y="440780"/>
                    <a:pt x="580886" y="440780"/>
                    <a:pt x="574902" y="442274"/>
                  </a:cubicBezTo>
                  <a:cubicBezTo>
                    <a:pt x="574902" y="442274"/>
                    <a:pt x="574902" y="442274"/>
                    <a:pt x="561437" y="439286"/>
                  </a:cubicBezTo>
                  <a:cubicBezTo>
                    <a:pt x="561437" y="439286"/>
                    <a:pt x="561437" y="439286"/>
                    <a:pt x="552461" y="430321"/>
                  </a:cubicBezTo>
                  <a:cubicBezTo>
                    <a:pt x="552461" y="430321"/>
                    <a:pt x="552461" y="430321"/>
                    <a:pt x="552461" y="419862"/>
                  </a:cubicBezTo>
                  <a:cubicBezTo>
                    <a:pt x="552461" y="419862"/>
                    <a:pt x="552461" y="419862"/>
                    <a:pt x="547972" y="422850"/>
                  </a:cubicBezTo>
                  <a:cubicBezTo>
                    <a:pt x="547972" y="422850"/>
                    <a:pt x="547972" y="422850"/>
                    <a:pt x="530020" y="422850"/>
                  </a:cubicBezTo>
                  <a:cubicBezTo>
                    <a:pt x="530020" y="422850"/>
                    <a:pt x="530020" y="422850"/>
                    <a:pt x="521043" y="421356"/>
                  </a:cubicBezTo>
                  <a:cubicBezTo>
                    <a:pt x="521043" y="421356"/>
                    <a:pt x="521043" y="421356"/>
                    <a:pt x="510571" y="418368"/>
                  </a:cubicBezTo>
                  <a:cubicBezTo>
                    <a:pt x="510571" y="418368"/>
                    <a:pt x="510571" y="418368"/>
                    <a:pt x="491122" y="416873"/>
                  </a:cubicBezTo>
                  <a:cubicBezTo>
                    <a:pt x="491122" y="416873"/>
                    <a:pt x="491122" y="416873"/>
                    <a:pt x="471673" y="421356"/>
                  </a:cubicBezTo>
                  <a:cubicBezTo>
                    <a:pt x="471673" y="421356"/>
                    <a:pt x="471673" y="421356"/>
                    <a:pt x="458208" y="424344"/>
                  </a:cubicBezTo>
                  <a:cubicBezTo>
                    <a:pt x="458208" y="424344"/>
                    <a:pt x="458208" y="424344"/>
                    <a:pt x="461200" y="412391"/>
                  </a:cubicBezTo>
                  <a:cubicBezTo>
                    <a:pt x="461200" y="412391"/>
                    <a:pt x="461200" y="412391"/>
                    <a:pt x="456712" y="415379"/>
                  </a:cubicBezTo>
                  <a:cubicBezTo>
                    <a:pt x="456712" y="415379"/>
                    <a:pt x="456712" y="415379"/>
                    <a:pt x="449232" y="410897"/>
                  </a:cubicBezTo>
                  <a:cubicBezTo>
                    <a:pt x="449232" y="410897"/>
                    <a:pt x="449232" y="410897"/>
                    <a:pt x="443247" y="407908"/>
                  </a:cubicBezTo>
                  <a:cubicBezTo>
                    <a:pt x="443247" y="407908"/>
                    <a:pt x="443247" y="407908"/>
                    <a:pt x="437263" y="407908"/>
                  </a:cubicBezTo>
                  <a:cubicBezTo>
                    <a:pt x="437263" y="407908"/>
                    <a:pt x="437263" y="407908"/>
                    <a:pt x="432775" y="407908"/>
                  </a:cubicBezTo>
                  <a:cubicBezTo>
                    <a:pt x="432775" y="407908"/>
                    <a:pt x="432775" y="407908"/>
                    <a:pt x="425294" y="412391"/>
                  </a:cubicBezTo>
                  <a:cubicBezTo>
                    <a:pt x="425294" y="412391"/>
                    <a:pt x="425294" y="412391"/>
                    <a:pt x="419310" y="415379"/>
                  </a:cubicBezTo>
                  <a:cubicBezTo>
                    <a:pt x="419310" y="415379"/>
                    <a:pt x="419310" y="415379"/>
                    <a:pt x="413326" y="422850"/>
                  </a:cubicBezTo>
                  <a:cubicBezTo>
                    <a:pt x="413326" y="422850"/>
                    <a:pt x="413326" y="422850"/>
                    <a:pt x="410334" y="425838"/>
                  </a:cubicBezTo>
                  <a:cubicBezTo>
                    <a:pt x="410334" y="425838"/>
                    <a:pt x="410334" y="425838"/>
                    <a:pt x="402853" y="424344"/>
                  </a:cubicBezTo>
                  <a:cubicBezTo>
                    <a:pt x="402853" y="424344"/>
                    <a:pt x="402853" y="424344"/>
                    <a:pt x="410334" y="418368"/>
                  </a:cubicBezTo>
                  <a:cubicBezTo>
                    <a:pt x="410334" y="418368"/>
                    <a:pt x="410334" y="418368"/>
                    <a:pt x="419310" y="409403"/>
                  </a:cubicBezTo>
                  <a:cubicBezTo>
                    <a:pt x="419310" y="409403"/>
                    <a:pt x="419310" y="409403"/>
                    <a:pt x="425294" y="403426"/>
                  </a:cubicBezTo>
                  <a:cubicBezTo>
                    <a:pt x="425294" y="403426"/>
                    <a:pt x="425294" y="403426"/>
                    <a:pt x="429783" y="397449"/>
                  </a:cubicBezTo>
                  <a:cubicBezTo>
                    <a:pt x="429783" y="397449"/>
                    <a:pt x="429783" y="397449"/>
                    <a:pt x="426791" y="397449"/>
                  </a:cubicBezTo>
                  <a:cubicBezTo>
                    <a:pt x="426791" y="397449"/>
                    <a:pt x="426791" y="397449"/>
                    <a:pt x="420806" y="394461"/>
                  </a:cubicBezTo>
                  <a:cubicBezTo>
                    <a:pt x="420806" y="394461"/>
                    <a:pt x="420806" y="394461"/>
                    <a:pt x="420806" y="384002"/>
                  </a:cubicBezTo>
                  <a:cubicBezTo>
                    <a:pt x="420806" y="384002"/>
                    <a:pt x="420806" y="384002"/>
                    <a:pt x="414822" y="388484"/>
                  </a:cubicBezTo>
                  <a:cubicBezTo>
                    <a:pt x="414822" y="388484"/>
                    <a:pt x="414822" y="388484"/>
                    <a:pt x="413326" y="389978"/>
                  </a:cubicBezTo>
                  <a:cubicBezTo>
                    <a:pt x="413326" y="389978"/>
                    <a:pt x="413326" y="389978"/>
                    <a:pt x="402853" y="389978"/>
                  </a:cubicBezTo>
                  <a:cubicBezTo>
                    <a:pt x="402853" y="389978"/>
                    <a:pt x="402853" y="389978"/>
                    <a:pt x="393877" y="388484"/>
                  </a:cubicBezTo>
                  <a:cubicBezTo>
                    <a:pt x="393877" y="388484"/>
                    <a:pt x="393877" y="388484"/>
                    <a:pt x="389389" y="392967"/>
                  </a:cubicBezTo>
                  <a:cubicBezTo>
                    <a:pt x="389389" y="392967"/>
                    <a:pt x="389389" y="392967"/>
                    <a:pt x="386397" y="401932"/>
                  </a:cubicBezTo>
                  <a:cubicBezTo>
                    <a:pt x="386397" y="401932"/>
                    <a:pt x="386397" y="401932"/>
                    <a:pt x="392381" y="409403"/>
                  </a:cubicBezTo>
                  <a:cubicBezTo>
                    <a:pt x="392381" y="409403"/>
                    <a:pt x="392381" y="409403"/>
                    <a:pt x="389389" y="421356"/>
                  </a:cubicBezTo>
                  <a:cubicBezTo>
                    <a:pt x="389389" y="421356"/>
                    <a:pt x="389389" y="421356"/>
                    <a:pt x="381908" y="428827"/>
                  </a:cubicBezTo>
                  <a:cubicBezTo>
                    <a:pt x="381908" y="428827"/>
                    <a:pt x="381908" y="428827"/>
                    <a:pt x="374428" y="428827"/>
                  </a:cubicBezTo>
                  <a:cubicBezTo>
                    <a:pt x="374428" y="428827"/>
                    <a:pt x="374428" y="428827"/>
                    <a:pt x="365452" y="428827"/>
                  </a:cubicBezTo>
                  <a:cubicBezTo>
                    <a:pt x="365452" y="428827"/>
                    <a:pt x="365452" y="428827"/>
                    <a:pt x="362459" y="439286"/>
                  </a:cubicBezTo>
                  <a:cubicBezTo>
                    <a:pt x="362459" y="439286"/>
                    <a:pt x="362459" y="439286"/>
                    <a:pt x="350491" y="443769"/>
                  </a:cubicBezTo>
                  <a:cubicBezTo>
                    <a:pt x="350491" y="443769"/>
                    <a:pt x="350491" y="443769"/>
                    <a:pt x="348995" y="446757"/>
                  </a:cubicBezTo>
                  <a:cubicBezTo>
                    <a:pt x="348995" y="446757"/>
                    <a:pt x="348995" y="446757"/>
                    <a:pt x="338522" y="454228"/>
                  </a:cubicBezTo>
                  <a:cubicBezTo>
                    <a:pt x="338522" y="454228"/>
                    <a:pt x="338522" y="454228"/>
                    <a:pt x="328050" y="457216"/>
                  </a:cubicBezTo>
                  <a:cubicBezTo>
                    <a:pt x="328050" y="457216"/>
                    <a:pt x="328050" y="457216"/>
                    <a:pt x="322065" y="458710"/>
                  </a:cubicBezTo>
                  <a:cubicBezTo>
                    <a:pt x="322065" y="458710"/>
                    <a:pt x="322065" y="458710"/>
                    <a:pt x="319073" y="454228"/>
                  </a:cubicBezTo>
                  <a:cubicBezTo>
                    <a:pt x="319073" y="454228"/>
                    <a:pt x="319073" y="454228"/>
                    <a:pt x="317577" y="451239"/>
                  </a:cubicBezTo>
                  <a:cubicBezTo>
                    <a:pt x="317577" y="451239"/>
                    <a:pt x="317577" y="451239"/>
                    <a:pt x="325058" y="448251"/>
                  </a:cubicBezTo>
                  <a:cubicBezTo>
                    <a:pt x="325058" y="448251"/>
                    <a:pt x="325058" y="448251"/>
                    <a:pt x="331042" y="440780"/>
                  </a:cubicBezTo>
                  <a:cubicBezTo>
                    <a:pt x="331042" y="440780"/>
                    <a:pt x="331042" y="440780"/>
                    <a:pt x="323561" y="440780"/>
                  </a:cubicBezTo>
                  <a:cubicBezTo>
                    <a:pt x="323561" y="440780"/>
                    <a:pt x="323561" y="440780"/>
                    <a:pt x="320569" y="436298"/>
                  </a:cubicBezTo>
                  <a:cubicBezTo>
                    <a:pt x="320569" y="436298"/>
                    <a:pt x="320569" y="436298"/>
                    <a:pt x="328050" y="425838"/>
                  </a:cubicBezTo>
                  <a:cubicBezTo>
                    <a:pt x="328050" y="425838"/>
                    <a:pt x="328050" y="425838"/>
                    <a:pt x="331042" y="415379"/>
                  </a:cubicBezTo>
                  <a:cubicBezTo>
                    <a:pt x="331042" y="415379"/>
                    <a:pt x="331042" y="415379"/>
                    <a:pt x="335530" y="400438"/>
                  </a:cubicBezTo>
                  <a:cubicBezTo>
                    <a:pt x="335530" y="400438"/>
                    <a:pt x="335530" y="400438"/>
                    <a:pt x="343010" y="391473"/>
                  </a:cubicBezTo>
                  <a:cubicBezTo>
                    <a:pt x="343010" y="391473"/>
                    <a:pt x="343010" y="391473"/>
                    <a:pt x="369940" y="394461"/>
                  </a:cubicBezTo>
                  <a:cubicBezTo>
                    <a:pt x="369940" y="394461"/>
                    <a:pt x="369940" y="394461"/>
                    <a:pt x="365452" y="388484"/>
                  </a:cubicBezTo>
                  <a:cubicBezTo>
                    <a:pt x="365452" y="388484"/>
                    <a:pt x="365452" y="388484"/>
                    <a:pt x="357971" y="386990"/>
                  </a:cubicBezTo>
                  <a:cubicBezTo>
                    <a:pt x="357971" y="386990"/>
                    <a:pt x="357971" y="386990"/>
                    <a:pt x="344507" y="381013"/>
                  </a:cubicBezTo>
                  <a:cubicBezTo>
                    <a:pt x="344507" y="381013"/>
                    <a:pt x="344507" y="381013"/>
                    <a:pt x="334034" y="385496"/>
                  </a:cubicBezTo>
                  <a:cubicBezTo>
                    <a:pt x="334034" y="385496"/>
                    <a:pt x="334034" y="385496"/>
                    <a:pt x="325058" y="392967"/>
                  </a:cubicBezTo>
                  <a:cubicBezTo>
                    <a:pt x="325058" y="392967"/>
                    <a:pt x="325058" y="392967"/>
                    <a:pt x="316081" y="400438"/>
                  </a:cubicBezTo>
                  <a:cubicBezTo>
                    <a:pt x="316081" y="400438"/>
                    <a:pt x="316081" y="400438"/>
                    <a:pt x="311593" y="409403"/>
                  </a:cubicBezTo>
                  <a:cubicBezTo>
                    <a:pt x="311593" y="409403"/>
                    <a:pt x="311593" y="409403"/>
                    <a:pt x="310097" y="416873"/>
                  </a:cubicBezTo>
                  <a:cubicBezTo>
                    <a:pt x="310097" y="416873"/>
                    <a:pt x="310097" y="416873"/>
                    <a:pt x="304113" y="416873"/>
                  </a:cubicBezTo>
                  <a:cubicBezTo>
                    <a:pt x="304113" y="416873"/>
                    <a:pt x="304113" y="416873"/>
                    <a:pt x="304113" y="419862"/>
                  </a:cubicBezTo>
                  <a:cubicBezTo>
                    <a:pt x="304113" y="419862"/>
                    <a:pt x="304113" y="419862"/>
                    <a:pt x="307105" y="425838"/>
                  </a:cubicBezTo>
                  <a:cubicBezTo>
                    <a:pt x="307105" y="425838"/>
                    <a:pt x="307105" y="425838"/>
                    <a:pt x="305609" y="430321"/>
                  </a:cubicBezTo>
                  <a:cubicBezTo>
                    <a:pt x="305609" y="430321"/>
                    <a:pt x="305609" y="430321"/>
                    <a:pt x="301120" y="434803"/>
                  </a:cubicBezTo>
                  <a:cubicBezTo>
                    <a:pt x="301120" y="434803"/>
                    <a:pt x="301120" y="434803"/>
                    <a:pt x="290648" y="440780"/>
                  </a:cubicBezTo>
                  <a:cubicBezTo>
                    <a:pt x="290648" y="440780"/>
                    <a:pt x="290648" y="440780"/>
                    <a:pt x="284664" y="445263"/>
                  </a:cubicBezTo>
                  <a:cubicBezTo>
                    <a:pt x="284664" y="445263"/>
                    <a:pt x="284664" y="445263"/>
                    <a:pt x="277183" y="452734"/>
                  </a:cubicBezTo>
                  <a:cubicBezTo>
                    <a:pt x="277183" y="452734"/>
                    <a:pt x="277183" y="452734"/>
                    <a:pt x="275687" y="460204"/>
                  </a:cubicBezTo>
                  <a:cubicBezTo>
                    <a:pt x="275687" y="460204"/>
                    <a:pt x="275687" y="460204"/>
                    <a:pt x="286160" y="463193"/>
                  </a:cubicBezTo>
                  <a:cubicBezTo>
                    <a:pt x="286160" y="463193"/>
                    <a:pt x="286160" y="463193"/>
                    <a:pt x="287656" y="473652"/>
                  </a:cubicBezTo>
                  <a:cubicBezTo>
                    <a:pt x="287656" y="473652"/>
                    <a:pt x="287656" y="473652"/>
                    <a:pt x="283168" y="479629"/>
                  </a:cubicBezTo>
                  <a:cubicBezTo>
                    <a:pt x="283168" y="479629"/>
                    <a:pt x="283168" y="479629"/>
                    <a:pt x="275687" y="484111"/>
                  </a:cubicBezTo>
                  <a:cubicBezTo>
                    <a:pt x="275687" y="484111"/>
                    <a:pt x="275687" y="484111"/>
                    <a:pt x="266711" y="496064"/>
                  </a:cubicBezTo>
                  <a:cubicBezTo>
                    <a:pt x="266711" y="496064"/>
                    <a:pt x="266711" y="496064"/>
                    <a:pt x="253246" y="505029"/>
                  </a:cubicBezTo>
                  <a:cubicBezTo>
                    <a:pt x="253246" y="505029"/>
                    <a:pt x="253246" y="505029"/>
                    <a:pt x="226317" y="518477"/>
                  </a:cubicBezTo>
                  <a:cubicBezTo>
                    <a:pt x="226317" y="518477"/>
                    <a:pt x="226317" y="518477"/>
                    <a:pt x="224821" y="530430"/>
                  </a:cubicBezTo>
                  <a:cubicBezTo>
                    <a:pt x="224821" y="530430"/>
                    <a:pt x="224821" y="530430"/>
                    <a:pt x="214348" y="534913"/>
                  </a:cubicBezTo>
                  <a:cubicBezTo>
                    <a:pt x="214348" y="534913"/>
                    <a:pt x="214348" y="534913"/>
                    <a:pt x="203876" y="540890"/>
                  </a:cubicBezTo>
                  <a:cubicBezTo>
                    <a:pt x="203876" y="540890"/>
                    <a:pt x="203876" y="540890"/>
                    <a:pt x="190411" y="545372"/>
                  </a:cubicBezTo>
                  <a:cubicBezTo>
                    <a:pt x="190411" y="545372"/>
                    <a:pt x="190411" y="545372"/>
                    <a:pt x="185923" y="548360"/>
                  </a:cubicBezTo>
                  <a:cubicBezTo>
                    <a:pt x="185923" y="548360"/>
                    <a:pt x="185923" y="548360"/>
                    <a:pt x="179939" y="552843"/>
                  </a:cubicBezTo>
                  <a:cubicBezTo>
                    <a:pt x="179939" y="552843"/>
                    <a:pt x="179939" y="552843"/>
                    <a:pt x="175450" y="557325"/>
                  </a:cubicBezTo>
                  <a:cubicBezTo>
                    <a:pt x="175450" y="557325"/>
                    <a:pt x="175450" y="557325"/>
                    <a:pt x="172458" y="566290"/>
                  </a:cubicBezTo>
                  <a:cubicBezTo>
                    <a:pt x="172458" y="566290"/>
                    <a:pt x="172458" y="566290"/>
                    <a:pt x="164978" y="567785"/>
                  </a:cubicBezTo>
                  <a:cubicBezTo>
                    <a:pt x="164978" y="567785"/>
                    <a:pt x="164978" y="567785"/>
                    <a:pt x="154505" y="570773"/>
                  </a:cubicBezTo>
                  <a:cubicBezTo>
                    <a:pt x="154505" y="570773"/>
                    <a:pt x="154505" y="570773"/>
                    <a:pt x="147025" y="570773"/>
                  </a:cubicBezTo>
                  <a:cubicBezTo>
                    <a:pt x="147025" y="570773"/>
                    <a:pt x="147025" y="570773"/>
                    <a:pt x="139545" y="573761"/>
                  </a:cubicBezTo>
                  <a:cubicBezTo>
                    <a:pt x="139545" y="573761"/>
                    <a:pt x="139545" y="573761"/>
                    <a:pt x="129072" y="579738"/>
                  </a:cubicBezTo>
                  <a:cubicBezTo>
                    <a:pt x="129072" y="579738"/>
                    <a:pt x="129072" y="579738"/>
                    <a:pt x="132064" y="587209"/>
                  </a:cubicBezTo>
                  <a:cubicBezTo>
                    <a:pt x="132064" y="587209"/>
                    <a:pt x="132064" y="587209"/>
                    <a:pt x="129072" y="588703"/>
                  </a:cubicBezTo>
                  <a:cubicBezTo>
                    <a:pt x="129072" y="588703"/>
                    <a:pt x="129072" y="588703"/>
                    <a:pt x="121592" y="584220"/>
                  </a:cubicBezTo>
                  <a:cubicBezTo>
                    <a:pt x="121592" y="584220"/>
                    <a:pt x="121592" y="584220"/>
                    <a:pt x="114111" y="581232"/>
                  </a:cubicBezTo>
                  <a:cubicBezTo>
                    <a:pt x="114111" y="581232"/>
                    <a:pt x="114111" y="581232"/>
                    <a:pt x="108127" y="572267"/>
                  </a:cubicBezTo>
                  <a:cubicBezTo>
                    <a:pt x="108127" y="572267"/>
                    <a:pt x="108127" y="572267"/>
                    <a:pt x="106631" y="575255"/>
                  </a:cubicBezTo>
                  <a:cubicBezTo>
                    <a:pt x="106631" y="575255"/>
                    <a:pt x="106631" y="575255"/>
                    <a:pt x="106631" y="587209"/>
                  </a:cubicBezTo>
                  <a:cubicBezTo>
                    <a:pt x="106631" y="587209"/>
                    <a:pt x="106631" y="587209"/>
                    <a:pt x="97655" y="587209"/>
                  </a:cubicBezTo>
                  <a:cubicBezTo>
                    <a:pt x="97655" y="587209"/>
                    <a:pt x="97655" y="587209"/>
                    <a:pt x="97655" y="591691"/>
                  </a:cubicBezTo>
                  <a:cubicBezTo>
                    <a:pt x="97655" y="591691"/>
                    <a:pt x="97655" y="591691"/>
                    <a:pt x="88678" y="591691"/>
                  </a:cubicBezTo>
                  <a:cubicBezTo>
                    <a:pt x="88678" y="591691"/>
                    <a:pt x="88678" y="591691"/>
                    <a:pt x="88678" y="590197"/>
                  </a:cubicBezTo>
                  <a:cubicBezTo>
                    <a:pt x="88678" y="588703"/>
                    <a:pt x="84190" y="588703"/>
                    <a:pt x="84190" y="588703"/>
                  </a:cubicBezTo>
                  <a:cubicBezTo>
                    <a:pt x="84190" y="588703"/>
                    <a:pt x="84190" y="588703"/>
                    <a:pt x="78206" y="588703"/>
                  </a:cubicBezTo>
                  <a:cubicBezTo>
                    <a:pt x="78206" y="588703"/>
                    <a:pt x="78206" y="588703"/>
                    <a:pt x="70725" y="590197"/>
                  </a:cubicBezTo>
                  <a:cubicBezTo>
                    <a:pt x="70725" y="590197"/>
                    <a:pt x="70725" y="590197"/>
                    <a:pt x="61749" y="599162"/>
                  </a:cubicBezTo>
                  <a:cubicBezTo>
                    <a:pt x="61749" y="599162"/>
                    <a:pt x="61749" y="599162"/>
                    <a:pt x="45292" y="599162"/>
                  </a:cubicBezTo>
                  <a:cubicBezTo>
                    <a:pt x="45292" y="599162"/>
                    <a:pt x="45292" y="599162"/>
                    <a:pt x="30331" y="599162"/>
                  </a:cubicBezTo>
                  <a:cubicBezTo>
                    <a:pt x="30331" y="599162"/>
                    <a:pt x="30331" y="599162"/>
                    <a:pt x="30331" y="593185"/>
                  </a:cubicBezTo>
                  <a:cubicBezTo>
                    <a:pt x="30331" y="593185"/>
                    <a:pt x="30331" y="593185"/>
                    <a:pt x="40804" y="581232"/>
                  </a:cubicBezTo>
                  <a:cubicBezTo>
                    <a:pt x="40804" y="581232"/>
                    <a:pt x="40804" y="581232"/>
                    <a:pt x="58757" y="581232"/>
                  </a:cubicBezTo>
                  <a:cubicBezTo>
                    <a:pt x="58757" y="581232"/>
                    <a:pt x="58757" y="581232"/>
                    <a:pt x="66237" y="581232"/>
                  </a:cubicBezTo>
                  <a:cubicBezTo>
                    <a:pt x="66237" y="581232"/>
                    <a:pt x="66237" y="581232"/>
                    <a:pt x="73717" y="576750"/>
                  </a:cubicBezTo>
                  <a:cubicBezTo>
                    <a:pt x="73717" y="576750"/>
                    <a:pt x="73717" y="576750"/>
                    <a:pt x="84190" y="573761"/>
                  </a:cubicBezTo>
                  <a:cubicBezTo>
                    <a:pt x="84190" y="573761"/>
                    <a:pt x="84190" y="573761"/>
                    <a:pt x="88678" y="570773"/>
                  </a:cubicBezTo>
                  <a:cubicBezTo>
                    <a:pt x="88678" y="570773"/>
                    <a:pt x="88678" y="570773"/>
                    <a:pt x="93166" y="563302"/>
                  </a:cubicBezTo>
                  <a:cubicBezTo>
                    <a:pt x="93166" y="563302"/>
                    <a:pt x="93166" y="563302"/>
                    <a:pt x="102143" y="558820"/>
                  </a:cubicBezTo>
                  <a:cubicBezTo>
                    <a:pt x="102143" y="558820"/>
                    <a:pt x="102143" y="558820"/>
                    <a:pt x="115607" y="557325"/>
                  </a:cubicBezTo>
                  <a:cubicBezTo>
                    <a:pt x="115607" y="557325"/>
                    <a:pt x="115607" y="557325"/>
                    <a:pt x="123088" y="557325"/>
                  </a:cubicBezTo>
                  <a:cubicBezTo>
                    <a:pt x="123088" y="557325"/>
                    <a:pt x="123088" y="557325"/>
                    <a:pt x="129072" y="563302"/>
                  </a:cubicBezTo>
                  <a:cubicBezTo>
                    <a:pt x="129072" y="563302"/>
                    <a:pt x="129072" y="563302"/>
                    <a:pt x="135056" y="558820"/>
                  </a:cubicBezTo>
                  <a:cubicBezTo>
                    <a:pt x="135056" y="558820"/>
                    <a:pt x="135056" y="558820"/>
                    <a:pt x="141041" y="549855"/>
                  </a:cubicBezTo>
                  <a:cubicBezTo>
                    <a:pt x="141041" y="549855"/>
                    <a:pt x="141041" y="549855"/>
                    <a:pt x="148521" y="542384"/>
                  </a:cubicBezTo>
                  <a:cubicBezTo>
                    <a:pt x="148521" y="542384"/>
                    <a:pt x="148521" y="542384"/>
                    <a:pt x="156001" y="537901"/>
                  </a:cubicBezTo>
                  <a:cubicBezTo>
                    <a:pt x="156001" y="537901"/>
                    <a:pt x="156001" y="537901"/>
                    <a:pt x="170962" y="534913"/>
                  </a:cubicBezTo>
                  <a:cubicBezTo>
                    <a:pt x="170962" y="534913"/>
                    <a:pt x="170962" y="534913"/>
                    <a:pt x="176946" y="528936"/>
                  </a:cubicBezTo>
                  <a:cubicBezTo>
                    <a:pt x="176946" y="528936"/>
                    <a:pt x="176946" y="528936"/>
                    <a:pt x="184427" y="521465"/>
                  </a:cubicBezTo>
                  <a:cubicBezTo>
                    <a:pt x="184427" y="521465"/>
                    <a:pt x="184427" y="521465"/>
                    <a:pt x="193403" y="513994"/>
                  </a:cubicBezTo>
                  <a:cubicBezTo>
                    <a:pt x="193403" y="513994"/>
                    <a:pt x="193403" y="513994"/>
                    <a:pt x="200884" y="509512"/>
                  </a:cubicBezTo>
                  <a:cubicBezTo>
                    <a:pt x="200884" y="509512"/>
                    <a:pt x="200884" y="509512"/>
                    <a:pt x="203876" y="500547"/>
                  </a:cubicBezTo>
                  <a:cubicBezTo>
                    <a:pt x="203876" y="500547"/>
                    <a:pt x="203876" y="500547"/>
                    <a:pt x="205372" y="487099"/>
                  </a:cubicBezTo>
                  <a:cubicBezTo>
                    <a:pt x="205372" y="487099"/>
                    <a:pt x="205372" y="487099"/>
                    <a:pt x="208364" y="478134"/>
                  </a:cubicBezTo>
                  <a:cubicBezTo>
                    <a:pt x="208364" y="478134"/>
                    <a:pt x="208364" y="478134"/>
                    <a:pt x="209860" y="475146"/>
                  </a:cubicBezTo>
                  <a:cubicBezTo>
                    <a:pt x="209860" y="475146"/>
                    <a:pt x="209860" y="475146"/>
                    <a:pt x="217340" y="464687"/>
                  </a:cubicBezTo>
                  <a:cubicBezTo>
                    <a:pt x="217340" y="464687"/>
                    <a:pt x="217340" y="464687"/>
                    <a:pt x="212852" y="464687"/>
                  </a:cubicBezTo>
                  <a:cubicBezTo>
                    <a:pt x="212852" y="464687"/>
                    <a:pt x="212852" y="464687"/>
                    <a:pt x="205372" y="466181"/>
                  </a:cubicBezTo>
                  <a:cubicBezTo>
                    <a:pt x="205372" y="466181"/>
                    <a:pt x="205372" y="466181"/>
                    <a:pt x="200884" y="466181"/>
                  </a:cubicBezTo>
                  <a:cubicBezTo>
                    <a:pt x="200884" y="466181"/>
                    <a:pt x="200884" y="466181"/>
                    <a:pt x="193403" y="464687"/>
                  </a:cubicBezTo>
                  <a:cubicBezTo>
                    <a:pt x="193403" y="464687"/>
                    <a:pt x="193403" y="464687"/>
                    <a:pt x="190411" y="461699"/>
                  </a:cubicBezTo>
                  <a:cubicBezTo>
                    <a:pt x="190411" y="461699"/>
                    <a:pt x="190411" y="461699"/>
                    <a:pt x="197891" y="454228"/>
                  </a:cubicBezTo>
                  <a:cubicBezTo>
                    <a:pt x="197891" y="454228"/>
                    <a:pt x="197891" y="454228"/>
                    <a:pt x="190411" y="455722"/>
                  </a:cubicBezTo>
                  <a:cubicBezTo>
                    <a:pt x="190411" y="455722"/>
                    <a:pt x="190411" y="455722"/>
                    <a:pt x="185923" y="460204"/>
                  </a:cubicBezTo>
                  <a:cubicBezTo>
                    <a:pt x="185923" y="460204"/>
                    <a:pt x="185923" y="460204"/>
                    <a:pt x="182931" y="470664"/>
                  </a:cubicBezTo>
                  <a:cubicBezTo>
                    <a:pt x="182931" y="470664"/>
                    <a:pt x="182931" y="470664"/>
                    <a:pt x="178442" y="475146"/>
                  </a:cubicBezTo>
                  <a:cubicBezTo>
                    <a:pt x="178442" y="475146"/>
                    <a:pt x="178442" y="475146"/>
                    <a:pt x="176946" y="470664"/>
                  </a:cubicBezTo>
                  <a:cubicBezTo>
                    <a:pt x="176946" y="470664"/>
                    <a:pt x="176946" y="470664"/>
                    <a:pt x="172458" y="464687"/>
                  </a:cubicBezTo>
                  <a:cubicBezTo>
                    <a:pt x="172458" y="464687"/>
                    <a:pt x="172458" y="464687"/>
                    <a:pt x="164978" y="457216"/>
                  </a:cubicBezTo>
                  <a:cubicBezTo>
                    <a:pt x="164978" y="457216"/>
                    <a:pt x="164978" y="457216"/>
                    <a:pt x="153009" y="449745"/>
                  </a:cubicBezTo>
                  <a:cubicBezTo>
                    <a:pt x="153009" y="449745"/>
                    <a:pt x="153009" y="449745"/>
                    <a:pt x="150017" y="449745"/>
                  </a:cubicBezTo>
                  <a:cubicBezTo>
                    <a:pt x="150017" y="449745"/>
                    <a:pt x="150017" y="449745"/>
                    <a:pt x="139545" y="457216"/>
                  </a:cubicBezTo>
                  <a:cubicBezTo>
                    <a:pt x="139545" y="457216"/>
                    <a:pt x="139545" y="457216"/>
                    <a:pt x="133560" y="457216"/>
                  </a:cubicBezTo>
                  <a:cubicBezTo>
                    <a:pt x="133560" y="457216"/>
                    <a:pt x="133560" y="457216"/>
                    <a:pt x="124584" y="457216"/>
                  </a:cubicBezTo>
                  <a:cubicBezTo>
                    <a:pt x="124584" y="457216"/>
                    <a:pt x="124584" y="457216"/>
                    <a:pt x="126080" y="437792"/>
                  </a:cubicBezTo>
                  <a:cubicBezTo>
                    <a:pt x="126080" y="437792"/>
                    <a:pt x="126080" y="437792"/>
                    <a:pt x="127576" y="431815"/>
                  </a:cubicBezTo>
                  <a:cubicBezTo>
                    <a:pt x="127576" y="431815"/>
                    <a:pt x="127576" y="431815"/>
                    <a:pt x="132064" y="425838"/>
                  </a:cubicBezTo>
                  <a:cubicBezTo>
                    <a:pt x="132064" y="425838"/>
                    <a:pt x="132064" y="425838"/>
                    <a:pt x="132064" y="418368"/>
                  </a:cubicBezTo>
                  <a:cubicBezTo>
                    <a:pt x="132064" y="418368"/>
                    <a:pt x="132064" y="418368"/>
                    <a:pt x="130568" y="406414"/>
                  </a:cubicBezTo>
                  <a:cubicBezTo>
                    <a:pt x="130568" y="406414"/>
                    <a:pt x="130568" y="406414"/>
                    <a:pt x="127576" y="394461"/>
                  </a:cubicBezTo>
                  <a:cubicBezTo>
                    <a:pt x="127576" y="394461"/>
                    <a:pt x="127576" y="394461"/>
                    <a:pt x="124584" y="397449"/>
                  </a:cubicBezTo>
                  <a:cubicBezTo>
                    <a:pt x="124584" y="397449"/>
                    <a:pt x="124584" y="397449"/>
                    <a:pt x="118600" y="403426"/>
                  </a:cubicBezTo>
                  <a:cubicBezTo>
                    <a:pt x="118600" y="403426"/>
                    <a:pt x="118600" y="403426"/>
                    <a:pt x="114111" y="406414"/>
                  </a:cubicBezTo>
                  <a:cubicBezTo>
                    <a:pt x="114111" y="406414"/>
                    <a:pt x="114111" y="406414"/>
                    <a:pt x="109623" y="406414"/>
                  </a:cubicBezTo>
                  <a:cubicBezTo>
                    <a:pt x="109623" y="406414"/>
                    <a:pt x="109623" y="406414"/>
                    <a:pt x="105135" y="401932"/>
                  </a:cubicBezTo>
                  <a:cubicBezTo>
                    <a:pt x="105135" y="401932"/>
                    <a:pt x="105135" y="401932"/>
                    <a:pt x="102143" y="401932"/>
                  </a:cubicBezTo>
                  <a:cubicBezTo>
                    <a:pt x="102143" y="401932"/>
                    <a:pt x="102143" y="401932"/>
                    <a:pt x="96158" y="398943"/>
                  </a:cubicBezTo>
                  <a:cubicBezTo>
                    <a:pt x="96158" y="398943"/>
                    <a:pt x="96158" y="398943"/>
                    <a:pt x="91670" y="394461"/>
                  </a:cubicBezTo>
                  <a:cubicBezTo>
                    <a:pt x="91670" y="394461"/>
                    <a:pt x="91670" y="394461"/>
                    <a:pt x="87182" y="391473"/>
                  </a:cubicBezTo>
                  <a:cubicBezTo>
                    <a:pt x="87182" y="391473"/>
                    <a:pt x="87182" y="391473"/>
                    <a:pt x="82694" y="386990"/>
                  </a:cubicBezTo>
                  <a:cubicBezTo>
                    <a:pt x="82694" y="386990"/>
                    <a:pt x="82694" y="386990"/>
                    <a:pt x="81198" y="382508"/>
                  </a:cubicBezTo>
                  <a:cubicBezTo>
                    <a:pt x="81198" y="382508"/>
                    <a:pt x="81198" y="382508"/>
                    <a:pt x="79702" y="372048"/>
                  </a:cubicBezTo>
                  <a:cubicBezTo>
                    <a:pt x="79702" y="372048"/>
                    <a:pt x="79702" y="372048"/>
                    <a:pt x="85686" y="367566"/>
                  </a:cubicBezTo>
                  <a:cubicBezTo>
                    <a:pt x="85686" y="367566"/>
                    <a:pt x="85686" y="367566"/>
                    <a:pt x="91670" y="367566"/>
                  </a:cubicBezTo>
                  <a:cubicBezTo>
                    <a:pt x="91670" y="367566"/>
                    <a:pt x="91670" y="367566"/>
                    <a:pt x="99151" y="367566"/>
                  </a:cubicBezTo>
                  <a:cubicBezTo>
                    <a:pt x="99151" y="367566"/>
                    <a:pt x="99151" y="367566"/>
                    <a:pt x="106631" y="372048"/>
                  </a:cubicBezTo>
                  <a:cubicBezTo>
                    <a:pt x="106631" y="372048"/>
                    <a:pt x="106631" y="372048"/>
                    <a:pt x="109623" y="364578"/>
                  </a:cubicBezTo>
                  <a:cubicBezTo>
                    <a:pt x="109623" y="364578"/>
                    <a:pt x="109623" y="364578"/>
                    <a:pt x="105135" y="360095"/>
                  </a:cubicBezTo>
                  <a:cubicBezTo>
                    <a:pt x="105135" y="360095"/>
                    <a:pt x="105135" y="360095"/>
                    <a:pt x="103639" y="360095"/>
                  </a:cubicBezTo>
                  <a:cubicBezTo>
                    <a:pt x="103639" y="360095"/>
                    <a:pt x="103639" y="360095"/>
                    <a:pt x="96158" y="360095"/>
                  </a:cubicBezTo>
                  <a:cubicBezTo>
                    <a:pt x="96158" y="360095"/>
                    <a:pt x="96158" y="360095"/>
                    <a:pt x="91670" y="360095"/>
                  </a:cubicBezTo>
                  <a:cubicBezTo>
                    <a:pt x="91670" y="360095"/>
                    <a:pt x="91670" y="360095"/>
                    <a:pt x="82694" y="354118"/>
                  </a:cubicBezTo>
                  <a:cubicBezTo>
                    <a:pt x="82694" y="354118"/>
                    <a:pt x="82694" y="354118"/>
                    <a:pt x="79702" y="348142"/>
                  </a:cubicBezTo>
                  <a:cubicBezTo>
                    <a:pt x="79702" y="348142"/>
                    <a:pt x="79702" y="348142"/>
                    <a:pt x="76710" y="340671"/>
                  </a:cubicBezTo>
                  <a:cubicBezTo>
                    <a:pt x="76710" y="340671"/>
                    <a:pt x="76710" y="340671"/>
                    <a:pt x="73717" y="333200"/>
                  </a:cubicBezTo>
                  <a:cubicBezTo>
                    <a:pt x="73717" y="333200"/>
                    <a:pt x="73717" y="333200"/>
                    <a:pt x="73717" y="330212"/>
                  </a:cubicBezTo>
                  <a:cubicBezTo>
                    <a:pt x="73717" y="330212"/>
                    <a:pt x="73717" y="330212"/>
                    <a:pt x="76710" y="327223"/>
                  </a:cubicBezTo>
                  <a:cubicBezTo>
                    <a:pt x="76710" y="327223"/>
                    <a:pt x="76710" y="327223"/>
                    <a:pt x="81198" y="319752"/>
                  </a:cubicBezTo>
                  <a:cubicBezTo>
                    <a:pt x="81198" y="319752"/>
                    <a:pt x="81198" y="319752"/>
                    <a:pt x="88678" y="310787"/>
                  </a:cubicBezTo>
                  <a:cubicBezTo>
                    <a:pt x="88678" y="310787"/>
                    <a:pt x="88678" y="310787"/>
                    <a:pt x="97655" y="304811"/>
                  </a:cubicBezTo>
                  <a:cubicBezTo>
                    <a:pt x="97655" y="304811"/>
                    <a:pt x="97655" y="304811"/>
                    <a:pt x="103639" y="297340"/>
                  </a:cubicBezTo>
                  <a:cubicBezTo>
                    <a:pt x="103639" y="297340"/>
                    <a:pt x="103639" y="297340"/>
                    <a:pt x="105135" y="289869"/>
                  </a:cubicBezTo>
                  <a:cubicBezTo>
                    <a:pt x="105135" y="289869"/>
                    <a:pt x="105135" y="289869"/>
                    <a:pt x="112615" y="282398"/>
                  </a:cubicBezTo>
                  <a:cubicBezTo>
                    <a:pt x="112615" y="282398"/>
                    <a:pt x="112615" y="282398"/>
                    <a:pt x="118600" y="280904"/>
                  </a:cubicBezTo>
                  <a:cubicBezTo>
                    <a:pt x="118600" y="280904"/>
                    <a:pt x="118600" y="280904"/>
                    <a:pt x="123088" y="283892"/>
                  </a:cubicBezTo>
                  <a:cubicBezTo>
                    <a:pt x="123088" y="283892"/>
                    <a:pt x="123088" y="283892"/>
                    <a:pt x="127576" y="289869"/>
                  </a:cubicBezTo>
                  <a:cubicBezTo>
                    <a:pt x="127576" y="289869"/>
                    <a:pt x="127576" y="289869"/>
                    <a:pt x="130568" y="289869"/>
                  </a:cubicBezTo>
                  <a:cubicBezTo>
                    <a:pt x="130568" y="289869"/>
                    <a:pt x="130568" y="289869"/>
                    <a:pt x="136552" y="289869"/>
                  </a:cubicBezTo>
                  <a:cubicBezTo>
                    <a:pt x="136552" y="289869"/>
                    <a:pt x="136552" y="289869"/>
                    <a:pt x="139545" y="289869"/>
                  </a:cubicBezTo>
                  <a:cubicBezTo>
                    <a:pt x="139545" y="289869"/>
                    <a:pt x="139545" y="289869"/>
                    <a:pt x="144033" y="283892"/>
                  </a:cubicBezTo>
                  <a:cubicBezTo>
                    <a:pt x="144033" y="283892"/>
                    <a:pt x="144033" y="283892"/>
                    <a:pt x="148521" y="283892"/>
                  </a:cubicBezTo>
                  <a:cubicBezTo>
                    <a:pt x="148521" y="283892"/>
                    <a:pt x="148521" y="283892"/>
                    <a:pt x="150017" y="280904"/>
                  </a:cubicBezTo>
                  <a:cubicBezTo>
                    <a:pt x="150017" y="280904"/>
                    <a:pt x="150017" y="280904"/>
                    <a:pt x="153009" y="276422"/>
                  </a:cubicBezTo>
                  <a:cubicBezTo>
                    <a:pt x="153009" y="276422"/>
                    <a:pt x="153009" y="276422"/>
                    <a:pt x="154505" y="280904"/>
                  </a:cubicBezTo>
                  <a:cubicBezTo>
                    <a:pt x="154505" y="280904"/>
                    <a:pt x="154505" y="280904"/>
                    <a:pt x="158994" y="280904"/>
                  </a:cubicBezTo>
                  <a:cubicBezTo>
                    <a:pt x="158994" y="280904"/>
                    <a:pt x="158994" y="280904"/>
                    <a:pt x="161986" y="280904"/>
                  </a:cubicBezTo>
                  <a:cubicBezTo>
                    <a:pt x="161986" y="280904"/>
                    <a:pt x="161986" y="280904"/>
                    <a:pt x="167970" y="280904"/>
                  </a:cubicBezTo>
                  <a:cubicBezTo>
                    <a:pt x="167970" y="280904"/>
                    <a:pt x="167970" y="280904"/>
                    <a:pt x="172458" y="276422"/>
                  </a:cubicBezTo>
                  <a:cubicBezTo>
                    <a:pt x="172458" y="276422"/>
                    <a:pt x="172458" y="276422"/>
                    <a:pt x="176946" y="276422"/>
                  </a:cubicBezTo>
                  <a:cubicBezTo>
                    <a:pt x="176946" y="276422"/>
                    <a:pt x="176946" y="276422"/>
                    <a:pt x="178442" y="265962"/>
                  </a:cubicBezTo>
                  <a:cubicBezTo>
                    <a:pt x="178442" y="265962"/>
                    <a:pt x="178442" y="265962"/>
                    <a:pt x="175450" y="258491"/>
                  </a:cubicBezTo>
                  <a:cubicBezTo>
                    <a:pt x="175450" y="258491"/>
                    <a:pt x="175450" y="258491"/>
                    <a:pt x="172458" y="246538"/>
                  </a:cubicBezTo>
                  <a:cubicBezTo>
                    <a:pt x="172458" y="246538"/>
                    <a:pt x="172458" y="246538"/>
                    <a:pt x="178442" y="246538"/>
                  </a:cubicBezTo>
                  <a:cubicBezTo>
                    <a:pt x="178442" y="246538"/>
                    <a:pt x="178442" y="246538"/>
                    <a:pt x="184427" y="240561"/>
                  </a:cubicBezTo>
                  <a:cubicBezTo>
                    <a:pt x="184427" y="240561"/>
                    <a:pt x="184427" y="240561"/>
                    <a:pt x="182931" y="231596"/>
                  </a:cubicBezTo>
                  <a:cubicBezTo>
                    <a:pt x="182931" y="231596"/>
                    <a:pt x="182931" y="231596"/>
                    <a:pt x="173954" y="230102"/>
                  </a:cubicBezTo>
                  <a:cubicBezTo>
                    <a:pt x="173954" y="230102"/>
                    <a:pt x="173954" y="230102"/>
                    <a:pt x="169466" y="230102"/>
                  </a:cubicBezTo>
                  <a:cubicBezTo>
                    <a:pt x="169466" y="230102"/>
                    <a:pt x="169466" y="230102"/>
                    <a:pt x="164978" y="231596"/>
                  </a:cubicBezTo>
                  <a:cubicBezTo>
                    <a:pt x="164978" y="231596"/>
                    <a:pt x="164978" y="231596"/>
                    <a:pt x="160490" y="234585"/>
                  </a:cubicBezTo>
                  <a:cubicBezTo>
                    <a:pt x="160490" y="234585"/>
                    <a:pt x="160490" y="234585"/>
                    <a:pt x="157497" y="240561"/>
                  </a:cubicBezTo>
                  <a:cubicBezTo>
                    <a:pt x="157497" y="240561"/>
                    <a:pt x="157497" y="240561"/>
                    <a:pt x="153009" y="240561"/>
                  </a:cubicBezTo>
                  <a:cubicBezTo>
                    <a:pt x="153009" y="240561"/>
                    <a:pt x="153009" y="240561"/>
                    <a:pt x="148521" y="231596"/>
                  </a:cubicBezTo>
                  <a:cubicBezTo>
                    <a:pt x="148521" y="231596"/>
                    <a:pt x="148521" y="231596"/>
                    <a:pt x="136552" y="231596"/>
                  </a:cubicBezTo>
                  <a:cubicBezTo>
                    <a:pt x="136552" y="231596"/>
                    <a:pt x="136552" y="231596"/>
                    <a:pt x="123088" y="231596"/>
                  </a:cubicBezTo>
                  <a:cubicBezTo>
                    <a:pt x="123088" y="231596"/>
                    <a:pt x="123088" y="231596"/>
                    <a:pt x="112615" y="228608"/>
                  </a:cubicBezTo>
                  <a:cubicBezTo>
                    <a:pt x="112615" y="228608"/>
                    <a:pt x="112615" y="228608"/>
                    <a:pt x="102143" y="224125"/>
                  </a:cubicBezTo>
                  <a:cubicBezTo>
                    <a:pt x="102143" y="224125"/>
                    <a:pt x="102143" y="224125"/>
                    <a:pt x="96158" y="216654"/>
                  </a:cubicBezTo>
                  <a:cubicBezTo>
                    <a:pt x="96158" y="216654"/>
                    <a:pt x="96158" y="216654"/>
                    <a:pt x="94662" y="201713"/>
                  </a:cubicBezTo>
                  <a:cubicBezTo>
                    <a:pt x="94662" y="201713"/>
                    <a:pt x="94662" y="201713"/>
                    <a:pt x="102143" y="198724"/>
                  </a:cubicBezTo>
                  <a:cubicBezTo>
                    <a:pt x="102143" y="198724"/>
                    <a:pt x="102143" y="198724"/>
                    <a:pt x="106631" y="195736"/>
                  </a:cubicBezTo>
                  <a:cubicBezTo>
                    <a:pt x="106631" y="195736"/>
                    <a:pt x="106631" y="195736"/>
                    <a:pt x="96158" y="191254"/>
                  </a:cubicBezTo>
                  <a:cubicBezTo>
                    <a:pt x="96158" y="191254"/>
                    <a:pt x="96158" y="191254"/>
                    <a:pt x="90174" y="186771"/>
                  </a:cubicBezTo>
                  <a:cubicBezTo>
                    <a:pt x="90174" y="186771"/>
                    <a:pt x="90174" y="186771"/>
                    <a:pt x="82694" y="180794"/>
                  </a:cubicBezTo>
                  <a:cubicBezTo>
                    <a:pt x="82694" y="180794"/>
                    <a:pt x="82694" y="180794"/>
                    <a:pt x="81198" y="177806"/>
                  </a:cubicBezTo>
                  <a:cubicBezTo>
                    <a:pt x="81198" y="177806"/>
                    <a:pt x="81198" y="177806"/>
                    <a:pt x="87182" y="173324"/>
                  </a:cubicBezTo>
                  <a:cubicBezTo>
                    <a:pt x="87182" y="173324"/>
                    <a:pt x="87182" y="173324"/>
                    <a:pt x="91670" y="173324"/>
                  </a:cubicBezTo>
                  <a:cubicBezTo>
                    <a:pt x="91670" y="173324"/>
                    <a:pt x="91670" y="173324"/>
                    <a:pt x="100647" y="171829"/>
                  </a:cubicBezTo>
                  <a:cubicBezTo>
                    <a:pt x="100647" y="171829"/>
                    <a:pt x="100647" y="171829"/>
                    <a:pt x="112615" y="164359"/>
                  </a:cubicBezTo>
                  <a:cubicBezTo>
                    <a:pt x="112615" y="164359"/>
                    <a:pt x="112615" y="164359"/>
                    <a:pt x="114111" y="167347"/>
                  </a:cubicBezTo>
                  <a:cubicBezTo>
                    <a:pt x="114111" y="167347"/>
                    <a:pt x="114111" y="167347"/>
                    <a:pt x="121592" y="164359"/>
                  </a:cubicBezTo>
                  <a:cubicBezTo>
                    <a:pt x="121592" y="164359"/>
                    <a:pt x="121592" y="164359"/>
                    <a:pt x="121592" y="162864"/>
                  </a:cubicBezTo>
                  <a:cubicBezTo>
                    <a:pt x="121592" y="162864"/>
                    <a:pt x="121592" y="162864"/>
                    <a:pt x="126080" y="161370"/>
                  </a:cubicBezTo>
                  <a:cubicBezTo>
                    <a:pt x="126080" y="161370"/>
                    <a:pt x="126080" y="161370"/>
                    <a:pt x="135056" y="159876"/>
                  </a:cubicBezTo>
                  <a:cubicBezTo>
                    <a:pt x="135056" y="159876"/>
                    <a:pt x="135056" y="159876"/>
                    <a:pt x="145529" y="159876"/>
                  </a:cubicBezTo>
                  <a:cubicBezTo>
                    <a:pt x="145529" y="159876"/>
                    <a:pt x="145529" y="159876"/>
                    <a:pt x="150017" y="162864"/>
                  </a:cubicBezTo>
                  <a:cubicBezTo>
                    <a:pt x="150017" y="162864"/>
                    <a:pt x="150017" y="162864"/>
                    <a:pt x="147025" y="170335"/>
                  </a:cubicBezTo>
                  <a:cubicBezTo>
                    <a:pt x="147025" y="170335"/>
                    <a:pt x="147025" y="170335"/>
                    <a:pt x="147025" y="173324"/>
                  </a:cubicBezTo>
                  <a:cubicBezTo>
                    <a:pt x="147025" y="173324"/>
                    <a:pt x="147025" y="173324"/>
                    <a:pt x="151513" y="176312"/>
                  </a:cubicBezTo>
                  <a:cubicBezTo>
                    <a:pt x="151513" y="176312"/>
                    <a:pt x="151513" y="176312"/>
                    <a:pt x="156001" y="180794"/>
                  </a:cubicBezTo>
                  <a:cubicBezTo>
                    <a:pt x="156001" y="180794"/>
                    <a:pt x="156001" y="180794"/>
                    <a:pt x="164978" y="180794"/>
                  </a:cubicBezTo>
                  <a:cubicBezTo>
                    <a:pt x="164978" y="180794"/>
                    <a:pt x="164978" y="180794"/>
                    <a:pt x="176946" y="183783"/>
                  </a:cubicBezTo>
                  <a:cubicBezTo>
                    <a:pt x="176946" y="183783"/>
                    <a:pt x="176946" y="183783"/>
                    <a:pt x="185923" y="179300"/>
                  </a:cubicBezTo>
                  <a:cubicBezTo>
                    <a:pt x="185923" y="179300"/>
                    <a:pt x="185923" y="179300"/>
                    <a:pt x="191907" y="173324"/>
                  </a:cubicBezTo>
                  <a:cubicBezTo>
                    <a:pt x="191907" y="173324"/>
                    <a:pt x="191907" y="173324"/>
                    <a:pt x="199387" y="168841"/>
                  </a:cubicBezTo>
                  <a:cubicBezTo>
                    <a:pt x="199387" y="168841"/>
                    <a:pt x="193403" y="165853"/>
                    <a:pt x="191907" y="165853"/>
                  </a:cubicBezTo>
                  <a:cubicBezTo>
                    <a:pt x="188915" y="165853"/>
                    <a:pt x="185923" y="162864"/>
                    <a:pt x="185923" y="162864"/>
                  </a:cubicBezTo>
                  <a:cubicBezTo>
                    <a:pt x="185923" y="162864"/>
                    <a:pt x="185923" y="162864"/>
                    <a:pt x="181435" y="159876"/>
                  </a:cubicBezTo>
                  <a:cubicBezTo>
                    <a:pt x="181435" y="159876"/>
                    <a:pt x="181435" y="159876"/>
                    <a:pt x="181435" y="153899"/>
                  </a:cubicBezTo>
                  <a:cubicBezTo>
                    <a:pt x="181435" y="153899"/>
                    <a:pt x="181435" y="153899"/>
                    <a:pt x="179939" y="146428"/>
                  </a:cubicBezTo>
                  <a:cubicBezTo>
                    <a:pt x="179939" y="146428"/>
                    <a:pt x="179939" y="146428"/>
                    <a:pt x="157497" y="140452"/>
                  </a:cubicBezTo>
                  <a:cubicBezTo>
                    <a:pt x="157497" y="140452"/>
                    <a:pt x="157497" y="140452"/>
                    <a:pt x="157497" y="118039"/>
                  </a:cubicBezTo>
                  <a:cubicBezTo>
                    <a:pt x="157497" y="118039"/>
                    <a:pt x="157497" y="118039"/>
                    <a:pt x="147025" y="107580"/>
                  </a:cubicBezTo>
                  <a:cubicBezTo>
                    <a:pt x="147025" y="107580"/>
                    <a:pt x="147025" y="107580"/>
                    <a:pt x="126080" y="85168"/>
                  </a:cubicBezTo>
                  <a:cubicBezTo>
                    <a:pt x="126080" y="85168"/>
                    <a:pt x="126080" y="85168"/>
                    <a:pt x="129072" y="85168"/>
                  </a:cubicBezTo>
                  <a:cubicBezTo>
                    <a:pt x="129072" y="85168"/>
                    <a:pt x="129072" y="85168"/>
                    <a:pt x="129072" y="80685"/>
                  </a:cubicBezTo>
                  <a:cubicBezTo>
                    <a:pt x="129072" y="80685"/>
                    <a:pt x="129072" y="80685"/>
                    <a:pt x="136552" y="80685"/>
                  </a:cubicBezTo>
                  <a:cubicBezTo>
                    <a:pt x="136552" y="80685"/>
                    <a:pt x="136552" y="80685"/>
                    <a:pt x="136552" y="74708"/>
                  </a:cubicBezTo>
                  <a:cubicBezTo>
                    <a:pt x="136552" y="74708"/>
                    <a:pt x="136552" y="74708"/>
                    <a:pt x="138048" y="67238"/>
                  </a:cubicBezTo>
                  <a:cubicBezTo>
                    <a:pt x="138048" y="67238"/>
                    <a:pt x="138048" y="67238"/>
                    <a:pt x="142537" y="67238"/>
                  </a:cubicBezTo>
                  <a:cubicBezTo>
                    <a:pt x="142537" y="67238"/>
                    <a:pt x="142537" y="67238"/>
                    <a:pt x="147025" y="70226"/>
                  </a:cubicBezTo>
                  <a:cubicBezTo>
                    <a:pt x="147025" y="70226"/>
                    <a:pt x="147025" y="70226"/>
                    <a:pt x="154505" y="70226"/>
                  </a:cubicBezTo>
                  <a:cubicBezTo>
                    <a:pt x="154505" y="70226"/>
                    <a:pt x="154505" y="70226"/>
                    <a:pt x="157497" y="70226"/>
                  </a:cubicBezTo>
                  <a:cubicBezTo>
                    <a:pt x="157497" y="70226"/>
                    <a:pt x="157497" y="70226"/>
                    <a:pt x="164978" y="70226"/>
                  </a:cubicBezTo>
                  <a:cubicBezTo>
                    <a:pt x="164978" y="70226"/>
                    <a:pt x="164978" y="70226"/>
                    <a:pt x="178442" y="65743"/>
                  </a:cubicBezTo>
                  <a:cubicBezTo>
                    <a:pt x="178442" y="65743"/>
                    <a:pt x="178442" y="65743"/>
                    <a:pt x="182931" y="61261"/>
                  </a:cubicBezTo>
                  <a:cubicBezTo>
                    <a:pt x="182931" y="61261"/>
                    <a:pt x="182931" y="61261"/>
                    <a:pt x="187419" y="53790"/>
                  </a:cubicBezTo>
                  <a:cubicBezTo>
                    <a:pt x="187419" y="53790"/>
                    <a:pt x="187419" y="53790"/>
                    <a:pt x="187419" y="41837"/>
                  </a:cubicBezTo>
                  <a:cubicBezTo>
                    <a:pt x="187419" y="41837"/>
                    <a:pt x="187419" y="41837"/>
                    <a:pt x="191907" y="41837"/>
                  </a:cubicBezTo>
                  <a:cubicBezTo>
                    <a:pt x="191907" y="41837"/>
                    <a:pt x="191907" y="41837"/>
                    <a:pt x="196395" y="37354"/>
                  </a:cubicBezTo>
                  <a:cubicBezTo>
                    <a:pt x="196395" y="37354"/>
                    <a:pt x="196395" y="37354"/>
                    <a:pt x="205372" y="29883"/>
                  </a:cubicBezTo>
                  <a:cubicBezTo>
                    <a:pt x="205372" y="29883"/>
                    <a:pt x="205372" y="29883"/>
                    <a:pt x="221829" y="26895"/>
                  </a:cubicBezTo>
                  <a:cubicBezTo>
                    <a:pt x="221829" y="26895"/>
                    <a:pt x="221829" y="26895"/>
                    <a:pt x="227813" y="19424"/>
                  </a:cubicBezTo>
                  <a:cubicBezTo>
                    <a:pt x="227813" y="19424"/>
                    <a:pt x="227813" y="19424"/>
                    <a:pt x="233797" y="16436"/>
                  </a:cubicBezTo>
                  <a:cubicBezTo>
                    <a:pt x="233797" y="16436"/>
                    <a:pt x="233797" y="16436"/>
                    <a:pt x="238285" y="11953"/>
                  </a:cubicBezTo>
                  <a:cubicBezTo>
                    <a:pt x="238285" y="11953"/>
                    <a:pt x="238285" y="11953"/>
                    <a:pt x="262223" y="13447"/>
                  </a:cubicBezTo>
                  <a:cubicBezTo>
                    <a:pt x="262223" y="13447"/>
                    <a:pt x="262223" y="13447"/>
                    <a:pt x="265215" y="5977"/>
                  </a:cubicBezTo>
                  <a:cubicBezTo>
                    <a:pt x="265215" y="5977"/>
                    <a:pt x="265215" y="5977"/>
                    <a:pt x="277183" y="0"/>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noAutofit/>
            </a:bodyPr>
            <a:lstStyle/>
            <a:p>
              <a:endParaRPr lang="en-US" sz="2700" dirty="0">
                <a:latin typeface="Source Sans Pro Light" charset="0"/>
              </a:endParaRPr>
            </a:p>
          </p:txBody>
        </p:sp>
        <p:sp>
          <p:nvSpPr>
            <p:cNvPr id="57" name="Freeform 163">
              <a:extLst>
                <a:ext uri="{FF2B5EF4-FFF2-40B4-BE49-F238E27FC236}">
                  <a16:creationId xmlns:a16="http://schemas.microsoft.com/office/drawing/2014/main" id="{B64B3605-B841-4C84-87FE-7E28819271E5}"/>
                </a:ext>
              </a:extLst>
            </p:cNvPr>
            <p:cNvSpPr>
              <a:spLocks/>
            </p:cNvSpPr>
            <p:nvPr/>
          </p:nvSpPr>
          <p:spPr bwMode="auto">
            <a:xfrm>
              <a:off x="5957637" y="3282926"/>
              <a:ext cx="448593" cy="285010"/>
            </a:xfrm>
            <a:custGeom>
              <a:avLst/>
              <a:gdLst>
                <a:gd name="connsiteX0" fmla="*/ 373837 w 470138"/>
                <a:gd name="connsiteY0" fmla="*/ 178512 h 298698"/>
                <a:gd name="connsiteX1" fmla="*/ 376847 w 470138"/>
                <a:gd name="connsiteY1" fmla="*/ 178512 h 298698"/>
                <a:gd name="connsiteX2" fmla="*/ 382865 w 470138"/>
                <a:gd name="connsiteY2" fmla="*/ 178512 h 298698"/>
                <a:gd name="connsiteX3" fmla="*/ 391894 w 470138"/>
                <a:gd name="connsiteY3" fmla="*/ 184447 h 298698"/>
                <a:gd name="connsiteX4" fmla="*/ 399417 w 470138"/>
                <a:gd name="connsiteY4" fmla="*/ 191866 h 298698"/>
                <a:gd name="connsiteX5" fmla="*/ 405436 w 470138"/>
                <a:gd name="connsiteY5" fmla="*/ 193350 h 298698"/>
                <a:gd name="connsiteX6" fmla="*/ 409950 w 470138"/>
                <a:gd name="connsiteY6" fmla="*/ 193350 h 298698"/>
                <a:gd name="connsiteX7" fmla="*/ 417474 w 470138"/>
                <a:gd name="connsiteY7" fmla="*/ 193350 h 298698"/>
                <a:gd name="connsiteX8" fmla="*/ 432521 w 470138"/>
                <a:gd name="connsiteY8" fmla="*/ 199285 h 298698"/>
                <a:gd name="connsiteX9" fmla="*/ 441549 w 470138"/>
                <a:gd name="connsiteY9" fmla="*/ 206704 h 298698"/>
                <a:gd name="connsiteX10" fmla="*/ 441549 w 470138"/>
                <a:gd name="connsiteY10" fmla="*/ 212639 h 298698"/>
                <a:gd name="connsiteX11" fmla="*/ 444558 w 470138"/>
                <a:gd name="connsiteY11" fmla="*/ 225993 h 298698"/>
                <a:gd name="connsiteX12" fmla="*/ 449072 w 470138"/>
                <a:gd name="connsiteY12" fmla="*/ 225993 h 298698"/>
                <a:gd name="connsiteX13" fmla="*/ 452082 w 470138"/>
                <a:gd name="connsiteY13" fmla="*/ 225993 h 298698"/>
                <a:gd name="connsiteX14" fmla="*/ 452082 w 470138"/>
                <a:gd name="connsiteY14" fmla="*/ 234896 h 298698"/>
                <a:gd name="connsiteX15" fmla="*/ 456596 w 470138"/>
                <a:gd name="connsiteY15" fmla="*/ 234896 h 298698"/>
                <a:gd name="connsiteX16" fmla="*/ 462615 w 470138"/>
                <a:gd name="connsiteY16" fmla="*/ 240831 h 298698"/>
                <a:gd name="connsiteX17" fmla="*/ 470138 w 470138"/>
                <a:gd name="connsiteY17" fmla="*/ 240831 h 298698"/>
                <a:gd name="connsiteX18" fmla="*/ 462615 w 470138"/>
                <a:gd name="connsiteY18" fmla="*/ 251217 h 298698"/>
                <a:gd name="connsiteX19" fmla="*/ 456596 w 470138"/>
                <a:gd name="connsiteY19" fmla="*/ 254185 h 298698"/>
                <a:gd name="connsiteX20" fmla="*/ 449072 w 470138"/>
                <a:gd name="connsiteY20" fmla="*/ 267539 h 298698"/>
                <a:gd name="connsiteX21" fmla="*/ 440044 w 470138"/>
                <a:gd name="connsiteY21" fmla="*/ 270506 h 298698"/>
                <a:gd name="connsiteX22" fmla="*/ 421988 w 470138"/>
                <a:gd name="connsiteY22" fmla="*/ 270506 h 298698"/>
                <a:gd name="connsiteX23" fmla="*/ 418978 w 470138"/>
                <a:gd name="connsiteY23" fmla="*/ 274958 h 298698"/>
                <a:gd name="connsiteX24" fmla="*/ 406941 w 470138"/>
                <a:gd name="connsiteY24" fmla="*/ 274958 h 298698"/>
                <a:gd name="connsiteX25" fmla="*/ 403931 w 470138"/>
                <a:gd name="connsiteY25" fmla="*/ 285344 h 298698"/>
                <a:gd name="connsiteX26" fmla="*/ 402427 w 470138"/>
                <a:gd name="connsiteY26" fmla="*/ 292763 h 298698"/>
                <a:gd name="connsiteX27" fmla="*/ 399417 w 470138"/>
                <a:gd name="connsiteY27" fmla="*/ 295731 h 298698"/>
                <a:gd name="connsiteX28" fmla="*/ 396408 w 470138"/>
                <a:gd name="connsiteY28" fmla="*/ 298698 h 298698"/>
                <a:gd name="connsiteX29" fmla="*/ 391894 w 470138"/>
                <a:gd name="connsiteY29" fmla="*/ 298698 h 298698"/>
                <a:gd name="connsiteX30" fmla="*/ 387380 w 470138"/>
                <a:gd name="connsiteY30" fmla="*/ 291279 h 298698"/>
                <a:gd name="connsiteX31" fmla="*/ 376847 w 470138"/>
                <a:gd name="connsiteY31" fmla="*/ 286828 h 298698"/>
                <a:gd name="connsiteX32" fmla="*/ 370828 w 470138"/>
                <a:gd name="connsiteY32" fmla="*/ 280893 h 298698"/>
                <a:gd name="connsiteX33" fmla="*/ 370828 w 470138"/>
                <a:gd name="connsiteY33" fmla="*/ 277925 h 298698"/>
                <a:gd name="connsiteX34" fmla="*/ 370828 w 470138"/>
                <a:gd name="connsiteY34" fmla="*/ 273474 h 298698"/>
                <a:gd name="connsiteX35" fmla="*/ 370828 w 470138"/>
                <a:gd name="connsiteY35" fmla="*/ 267539 h 298698"/>
                <a:gd name="connsiteX36" fmla="*/ 370828 w 470138"/>
                <a:gd name="connsiteY36" fmla="*/ 264571 h 298698"/>
                <a:gd name="connsiteX37" fmla="*/ 370828 w 470138"/>
                <a:gd name="connsiteY37" fmla="*/ 252701 h 298698"/>
                <a:gd name="connsiteX38" fmla="*/ 370828 w 470138"/>
                <a:gd name="connsiteY38" fmla="*/ 249733 h 298698"/>
                <a:gd name="connsiteX39" fmla="*/ 370828 w 470138"/>
                <a:gd name="connsiteY39" fmla="*/ 242315 h 298698"/>
                <a:gd name="connsiteX40" fmla="*/ 363304 w 470138"/>
                <a:gd name="connsiteY40" fmla="*/ 231928 h 298698"/>
                <a:gd name="connsiteX41" fmla="*/ 358790 w 470138"/>
                <a:gd name="connsiteY41" fmla="*/ 227477 h 298698"/>
                <a:gd name="connsiteX42" fmla="*/ 358790 w 470138"/>
                <a:gd name="connsiteY42" fmla="*/ 223025 h 298698"/>
                <a:gd name="connsiteX43" fmla="*/ 358790 w 470138"/>
                <a:gd name="connsiteY43" fmla="*/ 220058 h 298698"/>
                <a:gd name="connsiteX44" fmla="*/ 363304 w 470138"/>
                <a:gd name="connsiteY44" fmla="*/ 214123 h 298698"/>
                <a:gd name="connsiteX45" fmla="*/ 370828 w 470138"/>
                <a:gd name="connsiteY45" fmla="*/ 212639 h 298698"/>
                <a:gd name="connsiteX46" fmla="*/ 376847 w 470138"/>
                <a:gd name="connsiteY46" fmla="*/ 206704 h 298698"/>
                <a:gd name="connsiteX47" fmla="*/ 376847 w 470138"/>
                <a:gd name="connsiteY47" fmla="*/ 199285 h 298698"/>
                <a:gd name="connsiteX48" fmla="*/ 373837 w 470138"/>
                <a:gd name="connsiteY48" fmla="*/ 185931 h 298698"/>
                <a:gd name="connsiteX49" fmla="*/ 373837 w 470138"/>
                <a:gd name="connsiteY49" fmla="*/ 182963 h 298698"/>
                <a:gd name="connsiteX50" fmla="*/ 373837 w 470138"/>
                <a:gd name="connsiteY50" fmla="*/ 178512 h 298698"/>
                <a:gd name="connsiteX51" fmla="*/ 275720 w 470138"/>
                <a:gd name="connsiteY51" fmla="*/ 116651 h 298698"/>
                <a:gd name="connsiteX52" fmla="*/ 281022 w 470138"/>
                <a:gd name="connsiteY52" fmla="*/ 116651 h 298698"/>
                <a:gd name="connsiteX53" fmla="*/ 284556 w 470138"/>
                <a:gd name="connsiteY53" fmla="*/ 116651 h 298698"/>
                <a:gd name="connsiteX54" fmla="*/ 288091 w 470138"/>
                <a:gd name="connsiteY54" fmla="*/ 120186 h 298698"/>
                <a:gd name="connsiteX55" fmla="*/ 291626 w 470138"/>
                <a:gd name="connsiteY55" fmla="*/ 125488 h 298698"/>
                <a:gd name="connsiteX56" fmla="*/ 291626 w 470138"/>
                <a:gd name="connsiteY56" fmla="*/ 130790 h 298698"/>
                <a:gd name="connsiteX57" fmla="*/ 284556 w 470138"/>
                <a:gd name="connsiteY57" fmla="*/ 134325 h 298698"/>
                <a:gd name="connsiteX58" fmla="*/ 281022 w 470138"/>
                <a:gd name="connsiteY58" fmla="*/ 130790 h 298698"/>
                <a:gd name="connsiteX59" fmla="*/ 281022 w 470138"/>
                <a:gd name="connsiteY59" fmla="*/ 125488 h 298698"/>
                <a:gd name="connsiteX60" fmla="*/ 275720 w 470138"/>
                <a:gd name="connsiteY60" fmla="*/ 121953 h 298698"/>
                <a:gd name="connsiteX61" fmla="*/ 275720 w 470138"/>
                <a:gd name="connsiteY61" fmla="*/ 120186 h 298698"/>
                <a:gd name="connsiteX62" fmla="*/ 309302 w 470138"/>
                <a:gd name="connsiteY62" fmla="*/ 107814 h 298698"/>
                <a:gd name="connsiteX63" fmla="*/ 314604 w 470138"/>
                <a:gd name="connsiteY63" fmla="*/ 107814 h 298698"/>
                <a:gd name="connsiteX64" fmla="*/ 319906 w 470138"/>
                <a:gd name="connsiteY64" fmla="*/ 113116 h 298698"/>
                <a:gd name="connsiteX65" fmla="*/ 323441 w 470138"/>
                <a:gd name="connsiteY65" fmla="*/ 116651 h 298698"/>
                <a:gd name="connsiteX66" fmla="*/ 330511 w 470138"/>
                <a:gd name="connsiteY66" fmla="*/ 120186 h 298698"/>
                <a:gd name="connsiteX67" fmla="*/ 330511 w 470138"/>
                <a:gd name="connsiteY67" fmla="*/ 116651 h 298698"/>
                <a:gd name="connsiteX68" fmla="*/ 339348 w 470138"/>
                <a:gd name="connsiteY68" fmla="*/ 116651 h 298698"/>
                <a:gd name="connsiteX69" fmla="*/ 344650 w 470138"/>
                <a:gd name="connsiteY69" fmla="*/ 116651 h 298698"/>
                <a:gd name="connsiteX70" fmla="*/ 351720 w 470138"/>
                <a:gd name="connsiteY70" fmla="*/ 121954 h 298698"/>
                <a:gd name="connsiteX71" fmla="*/ 364092 w 470138"/>
                <a:gd name="connsiteY71" fmla="*/ 130791 h 298698"/>
                <a:gd name="connsiteX72" fmla="*/ 364092 w 470138"/>
                <a:gd name="connsiteY72" fmla="*/ 139628 h 298698"/>
                <a:gd name="connsiteX73" fmla="*/ 358789 w 470138"/>
                <a:gd name="connsiteY73" fmla="*/ 144930 h 298698"/>
                <a:gd name="connsiteX74" fmla="*/ 353487 w 470138"/>
                <a:gd name="connsiteY74" fmla="*/ 144930 h 298698"/>
                <a:gd name="connsiteX75" fmla="*/ 348185 w 470138"/>
                <a:gd name="connsiteY75" fmla="*/ 144930 h 298698"/>
                <a:gd name="connsiteX76" fmla="*/ 348185 w 470138"/>
                <a:gd name="connsiteY76" fmla="*/ 146698 h 298698"/>
                <a:gd name="connsiteX77" fmla="*/ 335813 w 470138"/>
                <a:gd name="connsiteY77" fmla="*/ 146698 h 298698"/>
                <a:gd name="connsiteX78" fmla="*/ 330511 w 470138"/>
                <a:gd name="connsiteY78" fmla="*/ 146698 h 298698"/>
                <a:gd name="connsiteX79" fmla="*/ 328743 w 470138"/>
                <a:gd name="connsiteY79" fmla="*/ 146698 h 298698"/>
                <a:gd name="connsiteX80" fmla="*/ 325209 w 470138"/>
                <a:gd name="connsiteY80" fmla="*/ 141396 h 298698"/>
                <a:gd name="connsiteX81" fmla="*/ 323441 w 470138"/>
                <a:gd name="connsiteY81" fmla="*/ 134326 h 298698"/>
                <a:gd name="connsiteX82" fmla="*/ 325209 w 470138"/>
                <a:gd name="connsiteY82" fmla="*/ 127256 h 298698"/>
                <a:gd name="connsiteX83" fmla="*/ 316371 w 470138"/>
                <a:gd name="connsiteY83" fmla="*/ 127256 h 298698"/>
                <a:gd name="connsiteX84" fmla="*/ 309302 w 470138"/>
                <a:gd name="connsiteY84" fmla="*/ 125488 h 298698"/>
                <a:gd name="connsiteX85" fmla="*/ 309302 w 470138"/>
                <a:gd name="connsiteY85" fmla="*/ 120186 h 298698"/>
                <a:gd name="connsiteX86" fmla="*/ 309302 w 470138"/>
                <a:gd name="connsiteY86" fmla="*/ 116651 h 298698"/>
                <a:gd name="connsiteX87" fmla="*/ 309302 w 470138"/>
                <a:gd name="connsiteY87" fmla="*/ 111349 h 298698"/>
                <a:gd name="connsiteX88" fmla="*/ 258045 w 470138"/>
                <a:gd name="connsiteY88" fmla="*/ 93675 h 298698"/>
                <a:gd name="connsiteX89" fmla="*/ 261580 w 470138"/>
                <a:gd name="connsiteY89" fmla="*/ 93675 h 298698"/>
                <a:gd name="connsiteX90" fmla="*/ 272184 w 470138"/>
                <a:gd name="connsiteY90" fmla="*/ 93675 h 298698"/>
                <a:gd name="connsiteX91" fmla="*/ 281021 w 470138"/>
                <a:gd name="connsiteY91" fmla="*/ 93675 h 298698"/>
                <a:gd name="connsiteX92" fmla="*/ 282788 w 470138"/>
                <a:gd name="connsiteY92" fmla="*/ 100745 h 298698"/>
                <a:gd name="connsiteX93" fmla="*/ 302230 w 470138"/>
                <a:gd name="connsiteY93" fmla="*/ 100745 h 298698"/>
                <a:gd name="connsiteX94" fmla="*/ 293393 w 470138"/>
                <a:gd name="connsiteY94" fmla="*/ 106047 h 298698"/>
                <a:gd name="connsiteX95" fmla="*/ 291625 w 470138"/>
                <a:gd name="connsiteY95" fmla="*/ 107815 h 298698"/>
                <a:gd name="connsiteX96" fmla="*/ 291625 w 470138"/>
                <a:gd name="connsiteY96" fmla="*/ 104280 h 298698"/>
                <a:gd name="connsiteX97" fmla="*/ 286323 w 470138"/>
                <a:gd name="connsiteY97" fmla="*/ 104280 h 298698"/>
                <a:gd name="connsiteX98" fmla="*/ 282788 w 470138"/>
                <a:gd name="connsiteY98" fmla="*/ 104280 h 298698"/>
                <a:gd name="connsiteX99" fmla="*/ 277486 w 470138"/>
                <a:gd name="connsiteY99" fmla="*/ 104280 h 298698"/>
                <a:gd name="connsiteX100" fmla="*/ 273951 w 470138"/>
                <a:gd name="connsiteY100" fmla="*/ 104280 h 298698"/>
                <a:gd name="connsiteX101" fmla="*/ 270417 w 470138"/>
                <a:gd name="connsiteY101" fmla="*/ 104280 h 298698"/>
                <a:gd name="connsiteX102" fmla="*/ 265114 w 470138"/>
                <a:gd name="connsiteY102" fmla="*/ 104280 h 298698"/>
                <a:gd name="connsiteX103" fmla="*/ 258045 w 470138"/>
                <a:gd name="connsiteY103" fmla="*/ 102512 h 298698"/>
                <a:gd name="connsiteX104" fmla="*/ 258045 w 470138"/>
                <a:gd name="connsiteY104" fmla="*/ 100745 h 298698"/>
                <a:gd name="connsiteX105" fmla="*/ 258045 w 470138"/>
                <a:gd name="connsiteY105" fmla="*/ 97210 h 298698"/>
                <a:gd name="connsiteX106" fmla="*/ 187348 w 470138"/>
                <a:gd name="connsiteY106" fmla="*/ 51256 h 298698"/>
                <a:gd name="connsiteX107" fmla="*/ 194417 w 470138"/>
                <a:gd name="connsiteY107" fmla="*/ 51256 h 298698"/>
                <a:gd name="connsiteX108" fmla="*/ 197952 w 470138"/>
                <a:gd name="connsiteY108" fmla="*/ 51256 h 298698"/>
                <a:gd name="connsiteX109" fmla="*/ 201487 w 470138"/>
                <a:gd name="connsiteY109" fmla="*/ 53023 h 298698"/>
                <a:gd name="connsiteX110" fmla="*/ 203254 w 470138"/>
                <a:gd name="connsiteY110" fmla="*/ 56558 h 298698"/>
                <a:gd name="connsiteX111" fmla="*/ 208557 w 470138"/>
                <a:gd name="connsiteY111" fmla="*/ 65395 h 298698"/>
                <a:gd name="connsiteX112" fmla="*/ 213859 w 470138"/>
                <a:gd name="connsiteY112" fmla="*/ 65395 h 298698"/>
                <a:gd name="connsiteX113" fmla="*/ 217394 w 470138"/>
                <a:gd name="connsiteY113" fmla="*/ 74233 h 298698"/>
                <a:gd name="connsiteX114" fmla="*/ 217394 w 470138"/>
                <a:gd name="connsiteY114" fmla="*/ 81303 h 298698"/>
                <a:gd name="connsiteX115" fmla="*/ 217394 w 470138"/>
                <a:gd name="connsiteY115" fmla="*/ 86605 h 298698"/>
                <a:gd name="connsiteX116" fmla="*/ 212092 w 470138"/>
                <a:gd name="connsiteY116" fmla="*/ 86605 h 298698"/>
                <a:gd name="connsiteX117" fmla="*/ 206789 w 470138"/>
                <a:gd name="connsiteY117" fmla="*/ 81303 h 298698"/>
                <a:gd name="connsiteX118" fmla="*/ 203254 w 470138"/>
                <a:gd name="connsiteY118" fmla="*/ 77768 h 298698"/>
                <a:gd name="connsiteX119" fmla="*/ 194417 w 470138"/>
                <a:gd name="connsiteY119" fmla="*/ 81303 h 298698"/>
                <a:gd name="connsiteX120" fmla="*/ 187348 w 470138"/>
                <a:gd name="connsiteY120" fmla="*/ 83070 h 298698"/>
                <a:gd name="connsiteX121" fmla="*/ 182046 w 470138"/>
                <a:gd name="connsiteY121" fmla="*/ 79535 h 298698"/>
                <a:gd name="connsiteX122" fmla="*/ 178511 w 470138"/>
                <a:gd name="connsiteY122" fmla="*/ 74233 h 298698"/>
                <a:gd name="connsiteX123" fmla="*/ 169674 w 470138"/>
                <a:gd name="connsiteY123" fmla="*/ 68930 h 298698"/>
                <a:gd name="connsiteX124" fmla="*/ 169674 w 470138"/>
                <a:gd name="connsiteY124" fmla="*/ 63628 h 298698"/>
                <a:gd name="connsiteX125" fmla="*/ 169674 w 470138"/>
                <a:gd name="connsiteY125" fmla="*/ 56558 h 298698"/>
                <a:gd name="connsiteX126" fmla="*/ 174976 w 470138"/>
                <a:gd name="connsiteY126" fmla="*/ 56558 h 298698"/>
                <a:gd name="connsiteX127" fmla="*/ 180278 w 470138"/>
                <a:gd name="connsiteY127" fmla="*/ 56558 h 298698"/>
                <a:gd name="connsiteX128" fmla="*/ 180278 w 470138"/>
                <a:gd name="connsiteY128" fmla="*/ 53023 h 298698"/>
                <a:gd name="connsiteX129" fmla="*/ 12372 w 470138"/>
                <a:gd name="connsiteY129" fmla="*/ 15908 h 298698"/>
                <a:gd name="connsiteX130" fmla="*/ 12372 w 470138"/>
                <a:gd name="connsiteY130" fmla="*/ 21210 h 298698"/>
                <a:gd name="connsiteX131" fmla="*/ 12372 w 470138"/>
                <a:gd name="connsiteY131" fmla="*/ 24745 h 298698"/>
                <a:gd name="connsiteX132" fmla="*/ 8837 w 470138"/>
                <a:gd name="connsiteY132" fmla="*/ 28280 h 298698"/>
                <a:gd name="connsiteX133" fmla="*/ 7069 w 470138"/>
                <a:gd name="connsiteY133" fmla="*/ 31815 h 298698"/>
                <a:gd name="connsiteX134" fmla="*/ 7069 w 470138"/>
                <a:gd name="connsiteY134" fmla="*/ 38885 h 298698"/>
                <a:gd name="connsiteX135" fmla="*/ 0 w 470138"/>
                <a:gd name="connsiteY135" fmla="*/ 35350 h 298698"/>
                <a:gd name="connsiteX136" fmla="*/ 0 w 470138"/>
                <a:gd name="connsiteY136" fmla="*/ 31815 h 298698"/>
                <a:gd name="connsiteX137" fmla="*/ 0 w 470138"/>
                <a:gd name="connsiteY137" fmla="*/ 28280 h 298698"/>
                <a:gd name="connsiteX138" fmla="*/ 7069 w 470138"/>
                <a:gd name="connsiteY138" fmla="*/ 21210 h 298698"/>
                <a:gd name="connsiteX139" fmla="*/ 58325 w 470138"/>
                <a:gd name="connsiteY139" fmla="*/ 0 h 298698"/>
                <a:gd name="connsiteX140" fmla="*/ 63627 w 470138"/>
                <a:gd name="connsiteY140" fmla="*/ 0 h 298698"/>
                <a:gd name="connsiteX141" fmla="*/ 77767 w 470138"/>
                <a:gd name="connsiteY141" fmla="*/ 0 h 298698"/>
                <a:gd name="connsiteX142" fmla="*/ 83069 w 470138"/>
                <a:gd name="connsiteY142" fmla="*/ 0 h 298698"/>
                <a:gd name="connsiteX143" fmla="*/ 88372 w 470138"/>
                <a:gd name="connsiteY143" fmla="*/ 8837 h 298698"/>
                <a:gd name="connsiteX144" fmla="*/ 88372 w 470138"/>
                <a:gd name="connsiteY144" fmla="*/ 10604 h 298698"/>
                <a:gd name="connsiteX145" fmla="*/ 88372 w 470138"/>
                <a:gd name="connsiteY145" fmla="*/ 15907 h 298698"/>
                <a:gd name="connsiteX146" fmla="*/ 86604 w 470138"/>
                <a:gd name="connsiteY146" fmla="*/ 21209 h 298698"/>
                <a:gd name="connsiteX147" fmla="*/ 86604 w 470138"/>
                <a:gd name="connsiteY147" fmla="*/ 22977 h 298698"/>
                <a:gd name="connsiteX148" fmla="*/ 81302 w 470138"/>
                <a:gd name="connsiteY148" fmla="*/ 28279 h 298698"/>
                <a:gd name="connsiteX149" fmla="*/ 77767 w 470138"/>
                <a:gd name="connsiteY149" fmla="*/ 28279 h 298698"/>
                <a:gd name="connsiteX150" fmla="*/ 72465 w 470138"/>
                <a:gd name="connsiteY150" fmla="*/ 28279 h 298698"/>
                <a:gd name="connsiteX151" fmla="*/ 68930 w 470138"/>
                <a:gd name="connsiteY151" fmla="*/ 28279 h 298698"/>
                <a:gd name="connsiteX152" fmla="*/ 60092 w 470138"/>
                <a:gd name="connsiteY152" fmla="*/ 22977 h 298698"/>
                <a:gd name="connsiteX153" fmla="*/ 58325 w 470138"/>
                <a:gd name="connsiteY153" fmla="*/ 22977 h 298698"/>
                <a:gd name="connsiteX154" fmla="*/ 49488 w 470138"/>
                <a:gd name="connsiteY154" fmla="*/ 15907 h 298698"/>
                <a:gd name="connsiteX155" fmla="*/ 49488 w 470138"/>
                <a:gd name="connsiteY155" fmla="*/ 7070 h 298698"/>
                <a:gd name="connsiteX156" fmla="*/ 49488 w 470138"/>
                <a:gd name="connsiteY156" fmla="*/ 3535 h 298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470138" h="298698">
                  <a:moveTo>
                    <a:pt x="373837" y="178512"/>
                  </a:moveTo>
                  <a:cubicBezTo>
                    <a:pt x="376847" y="178512"/>
                    <a:pt x="376847" y="178512"/>
                    <a:pt x="376847" y="178512"/>
                  </a:cubicBezTo>
                  <a:cubicBezTo>
                    <a:pt x="382865" y="178512"/>
                    <a:pt x="382865" y="178512"/>
                    <a:pt x="382865" y="178512"/>
                  </a:cubicBezTo>
                  <a:cubicBezTo>
                    <a:pt x="391894" y="184447"/>
                    <a:pt x="391894" y="184447"/>
                    <a:pt x="391894" y="184447"/>
                  </a:cubicBezTo>
                  <a:cubicBezTo>
                    <a:pt x="399417" y="191866"/>
                    <a:pt x="399417" y="191866"/>
                    <a:pt x="399417" y="191866"/>
                  </a:cubicBezTo>
                  <a:cubicBezTo>
                    <a:pt x="399417" y="191866"/>
                    <a:pt x="403931" y="193350"/>
                    <a:pt x="405436" y="193350"/>
                  </a:cubicBezTo>
                  <a:cubicBezTo>
                    <a:pt x="406941" y="193350"/>
                    <a:pt x="408445" y="193350"/>
                    <a:pt x="409950" y="193350"/>
                  </a:cubicBezTo>
                  <a:cubicBezTo>
                    <a:pt x="411455" y="193350"/>
                    <a:pt x="417474" y="193350"/>
                    <a:pt x="417474" y="193350"/>
                  </a:cubicBezTo>
                  <a:cubicBezTo>
                    <a:pt x="432521" y="199285"/>
                    <a:pt x="432521" y="199285"/>
                    <a:pt x="432521" y="199285"/>
                  </a:cubicBezTo>
                  <a:cubicBezTo>
                    <a:pt x="441549" y="206704"/>
                    <a:pt x="441549" y="206704"/>
                    <a:pt x="441549" y="206704"/>
                  </a:cubicBezTo>
                  <a:cubicBezTo>
                    <a:pt x="441549" y="212639"/>
                    <a:pt x="441549" y="212639"/>
                    <a:pt x="441549" y="212639"/>
                  </a:cubicBezTo>
                  <a:cubicBezTo>
                    <a:pt x="444558" y="225993"/>
                    <a:pt x="444558" y="225993"/>
                    <a:pt x="444558" y="225993"/>
                  </a:cubicBezTo>
                  <a:cubicBezTo>
                    <a:pt x="449072" y="225993"/>
                    <a:pt x="449072" y="225993"/>
                    <a:pt x="449072" y="225993"/>
                  </a:cubicBezTo>
                  <a:cubicBezTo>
                    <a:pt x="452082" y="225993"/>
                    <a:pt x="452082" y="225993"/>
                    <a:pt x="452082" y="225993"/>
                  </a:cubicBezTo>
                  <a:cubicBezTo>
                    <a:pt x="452082" y="234896"/>
                    <a:pt x="452082" y="234896"/>
                    <a:pt x="452082" y="234896"/>
                  </a:cubicBezTo>
                  <a:cubicBezTo>
                    <a:pt x="456596" y="234896"/>
                    <a:pt x="456596" y="234896"/>
                    <a:pt x="456596" y="234896"/>
                  </a:cubicBezTo>
                  <a:cubicBezTo>
                    <a:pt x="462615" y="240831"/>
                    <a:pt x="462615" y="240831"/>
                    <a:pt x="462615" y="240831"/>
                  </a:cubicBezTo>
                  <a:cubicBezTo>
                    <a:pt x="470138" y="240831"/>
                    <a:pt x="470138" y="240831"/>
                    <a:pt x="470138" y="240831"/>
                  </a:cubicBezTo>
                  <a:cubicBezTo>
                    <a:pt x="462615" y="251217"/>
                    <a:pt x="462615" y="251217"/>
                    <a:pt x="462615" y="251217"/>
                  </a:cubicBezTo>
                  <a:cubicBezTo>
                    <a:pt x="456596" y="254185"/>
                    <a:pt x="456596" y="254185"/>
                    <a:pt x="456596" y="254185"/>
                  </a:cubicBezTo>
                  <a:cubicBezTo>
                    <a:pt x="449072" y="267539"/>
                    <a:pt x="449072" y="267539"/>
                    <a:pt x="449072" y="267539"/>
                  </a:cubicBezTo>
                  <a:cubicBezTo>
                    <a:pt x="440044" y="270506"/>
                    <a:pt x="440044" y="270506"/>
                    <a:pt x="440044" y="270506"/>
                  </a:cubicBezTo>
                  <a:cubicBezTo>
                    <a:pt x="421988" y="270506"/>
                    <a:pt x="421988" y="270506"/>
                    <a:pt x="421988" y="270506"/>
                  </a:cubicBezTo>
                  <a:cubicBezTo>
                    <a:pt x="418978" y="274958"/>
                    <a:pt x="418978" y="274958"/>
                    <a:pt x="418978" y="274958"/>
                  </a:cubicBezTo>
                  <a:cubicBezTo>
                    <a:pt x="406941" y="274958"/>
                    <a:pt x="406941" y="274958"/>
                    <a:pt x="406941" y="274958"/>
                  </a:cubicBezTo>
                  <a:cubicBezTo>
                    <a:pt x="403931" y="285344"/>
                    <a:pt x="403931" y="285344"/>
                    <a:pt x="403931" y="285344"/>
                  </a:cubicBezTo>
                  <a:cubicBezTo>
                    <a:pt x="402427" y="292763"/>
                    <a:pt x="402427" y="292763"/>
                    <a:pt x="402427" y="292763"/>
                  </a:cubicBezTo>
                  <a:cubicBezTo>
                    <a:pt x="399417" y="295731"/>
                    <a:pt x="399417" y="295731"/>
                    <a:pt x="399417" y="295731"/>
                  </a:cubicBezTo>
                  <a:cubicBezTo>
                    <a:pt x="396408" y="298698"/>
                    <a:pt x="396408" y="298698"/>
                    <a:pt x="396408" y="298698"/>
                  </a:cubicBezTo>
                  <a:cubicBezTo>
                    <a:pt x="391894" y="298698"/>
                    <a:pt x="391894" y="298698"/>
                    <a:pt x="391894" y="298698"/>
                  </a:cubicBezTo>
                  <a:cubicBezTo>
                    <a:pt x="387380" y="291279"/>
                    <a:pt x="387380" y="291279"/>
                    <a:pt x="387380" y="291279"/>
                  </a:cubicBezTo>
                  <a:cubicBezTo>
                    <a:pt x="376847" y="286828"/>
                    <a:pt x="376847" y="286828"/>
                    <a:pt x="376847" y="286828"/>
                  </a:cubicBezTo>
                  <a:cubicBezTo>
                    <a:pt x="370828" y="280893"/>
                    <a:pt x="370828" y="280893"/>
                    <a:pt x="370828" y="280893"/>
                  </a:cubicBezTo>
                  <a:cubicBezTo>
                    <a:pt x="370828" y="277925"/>
                    <a:pt x="370828" y="277925"/>
                    <a:pt x="370828" y="277925"/>
                  </a:cubicBezTo>
                  <a:cubicBezTo>
                    <a:pt x="370828" y="273474"/>
                    <a:pt x="370828" y="273474"/>
                    <a:pt x="370828" y="273474"/>
                  </a:cubicBezTo>
                  <a:cubicBezTo>
                    <a:pt x="370828" y="267539"/>
                    <a:pt x="370828" y="267539"/>
                    <a:pt x="370828" y="267539"/>
                  </a:cubicBezTo>
                  <a:cubicBezTo>
                    <a:pt x="370828" y="264571"/>
                    <a:pt x="370828" y="264571"/>
                    <a:pt x="370828" y="264571"/>
                  </a:cubicBezTo>
                  <a:cubicBezTo>
                    <a:pt x="370828" y="252701"/>
                    <a:pt x="370828" y="252701"/>
                    <a:pt x="370828" y="252701"/>
                  </a:cubicBezTo>
                  <a:cubicBezTo>
                    <a:pt x="370828" y="249733"/>
                    <a:pt x="370828" y="249733"/>
                    <a:pt x="370828" y="249733"/>
                  </a:cubicBezTo>
                  <a:cubicBezTo>
                    <a:pt x="370828" y="242315"/>
                    <a:pt x="370828" y="242315"/>
                    <a:pt x="370828" y="242315"/>
                  </a:cubicBezTo>
                  <a:cubicBezTo>
                    <a:pt x="363304" y="231928"/>
                    <a:pt x="363304" y="231928"/>
                    <a:pt x="363304" y="231928"/>
                  </a:cubicBezTo>
                  <a:cubicBezTo>
                    <a:pt x="358790" y="227477"/>
                    <a:pt x="358790" y="227477"/>
                    <a:pt x="358790" y="227477"/>
                  </a:cubicBezTo>
                  <a:cubicBezTo>
                    <a:pt x="358790" y="223025"/>
                    <a:pt x="358790" y="223025"/>
                    <a:pt x="358790" y="223025"/>
                  </a:cubicBezTo>
                  <a:cubicBezTo>
                    <a:pt x="358790" y="220058"/>
                    <a:pt x="358790" y="220058"/>
                    <a:pt x="358790" y="220058"/>
                  </a:cubicBezTo>
                  <a:cubicBezTo>
                    <a:pt x="363304" y="214123"/>
                    <a:pt x="363304" y="214123"/>
                    <a:pt x="363304" y="214123"/>
                  </a:cubicBezTo>
                  <a:cubicBezTo>
                    <a:pt x="370828" y="212639"/>
                    <a:pt x="370828" y="212639"/>
                    <a:pt x="370828" y="212639"/>
                  </a:cubicBezTo>
                  <a:cubicBezTo>
                    <a:pt x="376847" y="206704"/>
                    <a:pt x="376847" y="206704"/>
                    <a:pt x="376847" y="206704"/>
                  </a:cubicBezTo>
                  <a:lnTo>
                    <a:pt x="376847" y="199285"/>
                  </a:lnTo>
                  <a:cubicBezTo>
                    <a:pt x="373837" y="185931"/>
                    <a:pt x="373837" y="185931"/>
                    <a:pt x="373837" y="185931"/>
                  </a:cubicBezTo>
                  <a:cubicBezTo>
                    <a:pt x="373837" y="182963"/>
                    <a:pt x="373837" y="182963"/>
                    <a:pt x="373837" y="182963"/>
                  </a:cubicBezTo>
                  <a:cubicBezTo>
                    <a:pt x="373837" y="178512"/>
                    <a:pt x="373837" y="178512"/>
                    <a:pt x="373837" y="178512"/>
                  </a:cubicBezTo>
                  <a:close/>
                  <a:moveTo>
                    <a:pt x="275720" y="116651"/>
                  </a:moveTo>
                  <a:lnTo>
                    <a:pt x="281022" y="116651"/>
                  </a:lnTo>
                  <a:lnTo>
                    <a:pt x="284556" y="116651"/>
                  </a:lnTo>
                  <a:lnTo>
                    <a:pt x="288091" y="120186"/>
                  </a:lnTo>
                  <a:lnTo>
                    <a:pt x="291626" y="125488"/>
                  </a:lnTo>
                  <a:lnTo>
                    <a:pt x="291626" y="130790"/>
                  </a:lnTo>
                  <a:lnTo>
                    <a:pt x="284556" y="134325"/>
                  </a:lnTo>
                  <a:lnTo>
                    <a:pt x="281022" y="130790"/>
                  </a:lnTo>
                  <a:lnTo>
                    <a:pt x="281022" y="125488"/>
                  </a:lnTo>
                  <a:lnTo>
                    <a:pt x="275720" y="121953"/>
                  </a:lnTo>
                  <a:lnTo>
                    <a:pt x="275720" y="120186"/>
                  </a:lnTo>
                  <a:close/>
                  <a:moveTo>
                    <a:pt x="309302" y="107814"/>
                  </a:moveTo>
                  <a:lnTo>
                    <a:pt x="314604" y="107814"/>
                  </a:lnTo>
                  <a:lnTo>
                    <a:pt x="319906" y="113116"/>
                  </a:lnTo>
                  <a:lnTo>
                    <a:pt x="323441" y="116651"/>
                  </a:lnTo>
                  <a:lnTo>
                    <a:pt x="330511" y="120186"/>
                  </a:lnTo>
                  <a:lnTo>
                    <a:pt x="330511" y="116651"/>
                  </a:lnTo>
                  <a:lnTo>
                    <a:pt x="339348" y="116651"/>
                  </a:lnTo>
                  <a:lnTo>
                    <a:pt x="344650" y="116651"/>
                  </a:lnTo>
                  <a:lnTo>
                    <a:pt x="351720" y="121954"/>
                  </a:lnTo>
                  <a:lnTo>
                    <a:pt x="364092" y="130791"/>
                  </a:lnTo>
                  <a:lnTo>
                    <a:pt x="364092" y="139628"/>
                  </a:lnTo>
                  <a:lnTo>
                    <a:pt x="358789" y="144930"/>
                  </a:lnTo>
                  <a:lnTo>
                    <a:pt x="353487" y="144930"/>
                  </a:lnTo>
                  <a:lnTo>
                    <a:pt x="348185" y="144930"/>
                  </a:lnTo>
                  <a:lnTo>
                    <a:pt x="348185" y="146698"/>
                  </a:lnTo>
                  <a:lnTo>
                    <a:pt x="335813" y="146698"/>
                  </a:lnTo>
                  <a:lnTo>
                    <a:pt x="330511" y="146698"/>
                  </a:lnTo>
                  <a:lnTo>
                    <a:pt x="328743" y="146698"/>
                  </a:lnTo>
                  <a:lnTo>
                    <a:pt x="325209" y="141396"/>
                  </a:lnTo>
                  <a:lnTo>
                    <a:pt x="323441" y="134326"/>
                  </a:lnTo>
                  <a:lnTo>
                    <a:pt x="325209" y="127256"/>
                  </a:lnTo>
                  <a:lnTo>
                    <a:pt x="316371" y="127256"/>
                  </a:lnTo>
                  <a:lnTo>
                    <a:pt x="309302" y="125488"/>
                  </a:lnTo>
                  <a:lnTo>
                    <a:pt x="309302" y="120186"/>
                  </a:lnTo>
                  <a:lnTo>
                    <a:pt x="309302" y="116651"/>
                  </a:lnTo>
                  <a:lnTo>
                    <a:pt x="309302" y="111349"/>
                  </a:lnTo>
                  <a:close/>
                  <a:moveTo>
                    <a:pt x="258045" y="93675"/>
                  </a:moveTo>
                  <a:lnTo>
                    <a:pt x="261580" y="93675"/>
                  </a:lnTo>
                  <a:lnTo>
                    <a:pt x="272184" y="93675"/>
                  </a:lnTo>
                  <a:lnTo>
                    <a:pt x="281021" y="93675"/>
                  </a:lnTo>
                  <a:lnTo>
                    <a:pt x="282788" y="100745"/>
                  </a:lnTo>
                  <a:lnTo>
                    <a:pt x="302230" y="100745"/>
                  </a:lnTo>
                  <a:lnTo>
                    <a:pt x="293393" y="106047"/>
                  </a:lnTo>
                  <a:lnTo>
                    <a:pt x="291625" y="107815"/>
                  </a:lnTo>
                  <a:lnTo>
                    <a:pt x="291625" y="104280"/>
                  </a:lnTo>
                  <a:lnTo>
                    <a:pt x="286323" y="104280"/>
                  </a:lnTo>
                  <a:lnTo>
                    <a:pt x="282788" y="104280"/>
                  </a:lnTo>
                  <a:lnTo>
                    <a:pt x="277486" y="104280"/>
                  </a:lnTo>
                  <a:lnTo>
                    <a:pt x="273951" y="104280"/>
                  </a:lnTo>
                  <a:lnTo>
                    <a:pt x="270417" y="104280"/>
                  </a:lnTo>
                  <a:lnTo>
                    <a:pt x="265114" y="104280"/>
                  </a:lnTo>
                  <a:lnTo>
                    <a:pt x="258045" y="102512"/>
                  </a:lnTo>
                  <a:lnTo>
                    <a:pt x="258045" y="100745"/>
                  </a:lnTo>
                  <a:lnTo>
                    <a:pt x="258045" y="97210"/>
                  </a:lnTo>
                  <a:close/>
                  <a:moveTo>
                    <a:pt x="187348" y="51256"/>
                  </a:moveTo>
                  <a:lnTo>
                    <a:pt x="194417" y="51256"/>
                  </a:lnTo>
                  <a:lnTo>
                    <a:pt x="197952" y="51256"/>
                  </a:lnTo>
                  <a:lnTo>
                    <a:pt x="201487" y="53023"/>
                  </a:lnTo>
                  <a:lnTo>
                    <a:pt x="203254" y="56558"/>
                  </a:lnTo>
                  <a:lnTo>
                    <a:pt x="208557" y="65395"/>
                  </a:lnTo>
                  <a:lnTo>
                    <a:pt x="213859" y="65395"/>
                  </a:lnTo>
                  <a:lnTo>
                    <a:pt x="217394" y="74233"/>
                  </a:lnTo>
                  <a:lnTo>
                    <a:pt x="217394" y="81303"/>
                  </a:lnTo>
                  <a:lnTo>
                    <a:pt x="217394" y="86605"/>
                  </a:lnTo>
                  <a:lnTo>
                    <a:pt x="212092" y="86605"/>
                  </a:lnTo>
                  <a:lnTo>
                    <a:pt x="206789" y="81303"/>
                  </a:lnTo>
                  <a:lnTo>
                    <a:pt x="203254" y="77768"/>
                  </a:lnTo>
                  <a:lnTo>
                    <a:pt x="194417" y="81303"/>
                  </a:lnTo>
                  <a:lnTo>
                    <a:pt x="187348" y="83070"/>
                  </a:lnTo>
                  <a:lnTo>
                    <a:pt x="182046" y="79535"/>
                  </a:lnTo>
                  <a:lnTo>
                    <a:pt x="178511" y="74233"/>
                  </a:lnTo>
                  <a:lnTo>
                    <a:pt x="169674" y="68930"/>
                  </a:lnTo>
                  <a:lnTo>
                    <a:pt x="169674" y="63628"/>
                  </a:lnTo>
                  <a:lnTo>
                    <a:pt x="169674" y="56558"/>
                  </a:lnTo>
                  <a:lnTo>
                    <a:pt x="174976" y="56558"/>
                  </a:lnTo>
                  <a:lnTo>
                    <a:pt x="180278" y="56558"/>
                  </a:lnTo>
                  <a:lnTo>
                    <a:pt x="180278" y="53023"/>
                  </a:lnTo>
                  <a:close/>
                  <a:moveTo>
                    <a:pt x="12372" y="15908"/>
                  </a:moveTo>
                  <a:lnTo>
                    <a:pt x="12372" y="21210"/>
                  </a:lnTo>
                  <a:lnTo>
                    <a:pt x="12372" y="24745"/>
                  </a:lnTo>
                  <a:lnTo>
                    <a:pt x="8837" y="28280"/>
                  </a:lnTo>
                  <a:lnTo>
                    <a:pt x="7069" y="31815"/>
                  </a:lnTo>
                  <a:lnTo>
                    <a:pt x="7069" y="38885"/>
                  </a:lnTo>
                  <a:lnTo>
                    <a:pt x="0" y="35350"/>
                  </a:lnTo>
                  <a:lnTo>
                    <a:pt x="0" y="31815"/>
                  </a:lnTo>
                  <a:lnTo>
                    <a:pt x="0" y="28280"/>
                  </a:lnTo>
                  <a:lnTo>
                    <a:pt x="7069" y="21210"/>
                  </a:lnTo>
                  <a:close/>
                  <a:moveTo>
                    <a:pt x="58325" y="0"/>
                  </a:moveTo>
                  <a:lnTo>
                    <a:pt x="63627" y="0"/>
                  </a:lnTo>
                  <a:lnTo>
                    <a:pt x="77767" y="0"/>
                  </a:lnTo>
                  <a:lnTo>
                    <a:pt x="83069" y="0"/>
                  </a:lnTo>
                  <a:lnTo>
                    <a:pt x="88372" y="8837"/>
                  </a:lnTo>
                  <a:lnTo>
                    <a:pt x="88372" y="10604"/>
                  </a:lnTo>
                  <a:lnTo>
                    <a:pt x="88372" y="15907"/>
                  </a:lnTo>
                  <a:lnTo>
                    <a:pt x="86604" y="21209"/>
                  </a:lnTo>
                  <a:lnTo>
                    <a:pt x="86604" y="22977"/>
                  </a:lnTo>
                  <a:lnTo>
                    <a:pt x="81302" y="28279"/>
                  </a:lnTo>
                  <a:lnTo>
                    <a:pt x="77767" y="28279"/>
                  </a:lnTo>
                  <a:lnTo>
                    <a:pt x="72465" y="28279"/>
                  </a:lnTo>
                  <a:lnTo>
                    <a:pt x="68930" y="28279"/>
                  </a:lnTo>
                  <a:lnTo>
                    <a:pt x="60092" y="22977"/>
                  </a:lnTo>
                  <a:lnTo>
                    <a:pt x="58325" y="22977"/>
                  </a:lnTo>
                  <a:lnTo>
                    <a:pt x="49488" y="15907"/>
                  </a:lnTo>
                  <a:lnTo>
                    <a:pt x="49488" y="7070"/>
                  </a:lnTo>
                  <a:lnTo>
                    <a:pt x="49488" y="353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noAutofit/>
            </a:bodyPr>
            <a:lstStyle/>
            <a:p>
              <a:endParaRPr lang="en-US" sz="2700" dirty="0">
                <a:latin typeface="Source Sans Pro Light" charset="0"/>
              </a:endParaRPr>
            </a:p>
          </p:txBody>
        </p:sp>
      </p:grpSp>
      <p:cxnSp>
        <p:nvCxnSpPr>
          <p:cNvPr id="58" name="Straight Connector 57">
            <a:extLst>
              <a:ext uri="{FF2B5EF4-FFF2-40B4-BE49-F238E27FC236}">
                <a16:creationId xmlns:a16="http://schemas.microsoft.com/office/drawing/2014/main" id="{87C6A364-43A9-4009-B435-6DDB3496017F}"/>
              </a:ext>
            </a:extLst>
          </p:cNvPr>
          <p:cNvCxnSpPr>
            <a:cxnSpLocks/>
          </p:cNvCxnSpPr>
          <p:nvPr/>
        </p:nvCxnSpPr>
        <p:spPr>
          <a:xfrm flipH="1">
            <a:off x="3314208" y="2290283"/>
            <a:ext cx="375214" cy="0"/>
          </a:xfrm>
          <a:prstGeom prst="line">
            <a:avLst/>
          </a:prstGeom>
          <a:ln w="28575">
            <a:solidFill>
              <a:schemeClr val="accent1"/>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1F780B47-2FF1-4521-AA77-7C1BD5C11545}"/>
              </a:ext>
            </a:extLst>
          </p:cNvPr>
          <p:cNvCxnSpPr>
            <a:cxnSpLocks/>
          </p:cNvCxnSpPr>
          <p:nvPr/>
        </p:nvCxnSpPr>
        <p:spPr>
          <a:xfrm flipH="1">
            <a:off x="3757927" y="4104992"/>
            <a:ext cx="778677" cy="0"/>
          </a:xfrm>
          <a:prstGeom prst="line">
            <a:avLst/>
          </a:prstGeom>
          <a:ln w="28575">
            <a:solidFill>
              <a:schemeClr val="accent2"/>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B3CC84A2-F682-4671-BAF6-599F4173F1F1}"/>
              </a:ext>
            </a:extLst>
          </p:cNvPr>
          <p:cNvCxnSpPr>
            <a:cxnSpLocks/>
          </p:cNvCxnSpPr>
          <p:nvPr/>
        </p:nvCxnSpPr>
        <p:spPr>
          <a:xfrm>
            <a:off x="8076987" y="2962377"/>
            <a:ext cx="771824" cy="0"/>
          </a:xfrm>
          <a:prstGeom prst="line">
            <a:avLst/>
          </a:prstGeom>
          <a:ln w="28575">
            <a:solidFill>
              <a:schemeClr val="accent3"/>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EA9B09A3-C4FA-4137-9B4B-CDF48D6599EA}"/>
              </a:ext>
            </a:extLst>
          </p:cNvPr>
          <p:cNvCxnSpPr>
            <a:cxnSpLocks/>
          </p:cNvCxnSpPr>
          <p:nvPr/>
        </p:nvCxnSpPr>
        <p:spPr>
          <a:xfrm>
            <a:off x="5957788" y="4761448"/>
            <a:ext cx="2574819" cy="0"/>
          </a:xfrm>
          <a:prstGeom prst="line">
            <a:avLst/>
          </a:prstGeom>
          <a:ln w="28575">
            <a:solidFill>
              <a:schemeClr val="accent4"/>
            </a:solidFill>
            <a:headEnd type="oval"/>
            <a:tailEnd type="oval" w="lg" len="lg"/>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1A6996D2-E8F5-4C17-8C8B-A330E3C751B6}"/>
              </a:ext>
            </a:extLst>
          </p:cNvPr>
          <p:cNvSpPr txBox="1"/>
          <p:nvPr/>
        </p:nvSpPr>
        <p:spPr>
          <a:xfrm>
            <a:off x="9040065" y="2273506"/>
            <a:ext cx="2586280" cy="369332"/>
          </a:xfrm>
          <a:prstGeom prst="rect">
            <a:avLst/>
          </a:prstGeom>
          <a:noFill/>
        </p:spPr>
        <p:txBody>
          <a:bodyPr wrap="square" rtlCol="0" anchor="ctr">
            <a:spAutoFit/>
          </a:bodyPr>
          <a:lstStyle/>
          <a:p>
            <a:r>
              <a:rPr lang="en-US" dirty="0" smtClean="0">
                <a:latin typeface="+mj-lt"/>
              </a:rPr>
              <a:t>About </a:t>
            </a:r>
            <a:r>
              <a:rPr lang="en-US" dirty="0" smtClean="0">
                <a:solidFill>
                  <a:schemeClr val="accent3"/>
                </a:solidFill>
                <a:latin typeface="+mj-lt"/>
              </a:rPr>
              <a:t>Area Three</a:t>
            </a:r>
            <a:endParaRPr lang="en-US" dirty="0">
              <a:solidFill>
                <a:schemeClr val="accent3"/>
              </a:solidFill>
              <a:latin typeface="+mj-lt"/>
            </a:endParaRPr>
          </a:p>
        </p:txBody>
      </p:sp>
      <p:sp>
        <p:nvSpPr>
          <p:cNvPr id="63" name="TextBox 62">
            <a:extLst>
              <a:ext uri="{FF2B5EF4-FFF2-40B4-BE49-F238E27FC236}">
                <a16:creationId xmlns:a16="http://schemas.microsoft.com/office/drawing/2014/main" id="{29966033-F41E-4EE8-AFA3-0467C799EE7A}"/>
              </a:ext>
            </a:extLst>
          </p:cNvPr>
          <p:cNvSpPr txBox="1"/>
          <p:nvPr/>
        </p:nvSpPr>
        <p:spPr>
          <a:xfrm>
            <a:off x="9040064" y="2544692"/>
            <a:ext cx="2739959" cy="923330"/>
          </a:xfrm>
          <a:prstGeom prst="rect">
            <a:avLst/>
          </a:prstGeom>
          <a:noFill/>
        </p:spPr>
        <p:txBody>
          <a:bodyPr wrap="square" rtlCol="0" anchor="ctr">
            <a:spAutoFit/>
          </a:bodyPr>
          <a:lstStyle/>
          <a:p>
            <a:pPr>
              <a:lnSpc>
                <a:spcPct val="150000"/>
              </a:lnSpc>
            </a:pPr>
            <a:r>
              <a:rPr lang="en-US" sz="1200" dirty="0"/>
              <a:t>Be undeniably good. No marketing effort or social media buzzword can be a substitute for that.</a:t>
            </a:r>
          </a:p>
        </p:txBody>
      </p:sp>
      <p:sp>
        <p:nvSpPr>
          <p:cNvPr id="64" name="TextBox 63">
            <a:extLst>
              <a:ext uri="{FF2B5EF4-FFF2-40B4-BE49-F238E27FC236}">
                <a16:creationId xmlns:a16="http://schemas.microsoft.com/office/drawing/2014/main" id="{0768DD53-7005-43CF-BC8E-D0385F238709}"/>
              </a:ext>
            </a:extLst>
          </p:cNvPr>
          <p:cNvSpPr txBox="1"/>
          <p:nvPr/>
        </p:nvSpPr>
        <p:spPr>
          <a:xfrm>
            <a:off x="8706521" y="4107089"/>
            <a:ext cx="2586280" cy="369332"/>
          </a:xfrm>
          <a:prstGeom prst="rect">
            <a:avLst/>
          </a:prstGeom>
          <a:noFill/>
        </p:spPr>
        <p:txBody>
          <a:bodyPr wrap="square" rtlCol="0" anchor="ctr">
            <a:spAutoFit/>
          </a:bodyPr>
          <a:lstStyle/>
          <a:p>
            <a:r>
              <a:rPr lang="en-US" dirty="0" smtClean="0">
                <a:latin typeface="+mj-lt"/>
              </a:rPr>
              <a:t>About </a:t>
            </a:r>
            <a:r>
              <a:rPr lang="en-US" dirty="0" smtClean="0">
                <a:solidFill>
                  <a:schemeClr val="accent4"/>
                </a:solidFill>
                <a:latin typeface="+mj-lt"/>
              </a:rPr>
              <a:t>Area Four</a:t>
            </a:r>
            <a:endParaRPr lang="en-US" dirty="0">
              <a:solidFill>
                <a:schemeClr val="accent4"/>
              </a:solidFill>
              <a:latin typeface="+mj-lt"/>
            </a:endParaRPr>
          </a:p>
        </p:txBody>
      </p:sp>
      <p:sp>
        <p:nvSpPr>
          <p:cNvPr id="65" name="TextBox 64">
            <a:extLst>
              <a:ext uri="{FF2B5EF4-FFF2-40B4-BE49-F238E27FC236}">
                <a16:creationId xmlns:a16="http://schemas.microsoft.com/office/drawing/2014/main" id="{663E7F6E-7A87-4842-94CB-3C0B5891D55B}"/>
              </a:ext>
            </a:extLst>
          </p:cNvPr>
          <p:cNvSpPr txBox="1"/>
          <p:nvPr/>
        </p:nvSpPr>
        <p:spPr>
          <a:xfrm>
            <a:off x="8706520" y="4378275"/>
            <a:ext cx="2723479" cy="923330"/>
          </a:xfrm>
          <a:prstGeom prst="rect">
            <a:avLst/>
          </a:prstGeom>
          <a:noFill/>
        </p:spPr>
        <p:txBody>
          <a:bodyPr wrap="square" rtlCol="0" anchor="ctr">
            <a:spAutoFit/>
          </a:bodyPr>
          <a:lstStyle/>
          <a:p>
            <a:pPr>
              <a:lnSpc>
                <a:spcPct val="150000"/>
              </a:lnSpc>
            </a:pPr>
            <a:r>
              <a:rPr lang="en-US" sz="1200" dirty="0"/>
              <a:t>Be undeniably good. No marketing effort or social media buzzword can be a substitute for that.</a:t>
            </a:r>
          </a:p>
        </p:txBody>
      </p:sp>
      <p:sp>
        <p:nvSpPr>
          <p:cNvPr id="66" name="TextBox 65">
            <a:extLst>
              <a:ext uri="{FF2B5EF4-FFF2-40B4-BE49-F238E27FC236}">
                <a16:creationId xmlns:a16="http://schemas.microsoft.com/office/drawing/2014/main" id="{BEFAAA32-0793-4BC2-AC78-6682D1C92647}"/>
              </a:ext>
            </a:extLst>
          </p:cNvPr>
          <p:cNvSpPr txBox="1"/>
          <p:nvPr/>
        </p:nvSpPr>
        <p:spPr>
          <a:xfrm>
            <a:off x="612099" y="1635386"/>
            <a:ext cx="2586280" cy="369332"/>
          </a:xfrm>
          <a:prstGeom prst="rect">
            <a:avLst/>
          </a:prstGeom>
          <a:noFill/>
        </p:spPr>
        <p:txBody>
          <a:bodyPr wrap="square" rtlCol="0" anchor="ctr">
            <a:spAutoFit/>
          </a:bodyPr>
          <a:lstStyle/>
          <a:p>
            <a:pPr algn="r"/>
            <a:r>
              <a:rPr lang="en-US" dirty="0" smtClean="0">
                <a:latin typeface="+mj-lt"/>
              </a:rPr>
              <a:t>About </a:t>
            </a:r>
            <a:r>
              <a:rPr lang="en-US" dirty="0" smtClean="0">
                <a:solidFill>
                  <a:schemeClr val="accent1"/>
                </a:solidFill>
                <a:latin typeface="+mj-lt"/>
              </a:rPr>
              <a:t>Area One</a:t>
            </a:r>
            <a:endParaRPr lang="en-US" dirty="0">
              <a:solidFill>
                <a:schemeClr val="accent1"/>
              </a:solidFill>
              <a:latin typeface="+mj-lt"/>
            </a:endParaRPr>
          </a:p>
        </p:txBody>
      </p:sp>
      <p:sp>
        <p:nvSpPr>
          <p:cNvPr id="67" name="TextBox 66">
            <a:extLst>
              <a:ext uri="{FF2B5EF4-FFF2-40B4-BE49-F238E27FC236}">
                <a16:creationId xmlns:a16="http://schemas.microsoft.com/office/drawing/2014/main" id="{230F44AF-C336-4FB8-B91E-B667081A57C4}"/>
              </a:ext>
            </a:extLst>
          </p:cNvPr>
          <p:cNvSpPr txBox="1"/>
          <p:nvPr/>
        </p:nvSpPr>
        <p:spPr>
          <a:xfrm>
            <a:off x="382995" y="1906572"/>
            <a:ext cx="2815384" cy="923330"/>
          </a:xfrm>
          <a:prstGeom prst="rect">
            <a:avLst/>
          </a:prstGeom>
          <a:noFill/>
        </p:spPr>
        <p:txBody>
          <a:bodyPr wrap="square" rtlCol="0" anchor="ctr">
            <a:spAutoFit/>
          </a:bodyPr>
          <a:lstStyle/>
          <a:p>
            <a:pPr algn="r">
              <a:lnSpc>
                <a:spcPct val="150000"/>
              </a:lnSpc>
            </a:pPr>
            <a:r>
              <a:rPr lang="en-US" sz="1200" dirty="0"/>
              <a:t>Be undeniably good. No marketing effort or social media buzzword can be a substitute for that.</a:t>
            </a:r>
          </a:p>
        </p:txBody>
      </p:sp>
      <p:sp>
        <p:nvSpPr>
          <p:cNvPr id="68" name="TextBox 67">
            <a:extLst>
              <a:ext uri="{FF2B5EF4-FFF2-40B4-BE49-F238E27FC236}">
                <a16:creationId xmlns:a16="http://schemas.microsoft.com/office/drawing/2014/main" id="{074B6C18-B1D5-494F-8DA8-FEC747B16B0D}"/>
              </a:ext>
            </a:extLst>
          </p:cNvPr>
          <p:cNvSpPr txBox="1"/>
          <p:nvPr/>
        </p:nvSpPr>
        <p:spPr>
          <a:xfrm>
            <a:off x="953461" y="3464960"/>
            <a:ext cx="2586280" cy="369332"/>
          </a:xfrm>
          <a:prstGeom prst="rect">
            <a:avLst/>
          </a:prstGeom>
          <a:noFill/>
        </p:spPr>
        <p:txBody>
          <a:bodyPr wrap="square" rtlCol="0" anchor="ctr">
            <a:spAutoFit/>
          </a:bodyPr>
          <a:lstStyle/>
          <a:p>
            <a:pPr algn="r"/>
            <a:r>
              <a:rPr lang="en-US" dirty="0" smtClean="0">
                <a:solidFill>
                  <a:schemeClr val="bg1"/>
                </a:solidFill>
                <a:latin typeface="+mj-lt"/>
              </a:rPr>
              <a:t>About Area Two</a:t>
            </a:r>
            <a:endParaRPr lang="en-US" dirty="0">
              <a:solidFill>
                <a:schemeClr val="bg1"/>
              </a:solidFill>
              <a:latin typeface="+mj-lt"/>
            </a:endParaRPr>
          </a:p>
        </p:txBody>
      </p:sp>
      <p:sp>
        <p:nvSpPr>
          <p:cNvPr id="69" name="TextBox 68">
            <a:extLst>
              <a:ext uri="{FF2B5EF4-FFF2-40B4-BE49-F238E27FC236}">
                <a16:creationId xmlns:a16="http://schemas.microsoft.com/office/drawing/2014/main" id="{1563B145-A6A7-472B-8231-E1F296C09067}"/>
              </a:ext>
            </a:extLst>
          </p:cNvPr>
          <p:cNvSpPr txBox="1"/>
          <p:nvPr/>
        </p:nvSpPr>
        <p:spPr>
          <a:xfrm>
            <a:off x="762000" y="3736146"/>
            <a:ext cx="2777741" cy="923330"/>
          </a:xfrm>
          <a:prstGeom prst="rect">
            <a:avLst/>
          </a:prstGeom>
          <a:noFill/>
        </p:spPr>
        <p:txBody>
          <a:bodyPr wrap="square" rtlCol="0" anchor="ctr">
            <a:spAutoFit/>
          </a:bodyPr>
          <a:lstStyle/>
          <a:p>
            <a:pPr algn="r">
              <a:lnSpc>
                <a:spcPct val="150000"/>
              </a:lnSpc>
            </a:pPr>
            <a:r>
              <a:rPr lang="en-US" sz="1200" dirty="0">
                <a:solidFill>
                  <a:schemeClr val="bg1"/>
                </a:solidFill>
              </a:rPr>
              <a:t>Be undeniably good. No marketing effort or social media buzzword can be a substitute for that.</a:t>
            </a:r>
          </a:p>
        </p:txBody>
      </p:sp>
      <p:sp>
        <p:nvSpPr>
          <p:cNvPr id="70" name="TextBox 69"/>
          <p:cNvSpPr txBox="1"/>
          <p:nvPr/>
        </p:nvSpPr>
        <p:spPr>
          <a:xfrm>
            <a:off x="1619250" y="694549"/>
            <a:ext cx="8953500" cy="830997"/>
          </a:xfrm>
          <a:prstGeom prst="rect">
            <a:avLst/>
          </a:prstGeom>
          <a:noFill/>
        </p:spPr>
        <p:txBody>
          <a:bodyPr wrap="square" rtlCol="0">
            <a:spAutoFit/>
          </a:bodyPr>
          <a:lstStyle/>
          <a:p>
            <a:pPr algn="ctr"/>
            <a:r>
              <a:rPr lang="en-ID" sz="4800" b="1" dirty="0" smtClean="0">
                <a:latin typeface="+mj-lt"/>
              </a:rPr>
              <a:t>United States </a:t>
            </a:r>
            <a:r>
              <a:rPr lang="en-ID" sz="4800" b="1" dirty="0" smtClean="0">
                <a:solidFill>
                  <a:schemeClr val="accent1"/>
                </a:solidFill>
                <a:latin typeface="+mj-lt"/>
              </a:rPr>
              <a:t>Maps</a:t>
            </a:r>
            <a:endParaRPr lang="en-ID" sz="4800" b="1" dirty="0">
              <a:solidFill>
                <a:schemeClr val="accent1"/>
              </a:solidFill>
              <a:latin typeface="+mj-lt"/>
            </a:endParaRPr>
          </a:p>
        </p:txBody>
      </p:sp>
      <p:sp>
        <p:nvSpPr>
          <p:cNvPr id="71" name="Rectangle 70"/>
          <p:cNvSpPr/>
          <p:nvPr/>
        </p:nvSpPr>
        <p:spPr>
          <a:xfrm>
            <a:off x="2090058" y="5613957"/>
            <a:ext cx="8011886" cy="461665"/>
          </a:xfrm>
          <a:prstGeom prst="rect">
            <a:avLst/>
          </a:prstGeom>
        </p:spPr>
        <p:txBody>
          <a:bodyPr wrap="square">
            <a:spAutoFit/>
          </a:bodyPr>
          <a:lstStyle/>
          <a:p>
            <a:pPr algn="ctr">
              <a:lnSpc>
                <a:spcPct val="150000"/>
              </a:lnSpc>
            </a:pPr>
            <a:r>
              <a:rPr lang="en-US" sz="1600" dirty="0">
                <a:latin typeface="+mj-lt"/>
              </a:rPr>
              <a:t>If you just work on stuff that you like and you’re passionate about, you don’t have to have a master </a:t>
            </a:r>
            <a:r>
              <a:rPr lang="en-US" sz="1600" dirty="0" smtClean="0">
                <a:latin typeface="+mj-lt"/>
              </a:rPr>
              <a:t>plan</a:t>
            </a:r>
            <a:endParaRPr lang="en-ID" sz="1600" dirty="0">
              <a:latin typeface="+mj-lt"/>
            </a:endParaRPr>
          </a:p>
        </p:txBody>
      </p:sp>
    </p:spTree>
    <p:extLst>
      <p:ext uri="{BB962C8B-B14F-4D97-AF65-F5344CB8AC3E}">
        <p14:creationId xmlns:p14="http://schemas.microsoft.com/office/powerpoint/2010/main" val="13982617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17"/>
          <p:cNvSpPr/>
          <p:nvPr/>
        </p:nvSpPr>
        <p:spPr>
          <a:xfrm flipH="1">
            <a:off x="7794170" y="2682026"/>
            <a:ext cx="4397829" cy="4175976"/>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4"/>
          </p:nvPr>
        </p:nvSpPr>
        <p:spPr/>
      </p:sp>
      <p:sp>
        <p:nvSpPr>
          <p:cNvPr id="3" name="Picture Placeholder 2"/>
          <p:cNvSpPr>
            <a:spLocks noGrp="1"/>
          </p:cNvSpPr>
          <p:nvPr>
            <p:ph type="pic" sz="quarter" idx="13"/>
          </p:nvPr>
        </p:nvSpPr>
        <p:spPr/>
      </p:sp>
      <p:pic>
        <p:nvPicPr>
          <p:cNvPr id="6" name="Picture 5">
            <a:extLst>
              <a:ext uri="{FF2B5EF4-FFF2-40B4-BE49-F238E27FC236}">
                <a16:creationId xmlns:a16="http://schemas.microsoft.com/office/drawing/2014/main" id="{438300DE-F904-4A3E-B54F-3EBAECE177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4392" y="1069237"/>
            <a:ext cx="2195344" cy="4719526"/>
          </a:xfrm>
          <a:prstGeom prst="rect">
            <a:avLst/>
          </a:prstGeom>
          <a:ln>
            <a:noFill/>
          </a:ln>
          <a:effectLst>
            <a:outerShdw blurRad="292100" dist="139700" dir="2700000" algn="tl" rotWithShape="0">
              <a:srgbClr val="333333">
                <a:alpha val="65000"/>
              </a:srgbClr>
            </a:outerShdw>
          </a:effectLst>
        </p:spPr>
      </p:pic>
      <p:pic>
        <p:nvPicPr>
          <p:cNvPr id="7" name="Picture 6">
            <a:extLst>
              <a:ext uri="{FF2B5EF4-FFF2-40B4-BE49-F238E27FC236}">
                <a16:creationId xmlns:a16="http://schemas.microsoft.com/office/drawing/2014/main" id="{438300DE-F904-4A3E-B54F-3EBAECE177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6924" y="736346"/>
            <a:ext cx="2505040" cy="5385308"/>
          </a:xfrm>
          <a:prstGeom prst="rect">
            <a:avLst/>
          </a:prstGeom>
          <a:ln>
            <a:noFill/>
          </a:ln>
          <a:effectLst>
            <a:outerShdw blurRad="292100" dist="139700" dir="2700000" algn="tl" rotWithShape="0">
              <a:srgbClr val="333333">
                <a:alpha val="65000"/>
              </a:srgbClr>
            </a:outerShdw>
          </a:effectLst>
        </p:spPr>
      </p:pic>
      <p:sp>
        <p:nvSpPr>
          <p:cNvPr id="8" name="TextBox 7"/>
          <p:cNvSpPr txBox="1"/>
          <p:nvPr/>
        </p:nvSpPr>
        <p:spPr>
          <a:xfrm>
            <a:off x="803274" y="1545568"/>
            <a:ext cx="3457641" cy="830997"/>
          </a:xfrm>
          <a:prstGeom prst="rect">
            <a:avLst/>
          </a:prstGeom>
          <a:noFill/>
        </p:spPr>
        <p:txBody>
          <a:bodyPr wrap="square" rtlCol="0">
            <a:spAutoFit/>
          </a:bodyPr>
          <a:lstStyle/>
          <a:p>
            <a:r>
              <a:rPr lang="en-ID" sz="4800" b="1" dirty="0" err="1" smtClean="0">
                <a:latin typeface="+mj-lt"/>
              </a:rPr>
              <a:t>Mockup</a:t>
            </a:r>
            <a:r>
              <a:rPr lang="en-ID" sz="4800" b="1" dirty="0" smtClean="0">
                <a:latin typeface="+mj-lt"/>
              </a:rPr>
              <a:t> </a:t>
            </a:r>
            <a:r>
              <a:rPr lang="en-ID" sz="4800" b="1" dirty="0" smtClean="0">
                <a:solidFill>
                  <a:schemeClr val="accent1"/>
                </a:solidFill>
                <a:latin typeface="+mj-lt"/>
              </a:rPr>
              <a:t>Slide</a:t>
            </a:r>
            <a:endParaRPr lang="en-ID" sz="4800" b="1" dirty="0">
              <a:solidFill>
                <a:schemeClr val="accent1"/>
              </a:solidFill>
              <a:latin typeface="+mj-lt"/>
            </a:endParaRPr>
          </a:p>
        </p:txBody>
      </p:sp>
      <p:sp>
        <p:nvSpPr>
          <p:cNvPr id="10" name="Rectangle 9"/>
          <p:cNvSpPr/>
          <p:nvPr/>
        </p:nvSpPr>
        <p:spPr>
          <a:xfrm>
            <a:off x="803275" y="2376565"/>
            <a:ext cx="4213225" cy="923330"/>
          </a:xfrm>
          <a:prstGeom prst="rect">
            <a:avLst/>
          </a:prstGeom>
        </p:spPr>
        <p:txBody>
          <a:bodyPr wrap="square">
            <a:spAutoFit/>
          </a:bodyPr>
          <a:lstStyle/>
          <a:p>
            <a:pPr algn="just">
              <a:lnSpc>
                <a:spcPct val="150000"/>
              </a:lnSpc>
            </a:pPr>
            <a:r>
              <a:rPr lang="en-US" sz="1200" dirty="0"/>
              <a:t>People who succeed have momentum. The more they succeed, the more they want to succeed, and the more they find a way to succeed. Similarly</a:t>
            </a:r>
            <a:r>
              <a:rPr lang="en-US" sz="1200" dirty="0" smtClean="0"/>
              <a:t>, </a:t>
            </a:r>
            <a:r>
              <a:rPr lang="en-US" sz="1200" dirty="0"/>
              <a:t>someone is </a:t>
            </a:r>
            <a:r>
              <a:rPr lang="en-US" sz="1200" dirty="0" smtClean="0"/>
              <a:t>failing</a:t>
            </a:r>
            <a:r>
              <a:rPr lang="en-US" sz="1200" dirty="0"/>
              <a:t>.</a:t>
            </a:r>
            <a:endParaRPr lang="en-US" sz="1200" dirty="0" smtClean="0"/>
          </a:p>
        </p:txBody>
      </p:sp>
      <p:sp>
        <p:nvSpPr>
          <p:cNvPr id="11" name="TextBox 10"/>
          <p:cNvSpPr txBox="1"/>
          <p:nvPr/>
        </p:nvSpPr>
        <p:spPr>
          <a:xfrm>
            <a:off x="1262752" y="3346061"/>
            <a:ext cx="2998163" cy="369332"/>
          </a:xfrm>
          <a:prstGeom prst="rect">
            <a:avLst/>
          </a:prstGeom>
          <a:noFill/>
        </p:spPr>
        <p:txBody>
          <a:bodyPr wrap="square" rtlCol="0">
            <a:spAutoFit/>
          </a:bodyPr>
          <a:lstStyle/>
          <a:p>
            <a:r>
              <a:rPr lang="en-ID" dirty="0" smtClean="0">
                <a:latin typeface="+mj-lt"/>
              </a:rPr>
              <a:t>About </a:t>
            </a:r>
            <a:r>
              <a:rPr lang="en-ID" dirty="0" smtClean="0">
                <a:solidFill>
                  <a:schemeClr val="accent1"/>
                </a:solidFill>
                <a:latin typeface="+mj-lt"/>
              </a:rPr>
              <a:t>Mission One</a:t>
            </a:r>
            <a:endParaRPr lang="en-ID" dirty="0">
              <a:solidFill>
                <a:schemeClr val="accent1"/>
              </a:solidFill>
              <a:latin typeface="+mj-lt"/>
            </a:endParaRPr>
          </a:p>
        </p:txBody>
      </p:sp>
      <p:sp>
        <p:nvSpPr>
          <p:cNvPr id="12" name="Rectangle 11"/>
          <p:cNvSpPr/>
          <p:nvPr/>
        </p:nvSpPr>
        <p:spPr>
          <a:xfrm>
            <a:off x="1262753" y="3637401"/>
            <a:ext cx="3753747" cy="646331"/>
          </a:xfrm>
          <a:prstGeom prst="rect">
            <a:avLst/>
          </a:prstGeom>
        </p:spPr>
        <p:txBody>
          <a:bodyPr wrap="square">
            <a:spAutoFit/>
          </a:bodyPr>
          <a:lstStyle/>
          <a:p>
            <a:pPr algn="just">
              <a:lnSpc>
                <a:spcPct val="150000"/>
              </a:lnSpc>
            </a:pPr>
            <a:r>
              <a:rPr lang="en-US" sz="1200" dirty="0"/>
              <a:t>Don’t play games that you don’t understand, even if you see lots of other people making </a:t>
            </a:r>
            <a:r>
              <a:rPr lang="en-US" sz="1200" dirty="0" smtClean="0"/>
              <a:t>money.</a:t>
            </a:r>
            <a:endParaRPr lang="en-ID" sz="1200" dirty="0"/>
          </a:p>
        </p:txBody>
      </p:sp>
      <p:sp>
        <p:nvSpPr>
          <p:cNvPr id="13" name="Donut 12"/>
          <p:cNvSpPr/>
          <p:nvPr/>
        </p:nvSpPr>
        <p:spPr>
          <a:xfrm>
            <a:off x="990600" y="3442012"/>
            <a:ext cx="158750" cy="158748"/>
          </a:xfrm>
          <a:prstGeom prst="donut">
            <a:avLst>
              <a:gd name="adj" fmla="val 27972"/>
            </a:avLst>
          </a:prstGeom>
          <a:solidFill>
            <a:schemeClr val="accent1"/>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4" name="TextBox 13"/>
          <p:cNvSpPr txBox="1"/>
          <p:nvPr/>
        </p:nvSpPr>
        <p:spPr>
          <a:xfrm>
            <a:off x="1262752" y="4374761"/>
            <a:ext cx="2998163" cy="369332"/>
          </a:xfrm>
          <a:prstGeom prst="rect">
            <a:avLst/>
          </a:prstGeom>
          <a:noFill/>
        </p:spPr>
        <p:txBody>
          <a:bodyPr wrap="square" rtlCol="0">
            <a:spAutoFit/>
          </a:bodyPr>
          <a:lstStyle/>
          <a:p>
            <a:r>
              <a:rPr lang="en-ID" dirty="0" smtClean="0">
                <a:latin typeface="+mj-lt"/>
              </a:rPr>
              <a:t>About </a:t>
            </a:r>
            <a:r>
              <a:rPr lang="en-ID" dirty="0" smtClean="0">
                <a:solidFill>
                  <a:schemeClr val="accent2"/>
                </a:solidFill>
                <a:latin typeface="+mj-lt"/>
              </a:rPr>
              <a:t>Mission Two</a:t>
            </a:r>
            <a:endParaRPr lang="en-ID" dirty="0">
              <a:solidFill>
                <a:schemeClr val="accent2"/>
              </a:solidFill>
              <a:latin typeface="+mj-lt"/>
            </a:endParaRPr>
          </a:p>
        </p:txBody>
      </p:sp>
      <p:sp>
        <p:nvSpPr>
          <p:cNvPr id="15" name="Rectangle 14"/>
          <p:cNvSpPr/>
          <p:nvPr/>
        </p:nvSpPr>
        <p:spPr>
          <a:xfrm>
            <a:off x="1262753" y="4666101"/>
            <a:ext cx="3753747" cy="646331"/>
          </a:xfrm>
          <a:prstGeom prst="rect">
            <a:avLst/>
          </a:prstGeom>
        </p:spPr>
        <p:txBody>
          <a:bodyPr wrap="square">
            <a:spAutoFit/>
          </a:bodyPr>
          <a:lstStyle/>
          <a:p>
            <a:pPr algn="just">
              <a:lnSpc>
                <a:spcPct val="150000"/>
              </a:lnSpc>
            </a:pPr>
            <a:r>
              <a:rPr lang="en-US" sz="1200" dirty="0"/>
              <a:t>Don’t play games that you don’t understand, even if you see lots of other people making </a:t>
            </a:r>
            <a:r>
              <a:rPr lang="en-US" sz="1200" dirty="0" smtClean="0"/>
              <a:t>money.</a:t>
            </a:r>
            <a:endParaRPr lang="en-ID" sz="1200" dirty="0"/>
          </a:p>
        </p:txBody>
      </p:sp>
      <p:sp>
        <p:nvSpPr>
          <p:cNvPr id="17" name="Donut 16"/>
          <p:cNvSpPr/>
          <p:nvPr/>
        </p:nvSpPr>
        <p:spPr>
          <a:xfrm>
            <a:off x="990600" y="4470712"/>
            <a:ext cx="158750" cy="158748"/>
          </a:xfrm>
          <a:prstGeom prst="donut">
            <a:avLst>
              <a:gd name="adj" fmla="val 27972"/>
            </a:avLst>
          </a:prstGeom>
          <a:solidFill>
            <a:schemeClr val="accent2"/>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Tree>
    <p:extLst>
      <p:ext uri="{BB962C8B-B14F-4D97-AF65-F5344CB8AC3E}">
        <p14:creationId xmlns:p14="http://schemas.microsoft.com/office/powerpoint/2010/main" val="40371684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pic>
        <p:nvPicPr>
          <p:cNvPr id="4" name="Picture 3">
            <a:extLst>
              <a:ext uri="{FF2B5EF4-FFF2-40B4-BE49-F238E27FC236}">
                <a16:creationId xmlns:a16="http://schemas.microsoft.com/office/drawing/2014/main" id="{5C1FEA60-9EC3-42E0-B2F4-B2B3433F5F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2003" y="1258700"/>
            <a:ext cx="7732174" cy="4670232"/>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6812188" y="1205424"/>
            <a:ext cx="4617812" cy="830997"/>
          </a:xfrm>
          <a:prstGeom prst="rect">
            <a:avLst/>
          </a:prstGeom>
          <a:noFill/>
        </p:spPr>
        <p:txBody>
          <a:bodyPr wrap="square" rtlCol="0">
            <a:spAutoFit/>
          </a:bodyPr>
          <a:lstStyle/>
          <a:p>
            <a:r>
              <a:rPr lang="en-ID" sz="4800" b="1" dirty="0" smtClean="0">
                <a:latin typeface="+mj-lt"/>
              </a:rPr>
              <a:t>About </a:t>
            </a:r>
            <a:r>
              <a:rPr lang="en-ID" sz="4800" b="1" dirty="0" err="1" smtClean="0">
                <a:latin typeface="+mj-lt"/>
              </a:rPr>
              <a:t>Mockup</a:t>
            </a:r>
            <a:r>
              <a:rPr lang="en-ID" sz="4800" b="1" dirty="0" smtClean="0">
                <a:latin typeface="+mj-lt"/>
              </a:rPr>
              <a:t> </a:t>
            </a:r>
            <a:r>
              <a:rPr lang="en-ID" sz="4800" b="1" dirty="0" smtClean="0">
                <a:solidFill>
                  <a:schemeClr val="accent1"/>
                </a:solidFill>
                <a:latin typeface="+mj-lt"/>
              </a:rPr>
              <a:t>Slide</a:t>
            </a:r>
            <a:endParaRPr lang="en-ID" sz="4800" b="1" dirty="0">
              <a:solidFill>
                <a:schemeClr val="accent1"/>
              </a:solidFill>
              <a:latin typeface="+mj-lt"/>
            </a:endParaRPr>
          </a:p>
        </p:txBody>
      </p:sp>
      <p:sp>
        <p:nvSpPr>
          <p:cNvPr id="6" name="Rectangle 5"/>
          <p:cNvSpPr/>
          <p:nvPr/>
        </p:nvSpPr>
        <p:spPr>
          <a:xfrm>
            <a:off x="6812188" y="2036421"/>
            <a:ext cx="4617811" cy="1170833"/>
          </a:xfrm>
          <a:prstGeom prst="rect">
            <a:avLst/>
          </a:prstGeom>
        </p:spPr>
        <p:txBody>
          <a:bodyPr wrap="square">
            <a:spAutoFit/>
          </a:bodyPr>
          <a:lstStyle/>
          <a:p>
            <a:pPr algn="just">
              <a:lnSpc>
                <a:spcPct val="150000"/>
              </a:lnSpc>
            </a:pPr>
            <a:r>
              <a:rPr lang="en-US" sz="1200" dirty="0"/>
              <a:t>Embrace what you don’t know, especially in the beginning, because what you don’t know can become your greatest asset. It ensures that you will absolutely be doing things different from everybody else.</a:t>
            </a:r>
            <a:endParaRPr lang="en-US" sz="1200" dirty="0" smtClean="0"/>
          </a:p>
        </p:txBody>
      </p:sp>
      <p:graphicFrame>
        <p:nvGraphicFramePr>
          <p:cNvPr id="7" name="Chart 6">
            <a:extLst>
              <a:ext uri="{FF2B5EF4-FFF2-40B4-BE49-F238E27FC236}">
                <a16:creationId xmlns:a16="http://schemas.microsoft.com/office/drawing/2014/main" id="{C1D4FF31-E63B-43AF-ACAD-EC4AA98247B1}"/>
              </a:ext>
            </a:extLst>
          </p:cNvPr>
          <p:cNvGraphicFramePr/>
          <p:nvPr>
            <p:extLst>
              <p:ext uri="{D42A27DB-BD31-4B8C-83A1-F6EECF244321}">
                <p14:modId xmlns:p14="http://schemas.microsoft.com/office/powerpoint/2010/main" val="1077256357"/>
              </p:ext>
            </p:extLst>
          </p:nvPr>
        </p:nvGraphicFramePr>
        <p:xfrm>
          <a:off x="6812188" y="3429000"/>
          <a:ext cx="4421869" cy="2223577"/>
        </p:xfrm>
        <a:graphic>
          <a:graphicData uri="http://schemas.openxmlformats.org/drawingml/2006/chart">
            <c:chart xmlns:c="http://schemas.openxmlformats.org/drawingml/2006/chart" xmlns:r="http://schemas.openxmlformats.org/officeDocument/2006/relationships" r:id="rId3"/>
          </a:graphicData>
        </a:graphic>
      </p:graphicFrame>
      <p:sp>
        <p:nvSpPr>
          <p:cNvPr id="8" name="Rounded Rectangle 7"/>
          <p:cNvSpPr/>
          <p:nvPr/>
        </p:nvSpPr>
        <p:spPr>
          <a:xfrm>
            <a:off x="2206507" y="929069"/>
            <a:ext cx="4085990" cy="1528010"/>
          </a:xfrm>
          <a:prstGeom prst="roundRect">
            <a:avLst>
              <a:gd name="adj" fmla="val 14394"/>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9" name="TextBox 8"/>
          <p:cNvSpPr txBox="1"/>
          <p:nvPr/>
        </p:nvSpPr>
        <p:spPr>
          <a:xfrm>
            <a:off x="2900115" y="1051020"/>
            <a:ext cx="1611086" cy="769441"/>
          </a:xfrm>
          <a:prstGeom prst="rect">
            <a:avLst/>
          </a:prstGeom>
          <a:noFill/>
        </p:spPr>
        <p:txBody>
          <a:bodyPr wrap="square" rtlCol="0">
            <a:spAutoFit/>
          </a:bodyPr>
          <a:lstStyle/>
          <a:p>
            <a:r>
              <a:rPr lang="en-ID" sz="4400" b="1" dirty="0" smtClean="0">
                <a:solidFill>
                  <a:schemeClr val="bg1"/>
                </a:solidFill>
                <a:latin typeface="+mj-lt"/>
              </a:rPr>
              <a:t>763K</a:t>
            </a:r>
            <a:endParaRPr lang="en-ID" sz="4400" b="1" dirty="0">
              <a:solidFill>
                <a:schemeClr val="bg1"/>
              </a:solidFill>
              <a:latin typeface="+mj-lt"/>
            </a:endParaRPr>
          </a:p>
        </p:txBody>
      </p:sp>
      <p:sp>
        <p:nvSpPr>
          <p:cNvPr id="10" name="Rectangle 9"/>
          <p:cNvSpPr/>
          <p:nvPr/>
        </p:nvSpPr>
        <p:spPr>
          <a:xfrm>
            <a:off x="2900115" y="1688798"/>
            <a:ext cx="3152995" cy="646331"/>
          </a:xfrm>
          <a:prstGeom prst="rect">
            <a:avLst/>
          </a:prstGeom>
        </p:spPr>
        <p:txBody>
          <a:bodyPr wrap="square">
            <a:spAutoFit/>
          </a:bodyPr>
          <a:lstStyle/>
          <a:p>
            <a:pPr algn="just">
              <a:lnSpc>
                <a:spcPct val="150000"/>
              </a:lnSpc>
            </a:pPr>
            <a:r>
              <a:rPr lang="en-US" sz="1200" dirty="0">
                <a:solidFill>
                  <a:schemeClr val="bg1"/>
                </a:solidFill>
              </a:rPr>
              <a:t>If people like you, they’ll listen to you, but if they trust you</a:t>
            </a:r>
            <a:r>
              <a:rPr lang="en-US" sz="1200" dirty="0" smtClean="0">
                <a:solidFill>
                  <a:schemeClr val="bg1"/>
                </a:solidFill>
              </a:rPr>
              <a:t>, </a:t>
            </a:r>
            <a:r>
              <a:rPr lang="en-US" sz="1200" dirty="0">
                <a:solidFill>
                  <a:schemeClr val="bg1"/>
                </a:solidFill>
              </a:rPr>
              <a:t>business with you.</a:t>
            </a:r>
            <a:endParaRPr lang="en-ID" sz="1200" dirty="0">
              <a:solidFill>
                <a:schemeClr val="bg1"/>
              </a:solidFill>
            </a:endParaRPr>
          </a:p>
        </p:txBody>
      </p:sp>
      <p:sp>
        <p:nvSpPr>
          <p:cNvPr id="11" name="Freeform 10"/>
          <p:cNvSpPr>
            <a:spLocks noEditPoints="1"/>
          </p:cNvSpPr>
          <p:nvPr/>
        </p:nvSpPr>
        <p:spPr bwMode="auto">
          <a:xfrm>
            <a:off x="2445894" y="1213482"/>
            <a:ext cx="406114" cy="386572"/>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692048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p:sp>
      <p:sp>
        <p:nvSpPr>
          <p:cNvPr id="108" name="Freeform 107"/>
          <p:cNvSpPr/>
          <p:nvPr/>
        </p:nvSpPr>
        <p:spPr>
          <a:xfrm flipH="1">
            <a:off x="6675120" y="398005"/>
            <a:ext cx="5516880" cy="6459996"/>
          </a:xfrm>
          <a:custGeom>
            <a:avLst/>
            <a:gdLst>
              <a:gd name="connsiteX0" fmla="*/ 0 w 5646058"/>
              <a:gd name="connsiteY0" fmla="*/ 0 h 6611257"/>
              <a:gd name="connsiteX1" fmla="*/ 5307478 w 5646058"/>
              <a:gd name="connsiteY1" fmla="*/ 0 h 6611257"/>
              <a:gd name="connsiteX2" fmla="*/ 5646058 w 5646058"/>
              <a:gd name="connsiteY2" fmla="*/ 338580 h 6611257"/>
              <a:gd name="connsiteX3" fmla="*/ 5646058 w 5646058"/>
              <a:gd name="connsiteY3" fmla="*/ 6611257 h 6611257"/>
              <a:gd name="connsiteX4" fmla="*/ 0 w 5646058"/>
              <a:gd name="connsiteY4" fmla="*/ 6611257 h 66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6058" h="6611257">
                <a:moveTo>
                  <a:pt x="0" y="0"/>
                </a:moveTo>
                <a:lnTo>
                  <a:pt x="5307478" y="0"/>
                </a:lnTo>
                <a:cubicBezTo>
                  <a:pt x="5494471" y="0"/>
                  <a:pt x="5646058" y="151587"/>
                  <a:pt x="5646058" y="338580"/>
                </a:cubicBezTo>
                <a:lnTo>
                  <a:pt x="5646058" y="6611257"/>
                </a:lnTo>
                <a:lnTo>
                  <a:pt x="0" y="6611257"/>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762000" y="1628508"/>
            <a:ext cx="3548743" cy="1569660"/>
          </a:xfrm>
          <a:prstGeom prst="rect">
            <a:avLst/>
          </a:prstGeom>
          <a:noFill/>
        </p:spPr>
        <p:txBody>
          <a:bodyPr wrap="square" rtlCol="0">
            <a:spAutoFit/>
          </a:bodyPr>
          <a:lstStyle/>
          <a:p>
            <a:r>
              <a:rPr lang="en-ID" sz="4800" b="1" dirty="0" smtClean="0">
                <a:latin typeface="+mj-lt"/>
              </a:rPr>
              <a:t>Our </a:t>
            </a:r>
            <a:r>
              <a:rPr lang="en-ID" sz="4800" b="1" dirty="0" smtClean="0">
                <a:solidFill>
                  <a:schemeClr val="accent1"/>
                </a:solidFill>
                <a:latin typeface="+mj-lt"/>
              </a:rPr>
              <a:t>Customers Feedback</a:t>
            </a:r>
            <a:endParaRPr lang="en-ID" sz="4800" b="1" dirty="0">
              <a:solidFill>
                <a:schemeClr val="accent1"/>
              </a:solidFill>
              <a:latin typeface="+mj-lt"/>
            </a:endParaRPr>
          </a:p>
        </p:txBody>
      </p:sp>
      <p:sp>
        <p:nvSpPr>
          <p:cNvPr id="3" name="TextBox 2"/>
          <p:cNvSpPr txBox="1"/>
          <p:nvPr/>
        </p:nvSpPr>
        <p:spPr>
          <a:xfrm>
            <a:off x="762000" y="3198168"/>
            <a:ext cx="3548743" cy="2031325"/>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a:t>
            </a:r>
            <a:r>
              <a:rPr lang="en-US" sz="1200" dirty="0" smtClean="0"/>
              <a:t>failing.</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6" name="TextBox 5"/>
          <p:cNvSpPr txBox="1"/>
          <p:nvPr/>
        </p:nvSpPr>
        <p:spPr>
          <a:xfrm>
            <a:off x="4884894"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One</a:t>
            </a:r>
            <a:endParaRPr lang="en-ID" dirty="0">
              <a:solidFill>
                <a:schemeClr val="accent1"/>
              </a:solidFill>
              <a:latin typeface="+mj-lt"/>
            </a:endParaRPr>
          </a:p>
        </p:txBody>
      </p:sp>
      <p:sp>
        <p:nvSpPr>
          <p:cNvPr id="7" name="TextBox 6"/>
          <p:cNvSpPr txBox="1"/>
          <p:nvPr/>
        </p:nvSpPr>
        <p:spPr>
          <a:xfrm>
            <a:off x="4884894" y="2980586"/>
            <a:ext cx="1507812" cy="369332"/>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Regular User</a:t>
            </a:r>
            <a:endParaRPr lang="en-ID" sz="1200" i="1" dirty="0">
              <a:solidFill>
                <a:schemeClr val="bg1">
                  <a:lumMod val="50000"/>
                </a:schemeClr>
              </a:solidFill>
            </a:endParaRPr>
          </a:p>
        </p:txBody>
      </p:sp>
      <p:sp>
        <p:nvSpPr>
          <p:cNvPr id="84" name="TextBox 83"/>
          <p:cNvSpPr txBox="1"/>
          <p:nvPr/>
        </p:nvSpPr>
        <p:spPr>
          <a:xfrm>
            <a:off x="6813842"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Two</a:t>
            </a:r>
            <a:endParaRPr lang="en-ID" dirty="0">
              <a:solidFill>
                <a:schemeClr val="accent1"/>
              </a:solidFill>
              <a:latin typeface="+mj-lt"/>
            </a:endParaRPr>
          </a:p>
        </p:txBody>
      </p:sp>
      <p:sp>
        <p:nvSpPr>
          <p:cNvPr id="85" name="TextBox 84"/>
          <p:cNvSpPr txBox="1"/>
          <p:nvPr/>
        </p:nvSpPr>
        <p:spPr>
          <a:xfrm>
            <a:off x="6813842" y="2980586"/>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89" name="TextBox 88"/>
          <p:cNvSpPr txBox="1"/>
          <p:nvPr/>
        </p:nvSpPr>
        <p:spPr>
          <a:xfrm>
            <a:off x="8742790"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Three</a:t>
            </a:r>
            <a:endParaRPr lang="en-ID" dirty="0">
              <a:solidFill>
                <a:schemeClr val="accent1"/>
              </a:solidFill>
              <a:latin typeface="+mj-lt"/>
            </a:endParaRPr>
          </a:p>
        </p:txBody>
      </p:sp>
      <p:sp>
        <p:nvSpPr>
          <p:cNvPr id="90" name="TextBox 89"/>
          <p:cNvSpPr txBox="1"/>
          <p:nvPr/>
        </p:nvSpPr>
        <p:spPr>
          <a:xfrm>
            <a:off x="8742790" y="2980586"/>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94" name="TextBox 93"/>
          <p:cNvSpPr txBox="1"/>
          <p:nvPr/>
        </p:nvSpPr>
        <p:spPr>
          <a:xfrm>
            <a:off x="4884894" y="5224331"/>
            <a:ext cx="1507812" cy="369332"/>
          </a:xfrm>
          <a:prstGeom prst="rect">
            <a:avLst/>
          </a:prstGeom>
          <a:noFill/>
        </p:spPr>
        <p:txBody>
          <a:bodyPr wrap="square" rtlCol="0">
            <a:spAutoFit/>
          </a:bodyPr>
          <a:lstStyle/>
          <a:p>
            <a:pPr algn="ctr"/>
            <a:r>
              <a:rPr lang="en-US" dirty="0" smtClean="0">
                <a:solidFill>
                  <a:schemeClr val="accent1"/>
                </a:solidFill>
                <a:latin typeface="+mj-lt"/>
              </a:rPr>
              <a:t>Customer Four</a:t>
            </a:r>
            <a:endParaRPr lang="en-ID" dirty="0">
              <a:solidFill>
                <a:schemeClr val="accent1"/>
              </a:solidFill>
              <a:latin typeface="+mj-lt"/>
            </a:endParaRPr>
          </a:p>
        </p:txBody>
      </p:sp>
      <p:sp>
        <p:nvSpPr>
          <p:cNvPr id="95" name="TextBox 94"/>
          <p:cNvSpPr txBox="1"/>
          <p:nvPr/>
        </p:nvSpPr>
        <p:spPr>
          <a:xfrm>
            <a:off x="4884894" y="5508202"/>
            <a:ext cx="1507812" cy="369332"/>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Regular User</a:t>
            </a:r>
            <a:endParaRPr lang="en-ID" sz="1200" i="1" dirty="0">
              <a:solidFill>
                <a:schemeClr val="bg1">
                  <a:lumMod val="50000"/>
                </a:schemeClr>
              </a:solidFill>
            </a:endParaRPr>
          </a:p>
        </p:txBody>
      </p:sp>
      <p:sp>
        <p:nvSpPr>
          <p:cNvPr id="99" name="TextBox 98"/>
          <p:cNvSpPr txBox="1"/>
          <p:nvPr/>
        </p:nvSpPr>
        <p:spPr>
          <a:xfrm>
            <a:off x="6813842" y="5224331"/>
            <a:ext cx="1507812" cy="369332"/>
          </a:xfrm>
          <a:prstGeom prst="rect">
            <a:avLst/>
          </a:prstGeom>
          <a:noFill/>
        </p:spPr>
        <p:txBody>
          <a:bodyPr wrap="square" rtlCol="0">
            <a:spAutoFit/>
          </a:bodyPr>
          <a:lstStyle/>
          <a:p>
            <a:pPr algn="ctr"/>
            <a:r>
              <a:rPr lang="en-US" dirty="0" smtClean="0">
                <a:solidFill>
                  <a:schemeClr val="accent1"/>
                </a:solidFill>
                <a:latin typeface="+mj-lt"/>
              </a:rPr>
              <a:t>Customer Five</a:t>
            </a:r>
            <a:endParaRPr lang="en-ID" dirty="0">
              <a:solidFill>
                <a:schemeClr val="accent1"/>
              </a:solidFill>
              <a:latin typeface="+mj-lt"/>
            </a:endParaRPr>
          </a:p>
        </p:txBody>
      </p:sp>
      <p:sp>
        <p:nvSpPr>
          <p:cNvPr id="100" name="TextBox 99"/>
          <p:cNvSpPr txBox="1"/>
          <p:nvPr/>
        </p:nvSpPr>
        <p:spPr>
          <a:xfrm>
            <a:off x="6813842" y="5508202"/>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112" name="Freeform 111"/>
          <p:cNvSpPr/>
          <p:nvPr/>
        </p:nvSpPr>
        <p:spPr>
          <a:xfrm>
            <a:off x="8742792" y="3683023"/>
            <a:ext cx="3449209" cy="3174978"/>
          </a:xfrm>
          <a:custGeom>
            <a:avLst/>
            <a:gdLst>
              <a:gd name="connsiteX0" fmla="*/ 172119 w 3449209"/>
              <a:gd name="connsiteY0" fmla="*/ 0 h 3174978"/>
              <a:gd name="connsiteX1" fmla="*/ 3449209 w 3449209"/>
              <a:gd name="connsiteY1" fmla="*/ 0 h 3174978"/>
              <a:gd name="connsiteX2" fmla="*/ 3449209 w 3449209"/>
              <a:gd name="connsiteY2" fmla="*/ 3174978 h 3174978"/>
              <a:gd name="connsiteX3" fmla="*/ 0 w 3449209"/>
              <a:gd name="connsiteY3" fmla="*/ 3174978 h 3174978"/>
              <a:gd name="connsiteX4" fmla="*/ 0 w 3449209"/>
              <a:gd name="connsiteY4" fmla="*/ 172119 h 3174978"/>
              <a:gd name="connsiteX5" fmla="*/ 172119 w 3449209"/>
              <a:gd name="connsiteY5" fmla="*/ 0 h 3174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49209" h="3174978">
                <a:moveTo>
                  <a:pt x="172119" y="0"/>
                </a:moveTo>
                <a:lnTo>
                  <a:pt x="3449209" y="0"/>
                </a:lnTo>
                <a:lnTo>
                  <a:pt x="3449209" y="3174978"/>
                </a:lnTo>
                <a:lnTo>
                  <a:pt x="0" y="3174978"/>
                </a:lnTo>
                <a:lnTo>
                  <a:pt x="0" y="172119"/>
                </a:lnTo>
                <a:cubicBezTo>
                  <a:pt x="0" y="77060"/>
                  <a:pt x="77060" y="0"/>
                  <a:pt x="172119"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p:cNvSpPr txBox="1"/>
          <p:nvPr/>
        </p:nvSpPr>
        <p:spPr>
          <a:xfrm>
            <a:off x="9073788" y="4105581"/>
            <a:ext cx="2787216" cy="830997"/>
          </a:xfrm>
          <a:prstGeom prst="rect">
            <a:avLst/>
          </a:prstGeom>
          <a:noFill/>
        </p:spPr>
        <p:txBody>
          <a:bodyPr wrap="square" rtlCol="0">
            <a:spAutoFit/>
          </a:bodyPr>
          <a:lstStyle/>
          <a:p>
            <a:pPr algn="ctr"/>
            <a:r>
              <a:rPr lang="en-ID" sz="4800" b="1" dirty="0" smtClean="0">
                <a:solidFill>
                  <a:schemeClr val="bg1"/>
                </a:solidFill>
                <a:latin typeface="+mj-lt"/>
              </a:rPr>
              <a:t>4.7/5.0</a:t>
            </a:r>
            <a:endParaRPr lang="en-ID" sz="4800" b="1" dirty="0">
              <a:solidFill>
                <a:schemeClr val="bg1"/>
              </a:solidFill>
              <a:latin typeface="+mj-lt"/>
            </a:endParaRPr>
          </a:p>
        </p:txBody>
      </p:sp>
      <p:sp>
        <p:nvSpPr>
          <p:cNvPr id="114" name="TextBox 113"/>
          <p:cNvSpPr txBox="1"/>
          <p:nvPr/>
        </p:nvSpPr>
        <p:spPr>
          <a:xfrm>
            <a:off x="9136400" y="4811301"/>
            <a:ext cx="2661992" cy="369332"/>
          </a:xfrm>
          <a:prstGeom prst="rect">
            <a:avLst/>
          </a:prstGeom>
          <a:noFill/>
        </p:spPr>
        <p:txBody>
          <a:bodyPr wrap="square" rtlCol="0">
            <a:spAutoFit/>
          </a:bodyPr>
          <a:lstStyle/>
          <a:p>
            <a:pPr algn="ctr"/>
            <a:r>
              <a:rPr lang="en-US" dirty="0" smtClean="0">
                <a:solidFill>
                  <a:schemeClr val="bg1"/>
                </a:solidFill>
                <a:latin typeface="+mj-lt"/>
              </a:rPr>
              <a:t>About Description</a:t>
            </a:r>
            <a:endParaRPr lang="en-ID" dirty="0">
              <a:solidFill>
                <a:schemeClr val="bg1"/>
              </a:solidFill>
              <a:latin typeface="+mj-lt"/>
            </a:endParaRPr>
          </a:p>
        </p:txBody>
      </p:sp>
      <p:sp>
        <p:nvSpPr>
          <p:cNvPr id="115" name="TextBox 114"/>
          <p:cNvSpPr txBox="1"/>
          <p:nvPr/>
        </p:nvSpPr>
        <p:spPr>
          <a:xfrm>
            <a:off x="9136400" y="5128435"/>
            <a:ext cx="2661992" cy="1200329"/>
          </a:xfrm>
          <a:prstGeom prst="rect">
            <a:avLst/>
          </a:prstGeom>
          <a:noFill/>
        </p:spPr>
        <p:txBody>
          <a:bodyPr wrap="square" rtlCol="0">
            <a:spAutoFit/>
          </a:bodyPr>
          <a:lstStyle/>
          <a:p>
            <a:pPr algn="ctr">
              <a:lnSpc>
                <a:spcPct val="150000"/>
              </a:lnSpc>
            </a:pPr>
            <a:r>
              <a:rPr lang="en-US" sz="1200" dirty="0">
                <a:solidFill>
                  <a:schemeClr val="bg1"/>
                </a:solidFill>
              </a:rPr>
              <a:t>Character cannot be developed in ease and quiet. Only through experience of trial and suffering can the </a:t>
            </a:r>
            <a:r>
              <a:rPr lang="en-US" sz="1200" dirty="0" smtClean="0">
                <a:solidFill>
                  <a:schemeClr val="bg1"/>
                </a:solidFill>
              </a:rPr>
              <a:t>soul </a:t>
            </a:r>
            <a:r>
              <a:rPr lang="en-US" sz="1200" dirty="0">
                <a:solidFill>
                  <a:schemeClr val="bg1"/>
                </a:solidFill>
              </a:rPr>
              <a:t>strengthened, </a:t>
            </a:r>
            <a:endParaRPr lang="en-ID" sz="1200" dirty="0">
              <a:solidFill>
                <a:schemeClr val="bg1"/>
              </a:solidFill>
            </a:endParaRPr>
          </a:p>
        </p:txBody>
      </p:sp>
      <p:sp>
        <p:nvSpPr>
          <p:cNvPr id="2" name="Picture Placeholder 1"/>
          <p:cNvSpPr>
            <a:spLocks noGrp="1"/>
          </p:cNvSpPr>
          <p:nvPr>
            <p:ph type="pic" sz="quarter" idx="14"/>
          </p:nvPr>
        </p:nvSpPr>
        <p:spPr/>
      </p:sp>
      <p:sp>
        <p:nvSpPr>
          <p:cNvPr id="5" name="Picture Placeholder 4"/>
          <p:cNvSpPr>
            <a:spLocks noGrp="1"/>
          </p:cNvSpPr>
          <p:nvPr>
            <p:ph type="pic" sz="quarter" idx="15"/>
          </p:nvPr>
        </p:nvSpPr>
        <p:spPr/>
      </p:sp>
      <p:sp>
        <p:nvSpPr>
          <p:cNvPr id="8" name="Picture Placeholder 7"/>
          <p:cNvSpPr>
            <a:spLocks noGrp="1"/>
          </p:cNvSpPr>
          <p:nvPr>
            <p:ph type="pic" sz="quarter" idx="16"/>
          </p:nvPr>
        </p:nvSpPr>
        <p:spPr/>
      </p:sp>
      <p:sp>
        <p:nvSpPr>
          <p:cNvPr id="10" name="Picture Placeholder 9"/>
          <p:cNvSpPr>
            <a:spLocks noGrp="1"/>
          </p:cNvSpPr>
          <p:nvPr>
            <p:ph type="pic" sz="quarter" idx="18"/>
          </p:nvPr>
        </p:nvSpPr>
        <p:spPr/>
      </p:sp>
      <p:sp>
        <p:nvSpPr>
          <p:cNvPr id="11" name="Picture Placeholder 10"/>
          <p:cNvSpPr>
            <a:spLocks noGrp="1"/>
          </p:cNvSpPr>
          <p:nvPr>
            <p:ph type="pic" sz="quarter" idx="17"/>
          </p:nvPr>
        </p:nvSpPr>
        <p:spPr/>
      </p:sp>
      <p:sp>
        <p:nvSpPr>
          <p:cNvPr id="9" name="Freeform 8"/>
          <p:cNvSpPr/>
          <p:nvPr/>
        </p:nvSpPr>
        <p:spPr>
          <a:xfrm>
            <a:off x="5445125"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86"/>
          <p:cNvSpPr/>
          <p:nvPr/>
        </p:nvSpPr>
        <p:spPr>
          <a:xfrm>
            <a:off x="7374073"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91"/>
          <p:cNvSpPr/>
          <p:nvPr/>
        </p:nvSpPr>
        <p:spPr>
          <a:xfrm>
            <a:off x="9303021"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96"/>
          <p:cNvSpPr/>
          <p:nvPr/>
        </p:nvSpPr>
        <p:spPr>
          <a:xfrm>
            <a:off x="5445125" y="3508082"/>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Freeform 101"/>
          <p:cNvSpPr/>
          <p:nvPr/>
        </p:nvSpPr>
        <p:spPr>
          <a:xfrm>
            <a:off x="7374073" y="3508082"/>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15487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8" name="Freeform 17"/>
          <p:cNvSpPr/>
          <p:nvPr/>
        </p:nvSpPr>
        <p:spPr>
          <a:xfrm>
            <a:off x="1" y="1"/>
            <a:ext cx="2220686" cy="2220685"/>
          </a:xfrm>
          <a:custGeom>
            <a:avLst/>
            <a:gdLst>
              <a:gd name="connsiteX0" fmla="*/ 0 w 2220686"/>
              <a:gd name="connsiteY0" fmla="*/ 0 h 2220685"/>
              <a:gd name="connsiteX1" fmla="*/ 2206278 w 2220686"/>
              <a:gd name="connsiteY1" fmla="*/ 0 h 2220685"/>
              <a:gd name="connsiteX2" fmla="*/ 2212085 w 2220686"/>
              <a:gd name="connsiteY2" fmla="*/ 18708 h 2220685"/>
              <a:gd name="connsiteX3" fmla="*/ 2220686 w 2220686"/>
              <a:gd name="connsiteY3" fmla="*/ 104026 h 2220685"/>
              <a:gd name="connsiteX4" fmla="*/ 2220686 w 2220686"/>
              <a:gd name="connsiteY4" fmla="*/ 1797343 h 2220685"/>
              <a:gd name="connsiteX5" fmla="*/ 1797344 w 2220686"/>
              <a:gd name="connsiteY5" fmla="*/ 2220685 h 2220685"/>
              <a:gd name="connsiteX6" fmla="*/ 104027 w 2220686"/>
              <a:gd name="connsiteY6" fmla="*/ 2220685 h 2220685"/>
              <a:gd name="connsiteX7" fmla="*/ 18709 w 2220686"/>
              <a:gd name="connsiteY7" fmla="*/ 2212084 h 2220685"/>
              <a:gd name="connsiteX8" fmla="*/ 0 w 2220686"/>
              <a:gd name="connsiteY8" fmla="*/ 2206277 h 2220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20686" h="2220685">
                <a:moveTo>
                  <a:pt x="0" y="0"/>
                </a:moveTo>
                <a:lnTo>
                  <a:pt x="2206278" y="0"/>
                </a:lnTo>
                <a:lnTo>
                  <a:pt x="2212085" y="18708"/>
                </a:lnTo>
                <a:cubicBezTo>
                  <a:pt x="2217725" y="46267"/>
                  <a:pt x="2220686" y="74800"/>
                  <a:pt x="2220686" y="104026"/>
                </a:cubicBezTo>
                <a:lnTo>
                  <a:pt x="2220686" y="1797343"/>
                </a:lnTo>
                <a:cubicBezTo>
                  <a:pt x="2220686" y="2031148"/>
                  <a:pt x="2031149" y="2220685"/>
                  <a:pt x="1797344" y="2220685"/>
                </a:cubicBezTo>
                <a:lnTo>
                  <a:pt x="104027" y="2220685"/>
                </a:lnTo>
                <a:cubicBezTo>
                  <a:pt x="74801" y="2220685"/>
                  <a:pt x="46268" y="2217724"/>
                  <a:pt x="18709" y="2212084"/>
                </a:cubicBezTo>
                <a:lnTo>
                  <a:pt x="0" y="2206277"/>
                </a:lnTo>
                <a:close/>
              </a:path>
            </a:pathLst>
          </a:cu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7772400" y="1628508"/>
            <a:ext cx="3657600" cy="1569660"/>
          </a:xfrm>
          <a:prstGeom prst="rect">
            <a:avLst/>
          </a:prstGeom>
          <a:noFill/>
        </p:spPr>
        <p:txBody>
          <a:bodyPr wrap="square" rtlCol="0">
            <a:spAutoFit/>
          </a:bodyPr>
          <a:lstStyle/>
          <a:p>
            <a:r>
              <a:rPr lang="en-ID" sz="4800" b="1" dirty="0" smtClean="0">
                <a:latin typeface="+mj-lt"/>
              </a:rPr>
              <a:t>Keep In Touch With </a:t>
            </a:r>
            <a:r>
              <a:rPr lang="en-ID" sz="4800" b="1" dirty="0" smtClean="0">
                <a:solidFill>
                  <a:schemeClr val="accent1"/>
                </a:solidFill>
                <a:latin typeface="+mj-lt"/>
              </a:rPr>
              <a:t>Improved</a:t>
            </a:r>
            <a:endParaRPr lang="en-ID" sz="4800" b="1" dirty="0">
              <a:solidFill>
                <a:schemeClr val="accent1"/>
              </a:solidFill>
              <a:latin typeface="+mj-lt"/>
            </a:endParaRPr>
          </a:p>
        </p:txBody>
      </p:sp>
      <p:sp>
        <p:nvSpPr>
          <p:cNvPr id="3" name="TextBox 2"/>
          <p:cNvSpPr txBox="1"/>
          <p:nvPr/>
        </p:nvSpPr>
        <p:spPr>
          <a:xfrm>
            <a:off x="7772400" y="3198168"/>
            <a:ext cx="3657600" cy="2031325"/>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a:t>
            </a:r>
            <a:r>
              <a:rPr lang="en-US" sz="1200" dirty="0" smtClean="0"/>
              <a:t>failing.</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10" name="Rounded Rectangle 9"/>
          <p:cNvSpPr/>
          <p:nvPr/>
        </p:nvSpPr>
        <p:spPr>
          <a:xfrm>
            <a:off x="4219009" y="2221175"/>
            <a:ext cx="2978264" cy="3749222"/>
          </a:xfrm>
          <a:prstGeom prst="roundRect">
            <a:avLst>
              <a:gd name="adj" fmla="val 569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flipH="1">
            <a:off x="199029" y="371679"/>
            <a:ext cx="1822630"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a:t>
            </a:r>
            <a:r>
              <a:rPr lang="en-US" sz="1200" dirty="0" smtClean="0">
                <a:solidFill>
                  <a:schemeClr val="bg1"/>
                </a:solidFill>
              </a:rPr>
              <a:t>will</a:t>
            </a:r>
            <a:endParaRPr lang="en-ID" sz="1200" dirty="0">
              <a:solidFill>
                <a:schemeClr val="bg1"/>
              </a:solidFill>
            </a:endParaRPr>
          </a:p>
        </p:txBody>
      </p:sp>
      <p:sp>
        <p:nvSpPr>
          <p:cNvPr id="19" name="Rectangle 18">
            <a:extLst>
              <a:ext uri="{FF2B5EF4-FFF2-40B4-BE49-F238E27FC236}">
                <a16:creationId xmlns:a16="http://schemas.microsoft.com/office/drawing/2014/main" id="{F2D83C01-DDC4-41C2-92A5-CE736B52BC99}"/>
              </a:ext>
            </a:extLst>
          </p:cNvPr>
          <p:cNvSpPr/>
          <p:nvPr/>
        </p:nvSpPr>
        <p:spPr>
          <a:xfrm>
            <a:off x="4448027" y="3815539"/>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0" name="Freeform 5">
            <a:extLst>
              <a:ext uri="{FF2B5EF4-FFF2-40B4-BE49-F238E27FC236}">
                <a16:creationId xmlns:a16="http://schemas.microsoft.com/office/drawing/2014/main" id="{6F7EF2B7-F292-4CF6-8F58-16E3AB48B03A}"/>
              </a:ext>
            </a:extLst>
          </p:cNvPr>
          <p:cNvSpPr>
            <a:spLocks/>
          </p:cNvSpPr>
          <p:nvPr/>
        </p:nvSpPr>
        <p:spPr bwMode="auto">
          <a:xfrm>
            <a:off x="4621174" y="3946617"/>
            <a:ext cx="87313" cy="171450"/>
          </a:xfrm>
          <a:custGeom>
            <a:avLst/>
            <a:gdLst>
              <a:gd name="T0" fmla="*/ 22 w 29"/>
              <a:gd name="T1" fmla="*/ 0 h 57"/>
              <a:gd name="T2" fmla="*/ 21 w 29"/>
              <a:gd name="T3" fmla="*/ 0 h 57"/>
              <a:gd name="T4" fmla="*/ 13 w 29"/>
              <a:gd name="T5" fmla="*/ 2 h 57"/>
              <a:gd name="T6" fmla="*/ 9 w 29"/>
              <a:gd name="T7" fmla="*/ 10 h 57"/>
              <a:gd name="T8" fmla="*/ 9 w 29"/>
              <a:gd name="T9" fmla="*/ 14 h 57"/>
              <a:gd name="T10" fmla="*/ 9 w 29"/>
              <a:gd name="T11" fmla="*/ 20 h 57"/>
              <a:gd name="T12" fmla="*/ 9 w 29"/>
              <a:gd name="T13" fmla="*/ 21 h 57"/>
              <a:gd name="T14" fmla="*/ 0 w 29"/>
              <a:gd name="T15" fmla="*/ 21 h 57"/>
              <a:gd name="T16" fmla="*/ 0 w 29"/>
              <a:gd name="T17" fmla="*/ 31 h 57"/>
              <a:gd name="T18" fmla="*/ 8 w 29"/>
              <a:gd name="T19" fmla="*/ 31 h 57"/>
              <a:gd name="T20" fmla="*/ 8 w 29"/>
              <a:gd name="T21" fmla="*/ 57 h 57"/>
              <a:gd name="T22" fmla="*/ 19 w 29"/>
              <a:gd name="T23" fmla="*/ 57 h 57"/>
              <a:gd name="T24" fmla="*/ 19 w 29"/>
              <a:gd name="T25" fmla="*/ 31 h 57"/>
              <a:gd name="T26" fmla="*/ 28 w 29"/>
              <a:gd name="T27" fmla="*/ 31 h 57"/>
              <a:gd name="T28" fmla="*/ 29 w 29"/>
              <a:gd name="T29" fmla="*/ 21 h 57"/>
              <a:gd name="T30" fmla="*/ 28 w 29"/>
              <a:gd name="T31" fmla="*/ 21 h 57"/>
              <a:gd name="T32" fmla="*/ 27 w 29"/>
              <a:gd name="T33" fmla="*/ 21 h 57"/>
              <a:gd name="T34" fmla="*/ 24 w 29"/>
              <a:gd name="T35" fmla="*/ 21 h 57"/>
              <a:gd name="T36" fmla="*/ 19 w 29"/>
              <a:gd name="T37" fmla="*/ 21 h 57"/>
              <a:gd name="T38" fmla="*/ 19 w 29"/>
              <a:gd name="T39" fmla="*/ 13 h 57"/>
              <a:gd name="T40" fmla="*/ 23 w 29"/>
              <a:gd name="T41" fmla="*/ 9 h 57"/>
              <a:gd name="T42" fmla="*/ 26 w 29"/>
              <a:gd name="T43" fmla="*/ 9 h 57"/>
              <a:gd name="T44" fmla="*/ 27 w 29"/>
              <a:gd name="T45" fmla="*/ 9 h 57"/>
              <a:gd name="T46" fmla="*/ 28 w 29"/>
              <a:gd name="T47" fmla="*/ 9 h 57"/>
              <a:gd name="T48" fmla="*/ 29 w 29"/>
              <a:gd name="T49" fmla="*/ 9 h 57"/>
              <a:gd name="T50" fmla="*/ 29 w 29"/>
              <a:gd name="T51" fmla="*/ 9 h 57"/>
              <a:gd name="T52" fmla="*/ 29 w 29"/>
              <a:gd name="T53" fmla="*/ 0 h 57"/>
              <a:gd name="T54" fmla="*/ 27 w 29"/>
              <a:gd name="T55" fmla="*/ 0 h 57"/>
              <a:gd name="T56" fmla="*/ 22 w 29"/>
              <a:gd name="T57"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7">
                <a:moveTo>
                  <a:pt x="22" y="0"/>
                </a:moveTo>
                <a:cubicBezTo>
                  <a:pt x="22" y="0"/>
                  <a:pt x="21" y="0"/>
                  <a:pt x="21" y="0"/>
                </a:cubicBezTo>
                <a:cubicBezTo>
                  <a:pt x="18" y="0"/>
                  <a:pt x="16" y="1"/>
                  <a:pt x="13" y="2"/>
                </a:cubicBezTo>
                <a:cubicBezTo>
                  <a:pt x="11" y="4"/>
                  <a:pt x="9" y="7"/>
                  <a:pt x="9" y="10"/>
                </a:cubicBezTo>
                <a:cubicBezTo>
                  <a:pt x="9" y="11"/>
                  <a:pt x="9" y="12"/>
                  <a:pt x="9" y="14"/>
                </a:cubicBezTo>
                <a:cubicBezTo>
                  <a:pt x="8" y="16"/>
                  <a:pt x="9" y="18"/>
                  <a:pt x="9" y="20"/>
                </a:cubicBezTo>
                <a:cubicBezTo>
                  <a:pt x="9" y="21"/>
                  <a:pt x="9" y="21"/>
                  <a:pt x="9" y="21"/>
                </a:cubicBezTo>
                <a:cubicBezTo>
                  <a:pt x="0" y="21"/>
                  <a:pt x="0" y="21"/>
                  <a:pt x="0" y="21"/>
                </a:cubicBezTo>
                <a:cubicBezTo>
                  <a:pt x="0" y="31"/>
                  <a:pt x="0" y="31"/>
                  <a:pt x="0" y="31"/>
                </a:cubicBezTo>
                <a:cubicBezTo>
                  <a:pt x="8" y="31"/>
                  <a:pt x="8" y="31"/>
                  <a:pt x="8" y="31"/>
                </a:cubicBezTo>
                <a:cubicBezTo>
                  <a:pt x="8" y="57"/>
                  <a:pt x="8" y="57"/>
                  <a:pt x="8" y="57"/>
                </a:cubicBezTo>
                <a:cubicBezTo>
                  <a:pt x="19" y="57"/>
                  <a:pt x="19" y="57"/>
                  <a:pt x="19" y="57"/>
                </a:cubicBezTo>
                <a:cubicBezTo>
                  <a:pt x="19" y="31"/>
                  <a:pt x="19" y="31"/>
                  <a:pt x="19" y="31"/>
                </a:cubicBezTo>
                <a:cubicBezTo>
                  <a:pt x="28" y="31"/>
                  <a:pt x="28" y="31"/>
                  <a:pt x="28" y="31"/>
                </a:cubicBezTo>
                <a:cubicBezTo>
                  <a:pt x="28" y="28"/>
                  <a:pt x="29" y="24"/>
                  <a:pt x="29" y="21"/>
                </a:cubicBezTo>
                <a:cubicBezTo>
                  <a:pt x="29" y="21"/>
                  <a:pt x="28" y="21"/>
                  <a:pt x="28" y="21"/>
                </a:cubicBezTo>
                <a:cubicBezTo>
                  <a:pt x="28" y="21"/>
                  <a:pt x="27" y="21"/>
                  <a:pt x="27" y="21"/>
                </a:cubicBezTo>
                <a:cubicBezTo>
                  <a:pt x="26" y="21"/>
                  <a:pt x="25" y="21"/>
                  <a:pt x="24" y="21"/>
                </a:cubicBezTo>
                <a:cubicBezTo>
                  <a:pt x="22" y="21"/>
                  <a:pt x="19" y="21"/>
                  <a:pt x="19" y="21"/>
                </a:cubicBezTo>
                <a:cubicBezTo>
                  <a:pt x="19" y="21"/>
                  <a:pt x="19" y="16"/>
                  <a:pt x="19" y="13"/>
                </a:cubicBezTo>
                <a:cubicBezTo>
                  <a:pt x="19" y="10"/>
                  <a:pt x="21" y="10"/>
                  <a:pt x="23" y="9"/>
                </a:cubicBezTo>
                <a:cubicBezTo>
                  <a:pt x="24" y="9"/>
                  <a:pt x="25" y="9"/>
                  <a:pt x="26" y="9"/>
                </a:cubicBezTo>
                <a:cubicBezTo>
                  <a:pt x="26" y="9"/>
                  <a:pt x="26" y="9"/>
                  <a:pt x="27" y="9"/>
                </a:cubicBezTo>
                <a:cubicBezTo>
                  <a:pt x="27" y="9"/>
                  <a:pt x="28" y="9"/>
                  <a:pt x="28" y="9"/>
                </a:cubicBezTo>
                <a:cubicBezTo>
                  <a:pt x="28" y="9"/>
                  <a:pt x="29" y="9"/>
                  <a:pt x="29" y="9"/>
                </a:cubicBezTo>
                <a:cubicBezTo>
                  <a:pt x="29" y="9"/>
                  <a:pt x="29" y="9"/>
                  <a:pt x="29" y="9"/>
                </a:cubicBezTo>
                <a:cubicBezTo>
                  <a:pt x="29" y="0"/>
                  <a:pt x="29" y="0"/>
                  <a:pt x="29" y="0"/>
                </a:cubicBezTo>
                <a:cubicBezTo>
                  <a:pt x="28" y="0"/>
                  <a:pt x="27" y="0"/>
                  <a:pt x="27" y="0"/>
                </a:cubicBezTo>
                <a:cubicBezTo>
                  <a:pt x="25" y="0"/>
                  <a:pt x="24" y="0"/>
                  <a:pt x="22" y="0"/>
                </a:cubicBezTo>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ID"/>
          </a:p>
        </p:txBody>
      </p:sp>
      <p:sp>
        <p:nvSpPr>
          <p:cNvPr id="21" name="TextBox 20">
            <a:extLst>
              <a:ext uri="{FF2B5EF4-FFF2-40B4-BE49-F238E27FC236}">
                <a16:creationId xmlns:a16="http://schemas.microsoft.com/office/drawing/2014/main" id="{282A60F6-F379-48B6-9C68-B3333960A9B7}"/>
              </a:ext>
            </a:extLst>
          </p:cNvPr>
          <p:cNvSpPr txBox="1"/>
          <p:nvPr/>
        </p:nvSpPr>
        <p:spPr>
          <a:xfrm>
            <a:off x="5019061" y="3656259"/>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2" name="TextBox 21">
            <a:extLst>
              <a:ext uri="{FF2B5EF4-FFF2-40B4-BE49-F238E27FC236}">
                <a16:creationId xmlns:a16="http://schemas.microsoft.com/office/drawing/2014/main" id="{04DF70B8-6A23-4428-9251-D3587FE89F74}"/>
              </a:ext>
            </a:extLst>
          </p:cNvPr>
          <p:cNvSpPr txBox="1"/>
          <p:nvPr/>
        </p:nvSpPr>
        <p:spPr>
          <a:xfrm>
            <a:off x="5019061" y="3918477"/>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
        <p:nvSpPr>
          <p:cNvPr id="8" name="Rectangle 7">
            <a:extLst>
              <a:ext uri="{FF2B5EF4-FFF2-40B4-BE49-F238E27FC236}">
                <a16:creationId xmlns:a16="http://schemas.microsoft.com/office/drawing/2014/main" id="{A7368A8E-D2EC-492F-9C42-D9D5F87D1BDE}"/>
              </a:ext>
            </a:extLst>
          </p:cNvPr>
          <p:cNvSpPr/>
          <p:nvPr/>
        </p:nvSpPr>
        <p:spPr>
          <a:xfrm>
            <a:off x="4447399" y="4893540"/>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 name="Freeform 6">
            <a:extLst>
              <a:ext uri="{FF2B5EF4-FFF2-40B4-BE49-F238E27FC236}">
                <a16:creationId xmlns:a16="http://schemas.microsoft.com/office/drawing/2014/main" id="{063B1D7E-FF15-4CE3-A314-DA5D71B05EEC}"/>
              </a:ext>
            </a:extLst>
          </p:cNvPr>
          <p:cNvSpPr>
            <a:spLocks/>
          </p:cNvSpPr>
          <p:nvPr/>
        </p:nvSpPr>
        <p:spPr bwMode="auto">
          <a:xfrm>
            <a:off x="4584827" y="5045256"/>
            <a:ext cx="158750" cy="130175"/>
          </a:xfrm>
          <a:custGeom>
            <a:avLst/>
            <a:gdLst>
              <a:gd name="T0" fmla="*/ 37 w 53"/>
              <a:gd name="T1" fmla="*/ 0 h 43"/>
              <a:gd name="T2" fmla="*/ 35 w 53"/>
              <a:gd name="T3" fmla="*/ 1 h 43"/>
              <a:gd name="T4" fmla="*/ 27 w 53"/>
              <a:gd name="T5" fmla="*/ 5 h 43"/>
              <a:gd name="T6" fmla="*/ 26 w 53"/>
              <a:gd name="T7" fmla="*/ 13 h 43"/>
              <a:gd name="T8" fmla="*/ 26 w 53"/>
              <a:gd name="T9" fmla="*/ 14 h 43"/>
              <a:gd name="T10" fmla="*/ 4 w 53"/>
              <a:gd name="T11" fmla="*/ 2 h 43"/>
              <a:gd name="T12" fmla="*/ 2 w 53"/>
              <a:gd name="T13" fmla="*/ 10 h 43"/>
              <a:gd name="T14" fmla="*/ 7 w 53"/>
              <a:gd name="T15" fmla="*/ 17 h 43"/>
              <a:gd name="T16" fmla="*/ 2 w 53"/>
              <a:gd name="T17" fmla="*/ 16 h 43"/>
              <a:gd name="T18" fmla="*/ 4 w 53"/>
              <a:gd name="T19" fmla="*/ 21 h 43"/>
              <a:gd name="T20" fmla="*/ 11 w 53"/>
              <a:gd name="T21" fmla="*/ 26 h 43"/>
              <a:gd name="T22" fmla="*/ 10 w 53"/>
              <a:gd name="T23" fmla="*/ 26 h 43"/>
              <a:gd name="T24" fmla="*/ 8 w 53"/>
              <a:gd name="T25" fmla="*/ 27 h 43"/>
              <a:gd name="T26" fmla="*/ 6 w 53"/>
              <a:gd name="T27" fmla="*/ 26 h 43"/>
              <a:gd name="T28" fmla="*/ 16 w 53"/>
              <a:gd name="T29" fmla="*/ 34 h 43"/>
              <a:gd name="T30" fmla="*/ 11 w 53"/>
              <a:gd name="T31" fmla="*/ 37 h 43"/>
              <a:gd name="T32" fmla="*/ 3 w 53"/>
              <a:gd name="T33" fmla="*/ 39 h 43"/>
              <a:gd name="T34" fmla="*/ 0 w 53"/>
              <a:gd name="T35" fmla="*/ 38 h 43"/>
              <a:gd name="T36" fmla="*/ 0 w 53"/>
              <a:gd name="T37" fmla="*/ 39 h 43"/>
              <a:gd name="T38" fmla="*/ 17 w 53"/>
              <a:gd name="T39" fmla="*/ 43 h 43"/>
              <a:gd name="T40" fmla="*/ 18 w 53"/>
              <a:gd name="T41" fmla="*/ 43 h 43"/>
              <a:gd name="T42" fmla="*/ 24 w 53"/>
              <a:gd name="T43" fmla="*/ 43 h 43"/>
              <a:gd name="T44" fmla="*/ 38 w 53"/>
              <a:gd name="T45" fmla="*/ 34 h 43"/>
              <a:gd name="T46" fmla="*/ 44 w 53"/>
              <a:gd name="T47" fmla="*/ 26 h 43"/>
              <a:gd name="T48" fmla="*/ 47 w 53"/>
              <a:gd name="T49" fmla="*/ 16 h 43"/>
              <a:gd name="T50" fmla="*/ 47 w 53"/>
              <a:gd name="T51" fmla="*/ 11 h 43"/>
              <a:gd name="T52" fmla="*/ 47 w 53"/>
              <a:gd name="T53" fmla="*/ 11 h 43"/>
              <a:gd name="T54" fmla="*/ 51 w 53"/>
              <a:gd name="T55" fmla="*/ 7 h 43"/>
              <a:gd name="T56" fmla="*/ 53 w 53"/>
              <a:gd name="T57" fmla="*/ 6 h 43"/>
              <a:gd name="T58" fmla="*/ 53 w 53"/>
              <a:gd name="T59" fmla="*/ 6 h 43"/>
              <a:gd name="T60" fmla="*/ 47 w 53"/>
              <a:gd name="T61" fmla="*/ 7 h 43"/>
              <a:gd name="T62" fmla="*/ 51 w 53"/>
              <a:gd name="T63" fmla="*/ 1 h 43"/>
              <a:gd name="T64" fmla="*/ 51 w 53"/>
              <a:gd name="T65" fmla="*/ 1 h 43"/>
              <a:gd name="T66" fmla="*/ 51 w 53"/>
              <a:gd name="T67" fmla="*/ 1 h 43"/>
              <a:gd name="T68" fmla="*/ 45 w 53"/>
              <a:gd name="T69" fmla="*/ 4 h 43"/>
              <a:gd name="T70" fmla="*/ 44 w 53"/>
              <a:gd name="T71" fmla="*/ 4 h 43"/>
              <a:gd name="T72" fmla="*/ 37 w 53"/>
              <a:gd name="T73"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3" h="43">
                <a:moveTo>
                  <a:pt x="37" y="0"/>
                </a:moveTo>
                <a:cubicBezTo>
                  <a:pt x="36" y="0"/>
                  <a:pt x="35" y="0"/>
                  <a:pt x="35" y="1"/>
                </a:cubicBezTo>
                <a:cubicBezTo>
                  <a:pt x="31" y="1"/>
                  <a:pt x="29" y="3"/>
                  <a:pt x="27" y="5"/>
                </a:cubicBezTo>
                <a:cubicBezTo>
                  <a:pt x="26" y="8"/>
                  <a:pt x="25" y="10"/>
                  <a:pt x="26" y="13"/>
                </a:cubicBezTo>
                <a:cubicBezTo>
                  <a:pt x="26" y="13"/>
                  <a:pt x="26" y="13"/>
                  <a:pt x="26" y="14"/>
                </a:cubicBezTo>
                <a:cubicBezTo>
                  <a:pt x="17" y="13"/>
                  <a:pt x="9" y="9"/>
                  <a:pt x="4" y="2"/>
                </a:cubicBezTo>
                <a:cubicBezTo>
                  <a:pt x="2" y="5"/>
                  <a:pt x="2" y="8"/>
                  <a:pt x="2" y="10"/>
                </a:cubicBezTo>
                <a:cubicBezTo>
                  <a:pt x="3" y="13"/>
                  <a:pt x="5" y="15"/>
                  <a:pt x="7" y="17"/>
                </a:cubicBezTo>
                <a:cubicBezTo>
                  <a:pt x="5" y="17"/>
                  <a:pt x="4" y="16"/>
                  <a:pt x="2" y="16"/>
                </a:cubicBezTo>
                <a:cubicBezTo>
                  <a:pt x="2" y="18"/>
                  <a:pt x="3" y="20"/>
                  <a:pt x="4" y="21"/>
                </a:cubicBezTo>
                <a:cubicBezTo>
                  <a:pt x="5" y="24"/>
                  <a:pt x="8" y="26"/>
                  <a:pt x="11" y="26"/>
                </a:cubicBezTo>
                <a:cubicBezTo>
                  <a:pt x="10" y="26"/>
                  <a:pt x="10" y="26"/>
                  <a:pt x="10" y="26"/>
                </a:cubicBezTo>
                <a:cubicBezTo>
                  <a:pt x="10" y="27"/>
                  <a:pt x="9" y="27"/>
                  <a:pt x="8" y="27"/>
                </a:cubicBezTo>
                <a:cubicBezTo>
                  <a:pt x="7" y="27"/>
                  <a:pt x="7" y="27"/>
                  <a:pt x="6" y="26"/>
                </a:cubicBezTo>
                <a:cubicBezTo>
                  <a:pt x="7" y="30"/>
                  <a:pt x="10" y="34"/>
                  <a:pt x="16" y="34"/>
                </a:cubicBezTo>
                <a:cubicBezTo>
                  <a:pt x="14" y="35"/>
                  <a:pt x="13" y="36"/>
                  <a:pt x="11" y="37"/>
                </a:cubicBezTo>
                <a:cubicBezTo>
                  <a:pt x="8" y="38"/>
                  <a:pt x="5" y="39"/>
                  <a:pt x="3" y="39"/>
                </a:cubicBezTo>
                <a:cubicBezTo>
                  <a:pt x="2" y="39"/>
                  <a:pt x="1" y="39"/>
                  <a:pt x="0" y="38"/>
                </a:cubicBezTo>
                <a:cubicBezTo>
                  <a:pt x="0" y="39"/>
                  <a:pt x="0" y="39"/>
                  <a:pt x="0" y="39"/>
                </a:cubicBezTo>
                <a:cubicBezTo>
                  <a:pt x="5" y="42"/>
                  <a:pt x="11" y="43"/>
                  <a:pt x="17" y="43"/>
                </a:cubicBezTo>
                <a:cubicBezTo>
                  <a:pt x="17" y="43"/>
                  <a:pt x="17" y="43"/>
                  <a:pt x="18" y="43"/>
                </a:cubicBezTo>
                <a:cubicBezTo>
                  <a:pt x="20" y="43"/>
                  <a:pt x="22" y="43"/>
                  <a:pt x="24" y="43"/>
                </a:cubicBezTo>
                <a:cubicBezTo>
                  <a:pt x="29" y="41"/>
                  <a:pt x="34" y="39"/>
                  <a:pt x="38" y="34"/>
                </a:cubicBezTo>
                <a:cubicBezTo>
                  <a:pt x="41" y="32"/>
                  <a:pt x="43" y="29"/>
                  <a:pt x="44" y="26"/>
                </a:cubicBezTo>
                <a:cubicBezTo>
                  <a:pt x="46" y="23"/>
                  <a:pt x="47" y="19"/>
                  <a:pt x="47" y="16"/>
                </a:cubicBezTo>
                <a:cubicBezTo>
                  <a:pt x="47" y="15"/>
                  <a:pt x="47" y="13"/>
                  <a:pt x="47" y="11"/>
                </a:cubicBezTo>
                <a:cubicBezTo>
                  <a:pt x="47" y="11"/>
                  <a:pt x="47" y="11"/>
                  <a:pt x="47" y="11"/>
                </a:cubicBezTo>
                <a:cubicBezTo>
                  <a:pt x="49" y="10"/>
                  <a:pt x="50" y="9"/>
                  <a:pt x="51" y="7"/>
                </a:cubicBezTo>
                <a:cubicBezTo>
                  <a:pt x="52" y="7"/>
                  <a:pt x="52" y="6"/>
                  <a:pt x="53" y="6"/>
                </a:cubicBezTo>
                <a:cubicBezTo>
                  <a:pt x="53" y="6"/>
                  <a:pt x="53" y="6"/>
                  <a:pt x="53" y="6"/>
                </a:cubicBezTo>
                <a:cubicBezTo>
                  <a:pt x="51" y="6"/>
                  <a:pt x="49" y="7"/>
                  <a:pt x="47" y="7"/>
                </a:cubicBezTo>
                <a:cubicBezTo>
                  <a:pt x="49" y="6"/>
                  <a:pt x="50" y="4"/>
                  <a:pt x="51" y="1"/>
                </a:cubicBezTo>
                <a:cubicBezTo>
                  <a:pt x="51" y="1"/>
                  <a:pt x="51" y="1"/>
                  <a:pt x="51" y="1"/>
                </a:cubicBezTo>
                <a:cubicBezTo>
                  <a:pt x="51" y="1"/>
                  <a:pt x="51" y="1"/>
                  <a:pt x="51" y="1"/>
                </a:cubicBezTo>
                <a:cubicBezTo>
                  <a:pt x="49" y="3"/>
                  <a:pt x="47" y="3"/>
                  <a:pt x="45" y="4"/>
                </a:cubicBezTo>
                <a:cubicBezTo>
                  <a:pt x="44" y="4"/>
                  <a:pt x="44" y="4"/>
                  <a:pt x="44" y="4"/>
                </a:cubicBezTo>
                <a:cubicBezTo>
                  <a:pt x="42" y="2"/>
                  <a:pt x="39" y="0"/>
                  <a:pt x="37" y="0"/>
                </a:cubicBezTo>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ID"/>
          </a:p>
        </p:txBody>
      </p:sp>
      <p:sp>
        <p:nvSpPr>
          <p:cNvPr id="23" name="TextBox 22">
            <a:extLst>
              <a:ext uri="{FF2B5EF4-FFF2-40B4-BE49-F238E27FC236}">
                <a16:creationId xmlns:a16="http://schemas.microsoft.com/office/drawing/2014/main" id="{E2537D0A-8F8C-4E4D-8564-C7AD77B99419}"/>
              </a:ext>
            </a:extLst>
          </p:cNvPr>
          <p:cNvSpPr txBox="1"/>
          <p:nvPr/>
        </p:nvSpPr>
        <p:spPr>
          <a:xfrm>
            <a:off x="5019690" y="4747955"/>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4" name="TextBox 23">
            <a:extLst>
              <a:ext uri="{FF2B5EF4-FFF2-40B4-BE49-F238E27FC236}">
                <a16:creationId xmlns:a16="http://schemas.microsoft.com/office/drawing/2014/main" id="{6F967888-4FA7-471E-ADDF-D177EB067445}"/>
              </a:ext>
            </a:extLst>
          </p:cNvPr>
          <p:cNvSpPr txBox="1"/>
          <p:nvPr/>
        </p:nvSpPr>
        <p:spPr>
          <a:xfrm>
            <a:off x="5019690" y="5010173"/>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
        <p:nvSpPr>
          <p:cNvPr id="12" name="Rectangle 11">
            <a:extLst>
              <a:ext uri="{FF2B5EF4-FFF2-40B4-BE49-F238E27FC236}">
                <a16:creationId xmlns:a16="http://schemas.microsoft.com/office/drawing/2014/main" id="{45ED64D8-DC91-4AF9-931C-4A89F7EEAAC8}"/>
              </a:ext>
            </a:extLst>
          </p:cNvPr>
          <p:cNvSpPr/>
          <p:nvPr/>
        </p:nvSpPr>
        <p:spPr>
          <a:xfrm>
            <a:off x="4447398" y="2723844"/>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13" name="Group 12">
            <a:extLst>
              <a:ext uri="{FF2B5EF4-FFF2-40B4-BE49-F238E27FC236}">
                <a16:creationId xmlns:a16="http://schemas.microsoft.com/office/drawing/2014/main" id="{F9189225-1ACE-4ED8-9335-415486A8FF86}"/>
              </a:ext>
            </a:extLst>
          </p:cNvPr>
          <p:cNvGrpSpPr/>
          <p:nvPr/>
        </p:nvGrpSpPr>
        <p:grpSpPr>
          <a:xfrm>
            <a:off x="4557045" y="2872385"/>
            <a:ext cx="214312" cy="136525"/>
            <a:chOff x="4017963" y="2965451"/>
            <a:chExt cx="214312" cy="136525"/>
          </a:xfrm>
          <a:solidFill>
            <a:schemeClr val="bg2"/>
          </a:solidFill>
        </p:grpSpPr>
        <p:sp>
          <p:nvSpPr>
            <p:cNvPr id="15" name="Freeform 11">
              <a:extLst>
                <a:ext uri="{FF2B5EF4-FFF2-40B4-BE49-F238E27FC236}">
                  <a16:creationId xmlns:a16="http://schemas.microsoft.com/office/drawing/2014/main" id="{DF7FEC5F-D41F-45A7-A6E3-791BD4A4150F}"/>
                </a:ext>
              </a:extLst>
            </p:cNvPr>
            <p:cNvSpPr>
              <a:spLocks/>
            </p:cNvSpPr>
            <p:nvPr/>
          </p:nvSpPr>
          <p:spPr bwMode="auto">
            <a:xfrm>
              <a:off x="4017963" y="2965451"/>
              <a:ext cx="136525" cy="136525"/>
            </a:xfrm>
            <a:custGeom>
              <a:avLst/>
              <a:gdLst>
                <a:gd name="T0" fmla="*/ 23 w 45"/>
                <a:gd name="T1" fmla="*/ 18 h 45"/>
                <a:gd name="T2" fmla="*/ 23 w 45"/>
                <a:gd name="T3" fmla="*/ 18 h 45"/>
                <a:gd name="T4" fmla="*/ 23 w 45"/>
                <a:gd name="T5" fmla="*/ 27 h 45"/>
                <a:gd name="T6" fmla="*/ 35 w 45"/>
                <a:gd name="T7" fmla="*/ 27 h 45"/>
                <a:gd name="T8" fmla="*/ 30 w 45"/>
                <a:gd name="T9" fmla="*/ 33 h 45"/>
                <a:gd name="T10" fmla="*/ 24 w 45"/>
                <a:gd name="T11" fmla="*/ 36 h 45"/>
                <a:gd name="T12" fmla="*/ 19 w 45"/>
                <a:gd name="T13" fmla="*/ 35 h 45"/>
                <a:gd name="T14" fmla="*/ 10 w 45"/>
                <a:gd name="T15" fmla="*/ 23 h 45"/>
                <a:gd name="T16" fmla="*/ 10 w 45"/>
                <a:gd name="T17" fmla="*/ 19 h 45"/>
                <a:gd name="T18" fmla="*/ 25 w 45"/>
                <a:gd name="T19" fmla="*/ 9 h 45"/>
                <a:gd name="T20" fmla="*/ 31 w 45"/>
                <a:gd name="T21" fmla="*/ 12 h 45"/>
                <a:gd name="T22" fmla="*/ 38 w 45"/>
                <a:gd name="T23" fmla="*/ 6 h 45"/>
                <a:gd name="T24" fmla="*/ 34 w 45"/>
                <a:gd name="T25" fmla="*/ 3 h 45"/>
                <a:gd name="T26" fmla="*/ 23 w 45"/>
                <a:gd name="T27" fmla="*/ 0 h 45"/>
                <a:gd name="T28" fmla="*/ 21 w 45"/>
                <a:gd name="T29" fmla="*/ 0 h 45"/>
                <a:gd name="T30" fmla="*/ 17 w 45"/>
                <a:gd name="T31" fmla="*/ 1 h 45"/>
                <a:gd name="T32" fmla="*/ 5 w 45"/>
                <a:gd name="T33" fmla="*/ 8 h 45"/>
                <a:gd name="T34" fmla="*/ 1 w 45"/>
                <a:gd name="T35" fmla="*/ 21 h 45"/>
                <a:gd name="T36" fmla="*/ 1 w 45"/>
                <a:gd name="T37" fmla="*/ 27 h 45"/>
                <a:gd name="T38" fmla="*/ 10 w 45"/>
                <a:gd name="T39" fmla="*/ 40 h 45"/>
                <a:gd name="T40" fmla="*/ 22 w 45"/>
                <a:gd name="T41" fmla="*/ 44 h 45"/>
                <a:gd name="T42" fmla="*/ 29 w 45"/>
                <a:gd name="T43" fmla="*/ 44 h 45"/>
                <a:gd name="T44" fmla="*/ 40 w 45"/>
                <a:gd name="T45" fmla="*/ 37 h 45"/>
                <a:gd name="T46" fmla="*/ 44 w 45"/>
                <a:gd name="T47" fmla="*/ 18 h 45"/>
                <a:gd name="T48" fmla="*/ 23 w 45"/>
                <a:gd name="T49" fmla="*/ 18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 h="45">
                  <a:moveTo>
                    <a:pt x="23" y="18"/>
                  </a:moveTo>
                  <a:cubicBezTo>
                    <a:pt x="23" y="18"/>
                    <a:pt x="23" y="18"/>
                    <a:pt x="23" y="18"/>
                  </a:cubicBezTo>
                  <a:cubicBezTo>
                    <a:pt x="23" y="21"/>
                    <a:pt x="23" y="27"/>
                    <a:pt x="23" y="27"/>
                  </a:cubicBezTo>
                  <a:cubicBezTo>
                    <a:pt x="23" y="27"/>
                    <a:pt x="34" y="27"/>
                    <a:pt x="35" y="27"/>
                  </a:cubicBezTo>
                  <a:cubicBezTo>
                    <a:pt x="35" y="28"/>
                    <a:pt x="34" y="31"/>
                    <a:pt x="30" y="33"/>
                  </a:cubicBezTo>
                  <a:cubicBezTo>
                    <a:pt x="28" y="35"/>
                    <a:pt x="26" y="35"/>
                    <a:pt x="24" y="36"/>
                  </a:cubicBezTo>
                  <a:cubicBezTo>
                    <a:pt x="22" y="36"/>
                    <a:pt x="21" y="35"/>
                    <a:pt x="19" y="35"/>
                  </a:cubicBezTo>
                  <a:cubicBezTo>
                    <a:pt x="14" y="33"/>
                    <a:pt x="10" y="29"/>
                    <a:pt x="10" y="23"/>
                  </a:cubicBezTo>
                  <a:cubicBezTo>
                    <a:pt x="10" y="22"/>
                    <a:pt x="10" y="21"/>
                    <a:pt x="10" y="19"/>
                  </a:cubicBezTo>
                  <a:cubicBezTo>
                    <a:pt x="12" y="13"/>
                    <a:pt x="18" y="8"/>
                    <a:pt x="25" y="9"/>
                  </a:cubicBezTo>
                  <a:cubicBezTo>
                    <a:pt x="28" y="10"/>
                    <a:pt x="30" y="11"/>
                    <a:pt x="31" y="12"/>
                  </a:cubicBezTo>
                  <a:cubicBezTo>
                    <a:pt x="33" y="10"/>
                    <a:pt x="36" y="8"/>
                    <a:pt x="38" y="6"/>
                  </a:cubicBezTo>
                  <a:cubicBezTo>
                    <a:pt x="37" y="5"/>
                    <a:pt x="36" y="4"/>
                    <a:pt x="34" y="3"/>
                  </a:cubicBezTo>
                  <a:cubicBezTo>
                    <a:pt x="30" y="1"/>
                    <a:pt x="27" y="0"/>
                    <a:pt x="23" y="0"/>
                  </a:cubicBezTo>
                  <a:cubicBezTo>
                    <a:pt x="22" y="0"/>
                    <a:pt x="22" y="0"/>
                    <a:pt x="21" y="0"/>
                  </a:cubicBezTo>
                  <a:cubicBezTo>
                    <a:pt x="20" y="0"/>
                    <a:pt x="19" y="0"/>
                    <a:pt x="17" y="1"/>
                  </a:cubicBezTo>
                  <a:cubicBezTo>
                    <a:pt x="13" y="2"/>
                    <a:pt x="9" y="4"/>
                    <a:pt x="5" y="8"/>
                  </a:cubicBezTo>
                  <a:cubicBezTo>
                    <a:pt x="2" y="12"/>
                    <a:pt x="1" y="16"/>
                    <a:pt x="1" y="21"/>
                  </a:cubicBezTo>
                  <a:cubicBezTo>
                    <a:pt x="0" y="23"/>
                    <a:pt x="1" y="25"/>
                    <a:pt x="1" y="27"/>
                  </a:cubicBezTo>
                  <a:cubicBezTo>
                    <a:pt x="2" y="32"/>
                    <a:pt x="5" y="37"/>
                    <a:pt x="10" y="40"/>
                  </a:cubicBezTo>
                  <a:cubicBezTo>
                    <a:pt x="13" y="43"/>
                    <a:pt x="17" y="44"/>
                    <a:pt x="22" y="44"/>
                  </a:cubicBezTo>
                  <a:cubicBezTo>
                    <a:pt x="24" y="45"/>
                    <a:pt x="27" y="44"/>
                    <a:pt x="29" y="44"/>
                  </a:cubicBezTo>
                  <a:cubicBezTo>
                    <a:pt x="33" y="43"/>
                    <a:pt x="37" y="40"/>
                    <a:pt x="40" y="37"/>
                  </a:cubicBezTo>
                  <a:cubicBezTo>
                    <a:pt x="44" y="31"/>
                    <a:pt x="45" y="24"/>
                    <a:pt x="44" y="18"/>
                  </a:cubicBezTo>
                  <a:cubicBezTo>
                    <a:pt x="37" y="18"/>
                    <a:pt x="30" y="18"/>
                    <a:pt x="23"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D"/>
            </a:p>
          </p:txBody>
        </p:sp>
        <p:sp>
          <p:nvSpPr>
            <p:cNvPr id="17" name="Freeform 12">
              <a:extLst>
                <a:ext uri="{FF2B5EF4-FFF2-40B4-BE49-F238E27FC236}">
                  <a16:creationId xmlns:a16="http://schemas.microsoft.com/office/drawing/2014/main" id="{E2582233-4E8F-4E8E-9EA8-DC5269ABB0C6}"/>
                </a:ext>
              </a:extLst>
            </p:cNvPr>
            <p:cNvSpPr>
              <a:spLocks/>
            </p:cNvSpPr>
            <p:nvPr/>
          </p:nvSpPr>
          <p:spPr bwMode="auto">
            <a:xfrm>
              <a:off x="4165600" y="2995613"/>
              <a:ext cx="66675" cy="66675"/>
            </a:xfrm>
            <a:custGeom>
              <a:avLst/>
              <a:gdLst>
                <a:gd name="T0" fmla="*/ 42 w 42"/>
                <a:gd name="T1" fmla="*/ 15 h 42"/>
                <a:gd name="T2" fmla="*/ 27 w 42"/>
                <a:gd name="T3" fmla="*/ 15 h 42"/>
                <a:gd name="T4" fmla="*/ 27 w 42"/>
                <a:gd name="T5" fmla="*/ 2 h 42"/>
                <a:gd name="T6" fmla="*/ 27 w 42"/>
                <a:gd name="T7" fmla="*/ 0 h 42"/>
                <a:gd name="T8" fmla="*/ 27 w 42"/>
                <a:gd name="T9" fmla="*/ 0 h 42"/>
                <a:gd name="T10" fmla="*/ 15 w 42"/>
                <a:gd name="T11" fmla="*/ 0 h 42"/>
                <a:gd name="T12" fmla="*/ 15 w 42"/>
                <a:gd name="T13" fmla="*/ 0 h 42"/>
                <a:gd name="T14" fmla="*/ 15 w 42"/>
                <a:gd name="T15" fmla="*/ 2 h 42"/>
                <a:gd name="T16" fmla="*/ 15 w 42"/>
                <a:gd name="T17" fmla="*/ 15 h 42"/>
                <a:gd name="T18" fmla="*/ 0 w 42"/>
                <a:gd name="T19" fmla="*/ 15 h 42"/>
                <a:gd name="T20" fmla="*/ 0 w 42"/>
                <a:gd name="T21" fmla="*/ 15 h 42"/>
                <a:gd name="T22" fmla="*/ 0 w 42"/>
                <a:gd name="T23" fmla="*/ 15 h 42"/>
                <a:gd name="T24" fmla="*/ 0 w 42"/>
                <a:gd name="T25" fmla="*/ 27 h 42"/>
                <a:gd name="T26" fmla="*/ 0 w 42"/>
                <a:gd name="T27" fmla="*/ 27 h 42"/>
                <a:gd name="T28" fmla="*/ 0 w 42"/>
                <a:gd name="T29" fmla="*/ 27 h 42"/>
                <a:gd name="T30" fmla="*/ 15 w 42"/>
                <a:gd name="T31" fmla="*/ 27 h 42"/>
                <a:gd name="T32" fmla="*/ 15 w 42"/>
                <a:gd name="T33" fmla="*/ 42 h 42"/>
                <a:gd name="T34" fmla="*/ 15 w 42"/>
                <a:gd name="T35" fmla="*/ 42 h 42"/>
                <a:gd name="T36" fmla="*/ 15 w 42"/>
                <a:gd name="T37" fmla="*/ 42 h 42"/>
                <a:gd name="T38" fmla="*/ 27 w 42"/>
                <a:gd name="T39" fmla="*/ 42 h 42"/>
                <a:gd name="T40" fmla="*/ 27 w 42"/>
                <a:gd name="T41" fmla="*/ 42 h 42"/>
                <a:gd name="T42" fmla="*/ 27 w 42"/>
                <a:gd name="T43" fmla="*/ 42 h 42"/>
                <a:gd name="T44" fmla="*/ 27 w 42"/>
                <a:gd name="T45" fmla="*/ 27 h 42"/>
                <a:gd name="T46" fmla="*/ 42 w 42"/>
                <a:gd name="T47" fmla="*/ 27 h 42"/>
                <a:gd name="T48" fmla="*/ 42 w 42"/>
                <a:gd name="T49" fmla="*/ 27 h 42"/>
                <a:gd name="T50" fmla="*/ 42 w 42"/>
                <a:gd name="T51" fmla="*/ 27 h 42"/>
                <a:gd name="T52" fmla="*/ 42 w 42"/>
                <a:gd name="T53" fmla="*/ 15 h 42"/>
                <a:gd name="T54" fmla="*/ 42 w 42"/>
                <a:gd name="T55" fmla="*/ 15 h 42"/>
                <a:gd name="T56" fmla="*/ 42 w 42"/>
                <a:gd name="T57" fmla="*/ 15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2" h="42">
                  <a:moveTo>
                    <a:pt x="42" y="15"/>
                  </a:moveTo>
                  <a:lnTo>
                    <a:pt x="27" y="15"/>
                  </a:lnTo>
                  <a:lnTo>
                    <a:pt x="27" y="2"/>
                  </a:lnTo>
                  <a:lnTo>
                    <a:pt x="27" y="0"/>
                  </a:lnTo>
                  <a:lnTo>
                    <a:pt x="27" y="0"/>
                  </a:lnTo>
                  <a:lnTo>
                    <a:pt x="15" y="0"/>
                  </a:lnTo>
                  <a:lnTo>
                    <a:pt x="15" y="0"/>
                  </a:lnTo>
                  <a:lnTo>
                    <a:pt x="15" y="2"/>
                  </a:lnTo>
                  <a:lnTo>
                    <a:pt x="15" y="15"/>
                  </a:lnTo>
                  <a:lnTo>
                    <a:pt x="0" y="15"/>
                  </a:lnTo>
                  <a:lnTo>
                    <a:pt x="0" y="15"/>
                  </a:lnTo>
                  <a:lnTo>
                    <a:pt x="0" y="15"/>
                  </a:lnTo>
                  <a:lnTo>
                    <a:pt x="0" y="27"/>
                  </a:lnTo>
                  <a:lnTo>
                    <a:pt x="0" y="27"/>
                  </a:lnTo>
                  <a:lnTo>
                    <a:pt x="0" y="27"/>
                  </a:lnTo>
                  <a:lnTo>
                    <a:pt x="15" y="27"/>
                  </a:lnTo>
                  <a:lnTo>
                    <a:pt x="15" y="42"/>
                  </a:lnTo>
                  <a:lnTo>
                    <a:pt x="15" y="42"/>
                  </a:lnTo>
                  <a:lnTo>
                    <a:pt x="15" y="42"/>
                  </a:lnTo>
                  <a:lnTo>
                    <a:pt x="27" y="42"/>
                  </a:lnTo>
                  <a:lnTo>
                    <a:pt x="27" y="42"/>
                  </a:lnTo>
                  <a:lnTo>
                    <a:pt x="27" y="42"/>
                  </a:lnTo>
                  <a:lnTo>
                    <a:pt x="27" y="27"/>
                  </a:lnTo>
                  <a:lnTo>
                    <a:pt x="42" y="27"/>
                  </a:lnTo>
                  <a:lnTo>
                    <a:pt x="42" y="27"/>
                  </a:lnTo>
                  <a:lnTo>
                    <a:pt x="42" y="27"/>
                  </a:lnTo>
                  <a:lnTo>
                    <a:pt x="42" y="15"/>
                  </a:lnTo>
                  <a:lnTo>
                    <a:pt x="42" y="15"/>
                  </a:lnTo>
                  <a:lnTo>
                    <a:pt x="42"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D"/>
            </a:p>
          </p:txBody>
        </p:sp>
      </p:grpSp>
      <p:sp>
        <p:nvSpPr>
          <p:cNvPr id="25" name="TextBox 24">
            <a:extLst>
              <a:ext uri="{FF2B5EF4-FFF2-40B4-BE49-F238E27FC236}">
                <a16:creationId xmlns:a16="http://schemas.microsoft.com/office/drawing/2014/main" id="{00631C82-5010-41BA-B804-EE151E8AA998}"/>
              </a:ext>
            </a:extLst>
          </p:cNvPr>
          <p:cNvSpPr txBox="1"/>
          <p:nvPr/>
        </p:nvSpPr>
        <p:spPr>
          <a:xfrm>
            <a:off x="5019690" y="2564564"/>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6" name="TextBox 25">
            <a:extLst>
              <a:ext uri="{FF2B5EF4-FFF2-40B4-BE49-F238E27FC236}">
                <a16:creationId xmlns:a16="http://schemas.microsoft.com/office/drawing/2014/main" id="{5219B775-F579-4F13-99F3-CBFCC10355CD}"/>
              </a:ext>
            </a:extLst>
          </p:cNvPr>
          <p:cNvSpPr txBox="1"/>
          <p:nvPr/>
        </p:nvSpPr>
        <p:spPr>
          <a:xfrm>
            <a:off x="5019690" y="2826782"/>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Tree>
    <p:extLst>
      <p:ext uri="{BB962C8B-B14F-4D97-AF65-F5344CB8AC3E}">
        <p14:creationId xmlns:p14="http://schemas.microsoft.com/office/powerpoint/2010/main" val="3628244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 name="TextBox 2"/>
          <p:cNvSpPr txBox="1"/>
          <p:nvPr/>
        </p:nvSpPr>
        <p:spPr>
          <a:xfrm>
            <a:off x="1706563" y="700088"/>
            <a:ext cx="8778875" cy="830997"/>
          </a:xfrm>
          <a:prstGeom prst="rect">
            <a:avLst/>
          </a:prstGeom>
          <a:noFill/>
        </p:spPr>
        <p:txBody>
          <a:bodyPr wrap="square" rtlCol="0">
            <a:spAutoFit/>
          </a:bodyPr>
          <a:lstStyle/>
          <a:p>
            <a:pPr algn="ctr"/>
            <a:r>
              <a:rPr lang="en-ID" sz="4800" b="1" dirty="0" smtClean="0">
                <a:latin typeface="+mj-lt"/>
              </a:rPr>
              <a:t>Our Today’s </a:t>
            </a:r>
            <a:r>
              <a:rPr lang="en-ID" sz="4800" b="1" dirty="0" smtClean="0">
                <a:solidFill>
                  <a:schemeClr val="accent1"/>
                </a:solidFill>
                <a:latin typeface="+mj-lt"/>
              </a:rPr>
              <a:t>Agenda</a:t>
            </a:r>
            <a:endParaRPr lang="en-ID" sz="4800" b="1" dirty="0">
              <a:solidFill>
                <a:schemeClr val="accent1"/>
              </a:solidFill>
              <a:latin typeface="+mj-lt"/>
            </a:endParaRPr>
          </a:p>
        </p:txBody>
      </p:sp>
      <p:sp>
        <p:nvSpPr>
          <p:cNvPr id="6" name="Rounded Rectangle 5"/>
          <p:cNvSpPr/>
          <p:nvPr/>
        </p:nvSpPr>
        <p:spPr>
          <a:xfrm>
            <a:off x="762000" y="1786046"/>
            <a:ext cx="3109913" cy="149057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945834" y="2048757"/>
            <a:ext cx="2661992" cy="369332"/>
          </a:xfrm>
          <a:prstGeom prst="rect">
            <a:avLst/>
          </a:prstGeom>
          <a:noFill/>
        </p:spPr>
        <p:txBody>
          <a:bodyPr wrap="square" rtlCol="0">
            <a:spAutoFit/>
          </a:bodyPr>
          <a:lstStyle/>
          <a:p>
            <a:pPr algn="ctr"/>
            <a:r>
              <a:rPr lang="en-US" dirty="0" smtClean="0">
                <a:solidFill>
                  <a:schemeClr val="bg1"/>
                </a:solidFill>
                <a:latin typeface="+mj-lt"/>
              </a:rPr>
              <a:t>About Agenda One</a:t>
            </a:r>
            <a:endParaRPr lang="en-ID" dirty="0">
              <a:solidFill>
                <a:schemeClr val="bg1"/>
              </a:solidFill>
              <a:latin typeface="+mj-lt"/>
            </a:endParaRPr>
          </a:p>
        </p:txBody>
      </p:sp>
      <p:sp>
        <p:nvSpPr>
          <p:cNvPr id="8" name="TextBox 7"/>
          <p:cNvSpPr txBox="1"/>
          <p:nvPr/>
        </p:nvSpPr>
        <p:spPr>
          <a:xfrm>
            <a:off x="945834" y="2365891"/>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1" name="Rounded Rectangle 10"/>
          <p:cNvSpPr/>
          <p:nvPr/>
        </p:nvSpPr>
        <p:spPr>
          <a:xfrm>
            <a:off x="4541044" y="1786046"/>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724878" y="2048757"/>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13" name="TextBox 12"/>
          <p:cNvSpPr txBox="1"/>
          <p:nvPr/>
        </p:nvSpPr>
        <p:spPr>
          <a:xfrm>
            <a:off x="4724878" y="23658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1" name="Rounded Rectangle 30"/>
          <p:cNvSpPr/>
          <p:nvPr/>
        </p:nvSpPr>
        <p:spPr>
          <a:xfrm>
            <a:off x="762000" y="3687418"/>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945834" y="3950129"/>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33" name="TextBox 32"/>
          <p:cNvSpPr txBox="1"/>
          <p:nvPr/>
        </p:nvSpPr>
        <p:spPr>
          <a:xfrm>
            <a:off x="945834" y="4267263"/>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4" name="Rounded Rectangle 33"/>
          <p:cNvSpPr/>
          <p:nvPr/>
        </p:nvSpPr>
        <p:spPr>
          <a:xfrm>
            <a:off x="4541044" y="3687418"/>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4724878" y="3950129"/>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36" name="TextBox 35"/>
          <p:cNvSpPr txBox="1"/>
          <p:nvPr/>
        </p:nvSpPr>
        <p:spPr>
          <a:xfrm>
            <a:off x="4724878" y="4267263"/>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7" name="Rounded Rectangle 36"/>
          <p:cNvSpPr/>
          <p:nvPr/>
        </p:nvSpPr>
        <p:spPr>
          <a:xfrm>
            <a:off x="8320088" y="3687418"/>
            <a:ext cx="3109913" cy="149057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8503922" y="3950129"/>
            <a:ext cx="2661992" cy="369332"/>
          </a:xfrm>
          <a:prstGeom prst="rect">
            <a:avLst/>
          </a:prstGeom>
          <a:noFill/>
        </p:spPr>
        <p:txBody>
          <a:bodyPr wrap="square" rtlCol="0">
            <a:spAutoFit/>
          </a:bodyPr>
          <a:lstStyle/>
          <a:p>
            <a:pPr algn="ctr"/>
            <a:r>
              <a:rPr lang="en-US" dirty="0" smtClean="0">
                <a:solidFill>
                  <a:schemeClr val="bg1"/>
                </a:solidFill>
                <a:latin typeface="+mj-lt"/>
              </a:rPr>
              <a:t>About Agenda One</a:t>
            </a:r>
            <a:endParaRPr lang="en-ID" dirty="0">
              <a:solidFill>
                <a:schemeClr val="bg1"/>
              </a:solidFill>
              <a:latin typeface="+mj-lt"/>
            </a:endParaRPr>
          </a:p>
        </p:txBody>
      </p:sp>
      <p:sp>
        <p:nvSpPr>
          <p:cNvPr id="39" name="TextBox 38"/>
          <p:cNvSpPr txBox="1"/>
          <p:nvPr/>
        </p:nvSpPr>
        <p:spPr>
          <a:xfrm>
            <a:off x="8503922" y="4267263"/>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40" name="TextBox 39"/>
          <p:cNvSpPr txBox="1"/>
          <p:nvPr/>
        </p:nvSpPr>
        <p:spPr>
          <a:xfrm>
            <a:off x="8320087" y="1925848"/>
            <a:ext cx="3109913" cy="369332"/>
          </a:xfrm>
          <a:prstGeom prst="rect">
            <a:avLst/>
          </a:prstGeom>
          <a:noFill/>
        </p:spPr>
        <p:txBody>
          <a:bodyPr wrap="square" rtlCol="0">
            <a:spAutoFit/>
          </a:bodyPr>
          <a:lstStyle/>
          <a:p>
            <a:pPr algn="just"/>
            <a:r>
              <a:rPr lang="en-US" dirty="0" smtClean="0">
                <a:solidFill>
                  <a:schemeClr val="accent1"/>
                </a:solidFill>
                <a:latin typeface="+mj-lt"/>
              </a:rPr>
              <a:t>About Description</a:t>
            </a:r>
            <a:endParaRPr lang="en-ID" dirty="0">
              <a:solidFill>
                <a:schemeClr val="accent1"/>
              </a:solidFill>
              <a:latin typeface="+mj-lt"/>
            </a:endParaRPr>
          </a:p>
        </p:txBody>
      </p:sp>
      <p:sp>
        <p:nvSpPr>
          <p:cNvPr id="41" name="TextBox 40"/>
          <p:cNvSpPr txBox="1"/>
          <p:nvPr/>
        </p:nvSpPr>
        <p:spPr>
          <a:xfrm>
            <a:off x="8320087" y="2242982"/>
            <a:ext cx="3109913" cy="893834"/>
          </a:xfrm>
          <a:prstGeom prst="rect">
            <a:avLst/>
          </a:prstGeom>
          <a:noFill/>
        </p:spPr>
        <p:txBody>
          <a:bodyPr wrap="square" rtlCol="0">
            <a:spAutoFit/>
          </a:bodyPr>
          <a:lstStyle/>
          <a:p>
            <a:pPr algn="just">
              <a:lnSpc>
                <a:spcPct val="150000"/>
              </a:lnSpc>
            </a:pPr>
            <a:r>
              <a:rPr lang="en-US" sz="1200" dirty="0"/>
              <a:t>The most dangerous poison is the feeling of achievement. The antidote is to every evening think what can be </a:t>
            </a:r>
            <a:r>
              <a:rPr lang="en-US" sz="1200" dirty="0" smtClean="0"/>
              <a:t>done</a:t>
            </a:r>
            <a:endParaRPr lang="en-ID" sz="1200" dirty="0"/>
          </a:p>
        </p:txBody>
      </p:sp>
    </p:spTree>
    <p:extLst>
      <p:ext uri="{BB962C8B-B14F-4D97-AF65-F5344CB8AC3E}">
        <p14:creationId xmlns:p14="http://schemas.microsoft.com/office/powerpoint/2010/main" val="18938595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p:cNvSpPr>
            <a:spLocks noGrp="1"/>
          </p:cNvSpPr>
          <p:nvPr>
            <p:ph type="pic" sz="quarter" idx="13"/>
          </p:nvPr>
        </p:nvSpPr>
        <p:spPr/>
      </p:sp>
      <p:sp>
        <p:nvSpPr>
          <p:cNvPr id="6" name="Freeform 5"/>
          <p:cNvSpPr/>
          <p:nvPr/>
        </p:nvSpPr>
        <p:spPr>
          <a:xfrm>
            <a:off x="1" y="2212258"/>
            <a:ext cx="9468465" cy="4645742"/>
          </a:xfrm>
          <a:custGeom>
            <a:avLst/>
            <a:gdLst>
              <a:gd name="connsiteX0" fmla="*/ 0 w 9468465"/>
              <a:gd name="connsiteY0" fmla="*/ 0 h 4645742"/>
              <a:gd name="connsiteX1" fmla="*/ 8927671 w 9468465"/>
              <a:gd name="connsiteY1" fmla="*/ 0 h 4645742"/>
              <a:gd name="connsiteX2" fmla="*/ 9468465 w 9468465"/>
              <a:gd name="connsiteY2" fmla="*/ 540794 h 4645742"/>
              <a:gd name="connsiteX3" fmla="*/ 9468465 w 9468465"/>
              <a:gd name="connsiteY3" fmla="*/ 4645742 h 4645742"/>
              <a:gd name="connsiteX4" fmla="*/ 0 w 9468465"/>
              <a:gd name="connsiteY4" fmla="*/ 4645742 h 46457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68465" h="4645742">
                <a:moveTo>
                  <a:pt x="0" y="0"/>
                </a:moveTo>
                <a:lnTo>
                  <a:pt x="8927671" y="0"/>
                </a:lnTo>
                <a:cubicBezTo>
                  <a:pt x="9226343" y="0"/>
                  <a:pt x="9468465" y="242122"/>
                  <a:pt x="9468465" y="540794"/>
                </a:cubicBezTo>
                <a:lnTo>
                  <a:pt x="9468465" y="4645742"/>
                </a:lnTo>
                <a:lnTo>
                  <a:pt x="0" y="4645742"/>
                </a:lnTo>
                <a:close/>
              </a:path>
            </a:pathLst>
          </a:custGeom>
          <a:solidFill>
            <a:schemeClr val="accent1">
              <a:alpha val="9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38766" y="3204081"/>
            <a:ext cx="8590934" cy="1862048"/>
          </a:xfrm>
          <a:prstGeom prst="rect">
            <a:avLst/>
          </a:prstGeom>
          <a:noFill/>
        </p:spPr>
        <p:txBody>
          <a:bodyPr wrap="square" rtlCol="0">
            <a:spAutoFit/>
          </a:bodyPr>
          <a:lstStyle/>
          <a:p>
            <a:pPr algn="ctr"/>
            <a:r>
              <a:rPr lang="en-ID" sz="11500" b="1" dirty="0" smtClean="0">
                <a:solidFill>
                  <a:schemeClr val="bg1"/>
                </a:solidFill>
                <a:latin typeface="+mj-lt"/>
              </a:rPr>
              <a:t>See You Soon</a:t>
            </a:r>
            <a:endParaRPr lang="en-ID" sz="11500" b="1" dirty="0">
              <a:solidFill>
                <a:schemeClr val="bg1"/>
              </a:solidFill>
              <a:latin typeface="+mj-lt"/>
            </a:endParaRPr>
          </a:p>
        </p:txBody>
      </p:sp>
      <p:sp>
        <p:nvSpPr>
          <p:cNvPr id="7" name="Rounded Rectangle 6"/>
          <p:cNvSpPr/>
          <p:nvPr/>
        </p:nvSpPr>
        <p:spPr>
          <a:xfrm>
            <a:off x="4793928" y="4894530"/>
            <a:ext cx="5971136" cy="69225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032053" y="4979045"/>
            <a:ext cx="5494886" cy="523220"/>
          </a:xfrm>
          <a:prstGeom prst="rect">
            <a:avLst/>
          </a:prstGeom>
          <a:noFill/>
        </p:spPr>
        <p:txBody>
          <a:bodyPr wrap="square" rtlCol="0">
            <a:spAutoFit/>
          </a:bodyPr>
          <a:lstStyle/>
          <a:p>
            <a:pPr algn="ctr"/>
            <a:r>
              <a:rPr lang="en-US" sz="2800" dirty="0" smtClean="0">
                <a:solidFill>
                  <a:schemeClr val="accent1"/>
                </a:solidFill>
                <a:latin typeface="+mj-lt"/>
              </a:rPr>
              <a:t>Improved Presentation Template Design</a:t>
            </a:r>
            <a:endParaRPr lang="en-ID" sz="2800" dirty="0">
              <a:solidFill>
                <a:schemeClr val="accent1"/>
              </a:solidFill>
              <a:latin typeface="+mj-lt"/>
            </a:endParaRPr>
          </a:p>
        </p:txBody>
      </p:sp>
      <p:sp>
        <p:nvSpPr>
          <p:cNvPr id="12" name="TextBox 11"/>
          <p:cNvSpPr txBox="1"/>
          <p:nvPr/>
        </p:nvSpPr>
        <p:spPr>
          <a:xfrm>
            <a:off x="739397" y="4917491"/>
            <a:ext cx="3816405" cy="646331"/>
          </a:xfrm>
          <a:prstGeom prst="rect">
            <a:avLst/>
          </a:prstGeom>
          <a:noFill/>
        </p:spPr>
        <p:txBody>
          <a:bodyPr wrap="square" rtlCol="0">
            <a:spAutoFit/>
          </a:bodyPr>
          <a:lstStyle/>
          <a:p>
            <a:pPr algn="just">
              <a:lnSpc>
                <a:spcPct val="150000"/>
              </a:lnSpc>
            </a:pPr>
            <a:r>
              <a:rPr lang="en-US" sz="1200" dirty="0">
                <a:solidFill>
                  <a:schemeClr val="bg1"/>
                </a:solidFill>
              </a:rPr>
              <a:t>Character cannot be developed in ease and quiet. Only through experience of trial and </a:t>
            </a:r>
            <a:r>
              <a:rPr lang="en-US" sz="1200" dirty="0" smtClean="0">
                <a:solidFill>
                  <a:schemeClr val="bg1"/>
                </a:solidFill>
              </a:rPr>
              <a:t>suffering</a:t>
            </a:r>
            <a:endParaRPr lang="en-ID" sz="1200" dirty="0">
              <a:solidFill>
                <a:schemeClr val="bg1"/>
              </a:solidFill>
            </a:endParaRPr>
          </a:p>
        </p:txBody>
      </p:sp>
    </p:spTree>
    <p:extLst>
      <p:ext uri="{BB962C8B-B14F-4D97-AF65-F5344CB8AC3E}">
        <p14:creationId xmlns:p14="http://schemas.microsoft.com/office/powerpoint/2010/main" val="582137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4" name="TextBox 13"/>
          <p:cNvSpPr txBox="1"/>
          <p:nvPr/>
        </p:nvSpPr>
        <p:spPr>
          <a:xfrm>
            <a:off x="762000" y="3368086"/>
            <a:ext cx="4441825" cy="1569660"/>
          </a:xfrm>
          <a:prstGeom prst="rect">
            <a:avLst/>
          </a:prstGeom>
          <a:noFill/>
        </p:spPr>
        <p:txBody>
          <a:bodyPr wrap="square" rtlCol="0">
            <a:spAutoFit/>
          </a:bodyPr>
          <a:lstStyle/>
          <a:p>
            <a:r>
              <a:rPr lang="en-US" sz="3200" b="1" dirty="0" smtClean="0">
                <a:latin typeface="+mj-lt"/>
              </a:rPr>
              <a:t>This Day Can </a:t>
            </a:r>
            <a:r>
              <a:rPr lang="en-US" sz="3200" b="1" dirty="0" smtClean="0">
                <a:solidFill>
                  <a:schemeClr val="accent1"/>
                </a:solidFill>
                <a:latin typeface="+mj-lt"/>
              </a:rPr>
              <a:t>Act As A Beacon </a:t>
            </a:r>
            <a:r>
              <a:rPr lang="en-US" sz="3200" b="1" dirty="0" smtClean="0">
                <a:latin typeface="+mj-lt"/>
              </a:rPr>
              <a:t>Of </a:t>
            </a:r>
            <a:r>
              <a:rPr lang="en-US" sz="3200" b="1" dirty="0" smtClean="0">
                <a:solidFill>
                  <a:schemeClr val="accent1"/>
                </a:solidFill>
                <a:latin typeface="+mj-lt"/>
              </a:rPr>
              <a:t>Hope</a:t>
            </a:r>
            <a:r>
              <a:rPr lang="en-US" sz="3200" b="1" dirty="0" smtClean="0">
                <a:latin typeface="+mj-lt"/>
              </a:rPr>
              <a:t> For The Days When I Need </a:t>
            </a:r>
            <a:r>
              <a:rPr lang="en-US" sz="3200" b="1" dirty="0" smtClean="0">
                <a:solidFill>
                  <a:schemeClr val="accent1"/>
                </a:solidFill>
                <a:latin typeface="+mj-lt"/>
              </a:rPr>
              <a:t>Inspiration</a:t>
            </a:r>
            <a:endParaRPr lang="en-ID" sz="3200" b="1" dirty="0">
              <a:solidFill>
                <a:schemeClr val="accent1"/>
              </a:solidFill>
              <a:latin typeface="+mj-lt"/>
            </a:endParaRPr>
          </a:p>
        </p:txBody>
      </p:sp>
      <p:sp>
        <p:nvSpPr>
          <p:cNvPr id="3" name="TextBox 2"/>
          <p:cNvSpPr txBox="1"/>
          <p:nvPr/>
        </p:nvSpPr>
        <p:spPr>
          <a:xfrm>
            <a:off x="762000" y="1920254"/>
            <a:ext cx="4441825" cy="1447832"/>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6" name="Freeform 5"/>
          <p:cNvSpPr/>
          <p:nvPr/>
        </p:nvSpPr>
        <p:spPr>
          <a:xfrm>
            <a:off x="7824650" y="0"/>
            <a:ext cx="4367350" cy="4008428"/>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619463" y="1291857"/>
            <a:ext cx="2770554" cy="923330"/>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772932" y="1291856"/>
            <a:ext cx="2463616" cy="923330"/>
          </a:xfrm>
          <a:prstGeom prst="rect">
            <a:avLst/>
          </a:prstGeom>
          <a:noFill/>
        </p:spPr>
        <p:txBody>
          <a:bodyPr wrap="square" rtlCol="0">
            <a:spAutoFit/>
          </a:bodyPr>
          <a:lstStyle/>
          <a:p>
            <a:pPr algn="ctr"/>
            <a:r>
              <a:rPr lang="en-US" sz="5400" b="1" dirty="0" smtClean="0">
                <a:solidFill>
                  <a:schemeClr val="accent1"/>
                </a:solidFill>
                <a:latin typeface="+mj-lt"/>
              </a:rPr>
              <a:t>2021</a:t>
            </a:r>
            <a:endParaRPr lang="en-ID" sz="5400" b="1" dirty="0">
              <a:solidFill>
                <a:schemeClr val="accent1"/>
              </a:solidFill>
              <a:latin typeface="+mj-lt"/>
            </a:endParaRPr>
          </a:p>
        </p:txBody>
      </p:sp>
      <p:sp>
        <p:nvSpPr>
          <p:cNvPr id="11" name="Rounded Rectangle 10"/>
          <p:cNvSpPr/>
          <p:nvPr/>
        </p:nvSpPr>
        <p:spPr>
          <a:xfrm>
            <a:off x="5465763" y="4878904"/>
            <a:ext cx="3532188" cy="1291242"/>
          </a:xfrm>
          <a:prstGeom prst="roundRect">
            <a:avLst>
              <a:gd name="adj" fmla="val 12931"/>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680007" y="5041950"/>
            <a:ext cx="3023446" cy="369332"/>
          </a:xfrm>
          <a:prstGeom prst="rect">
            <a:avLst/>
          </a:prstGeom>
          <a:noFill/>
        </p:spPr>
        <p:txBody>
          <a:bodyPr wrap="square" rtlCol="0">
            <a:spAutoFit/>
          </a:bodyPr>
          <a:lstStyle/>
          <a:p>
            <a:pPr algn="ctr"/>
            <a:r>
              <a:rPr lang="en-US" dirty="0" smtClean="0">
                <a:solidFill>
                  <a:schemeClr val="bg1"/>
                </a:solidFill>
                <a:latin typeface="+mj-lt"/>
              </a:rPr>
              <a:t>About Company Description</a:t>
            </a:r>
            <a:endParaRPr lang="en-ID" dirty="0">
              <a:solidFill>
                <a:schemeClr val="bg1"/>
              </a:solidFill>
              <a:latin typeface="+mj-lt"/>
            </a:endParaRPr>
          </a:p>
        </p:txBody>
      </p:sp>
      <p:sp>
        <p:nvSpPr>
          <p:cNvPr id="13" name="TextBox 12"/>
          <p:cNvSpPr txBox="1"/>
          <p:nvPr/>
        </p:nvSpPr>
        <p:spPr>
          <a:xfrm>
            <a:off x="5680007" y="5359084"/>
            <a:ext cx="3023446" cy="646331"/>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5" name="TextBox 14"/>
          <p:cNvSpPr txBox="1"/>
          <p:nvPr/>
        </p:nvSpPr>
        <p:spPr>
          <a:xfrm rot="16200000">
            <a:off x="7990671" y="2151727"/>
            <a:ext cx="5486400" cy="2554545"/>
          </a:xfrm>
          <a:prstGeom prst="rect">
            <a:avLst/>
          </a:prstGeom>
          <a:noFill/>
        </p:spPr>
        <p:txBody>
          <a:bodyPr wrap="square" rtlCol="0">
            <a:spAutoFit/>
          </a:bodyPr>
          <a:lstStyle/>
          <a:p>
            <a:pPr algn="ctr"/>
            <a:r>
              <a:rPr lang="en-US" sz="8000" b="1" dirty="0" smtClean="0">
                <a:ln w="25400">
                  <a:solidFill>
                    <a:schemeClr val="bg1"/>
                  </a:solidFill>
                </a:ln>
                <a:noFill/>
                <a:latin typeface="+mj-lt"/>
              </a:rPr>
              <a:t>ABOUT COMPANY</a:t>
            </a:r>
            <a:endParaRPr lang="en-ID" sz="8000" b="1" dirty="0">
              <a:ln w="25400">
                <a:solidFill>
                  <a:schemeClr val="bg1"/>
                </a:solidFill>
              </a:ln>
              <a:noFill/>
              <a:latin typeface="+mj-lt"/>
            </a:endParaRPr>
          </a:p>
        </p:txBody>
      </p:sp>
    </p:spTree>
    <p:extLst>
      <p:ext uri="{BB962C8B-B14F-4D97-AF65-F5344CB8AC3E}">
        <p14:creationId xmlns:p14="http://schemas.microsoft.com/office/powerpoint/2010/main" val="1978405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p:sp>
      <p:sp>
        <p:nvSpPr>
          <p:cNvPr id="2" name="Rectangle 1"/>
          <p:cNvSpPr/>
          <p:nvPr/>
        </p:nvSpPr>
        <p:spPr>
          <a:xfrm>
            <a:off x="1905000" y="-1"/>
            <a:ext cx="10287000" cy="3863547"/>
          </a:xfrm>
          <a:prstGeom prst="rect">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619250" y="685800"/>
            <a:ext cx="8953500" cy="830997"/>
          </a:xfrm>
          <a:prstGeom prst="rect">
            <a:avLst/>
          </a:prstGeom>
          <a:noFill/>
        </p:spPr>
        <p:txBody>
          <a:bodyPr wrap="square" rtlCol="0">
            <a:spAutoFit/>
          </a:bodyPr>
          <a:lstStyle/>
          <a:p>
            <a:pPr algn="ctr"/>
            <a:r>
              <a:rPr lang="en-ID" sz="4800" b="1" dirty="0" smtClean="0">
                <a:solidFill>
                  <a:schemeClr val="accent1"/>
                </a:solidFill>
                <a:latin typeface="+mj-lt"/>
              </a:rPr>
              <a:t>Improved </a:t>
            </a:r>
            <a:r>
              <a:rPr lang="en-ID" sz="4800" b="1" dirty="0" smtClean="0">
                <a:solidFill>
                  <a:schemeClr val="bg1"/>
                </a:solidFill>
                <a:latin typeface="+mj-lt"/>
              </a:rPr>
              <a:t>Company Vision</a:t>
            </a:r>
            <a:endParaRPr lang="en-ID" sz="4800" b="1" dirty="0">
              <a:solidFill>
                <a:schemeClr val="bg1"/>
              </a:solidFill>
              <a:latin typeface="+mj-lt"/>
            </a:endParaRPr>
          </a:p>
        </p:txBody>
      </p:sp>
      <p:sp>
        <p:nvSpPr>
          <p:cNvPr id="4" name="Rounded Rectangle 3"/>
          <p:cNvSpPr/>
          <p:nvPr/>
        </p:nvSpPr>
        <p:spPr>
          <a:xfrm>
            <a:off x="762000" y="1847846"/>
            <a:ext cx="10668000" cy="3016250"/>
          </a:xfrm>
          <a:prstGeom prst="roundRect">
            <a:avLst>
              <a:gd name="adj" fmla="val 1008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528530" y="3108943"/>
            <a:ext cx="2661992" cy="369332"/>
          </a:xfrm>
          <a:prstGeom prst="rect">
            <a:avLst/>
          </a:prstGeom>
          <a:noFill/>
        </p:spPr>
        <p:txBody>
          <a:bodyPr wrap="square" rtlCol="0">
            <a:spAutoFit/>
          </a:bodyPr>
          <a:lstStyle/>
          <a:p>
            <a:pPr algn="ctr"/>
            <a:r>
              <a:rPr lang="en-US" dirty="0" smtClean="0">
                <a:solidFill>
                  <a:schemeClr val="accent1"/>
                </a:solidFill>
                <a:latin typeface="+mj-lt"/>
              </a:rPr>
              <a:t>About Vision One</a:t>
            </a:r>
            <a:endParaRPr lang="en-ID" dirty="0">
              <a:solidFill>
                <a:schemeClr val="accent1"/>
              </a:solidFill>
              <a:latin typeface="+mj-lt"/>
            </a:endParaRPr>
          </a:p>
        </p:txBody>
      </p:sp>
      <p:sp>
        <p:nvSpPr>
          <p:cNvPr id="6" name="TextBox 5"/>
          <p:cNvSpPr txBox="1"/>
          <p:nvPr/>
        </p:nvSpPr>
        <p:spPr>
          <a:xfrm>
            <a:off x="1333500" y="3426077"/>
            <a:ext cx="3052052" cy="923330"/>
          </a:xfrm>
          <a:prstGeom prst="rect">
            <a:avLst/>
          </a:prstGeom>
          <a:noFill/>
        </p:spPr>
        <p:txBody>
          <a:bodyPr wrap="square" rtlCol="0">
            <a:spAutoFit/>
          </a:bodyPr>
          <a:lstStyle/>
          <a:p>
            <a:pPr algn="ctr">
              <a:lnSpc>
                <a:spcPct val="150000"/>
              </a:lnSpc>
            </a:pPr>
            <a:r>
              <a:rPr lang="en-US" sz="1200" dirty="0"/>
              <a:t>Accept responsibility for your life. Know that it is you who will get you where you want to go, no one else.</a:t>
            </a:r>
            <a:endParaRPr lang="en-ID" sz="1200" dirty="0"/>
          </a:p>
        </p:txBody>
      </p:sp>
      <p:sp>
        <p:nvSpPr>
          <p:cNvPr id="7" name="TextBox 6"/>
          <p:cNvSpPr txBox="1"/>
          <p:nvPr/>
        </p:nvSpPr>
        <p:spPr>
          <a:xfrm>
            <a:off x="1528530" y="2193660"/>
            <a:ext cx="2661992" cy="1015663"/>
          </a:xfrm>
          <a:prstGeom prst="rect">
            <a:avLst/>
          </a:prstGeom>
          <a:noFill/>
        </p:spPr>
        <p:txBody>
          <a:bodyPr wrap="square" rtlCol="0">
            <a:spAutoFit/>
          </a:bodyPr>
          <a:lstStyle/>
          <a:p>
            <a:pPr algn="ctr"/>
            <a:r>
              <a:rPr lang="en-US" sz="6000" b="1" dirty="0" smtClean="0">
                <a:solidFill>
                  <a:schemeClr val="accent1"/>
                </a:solidFill>
                <a:latin typeface="+mj-lt"/>
              </a:rPr>
              <a:t>01</a:t>
            </a:r>
            <a:endParaRPr lang="en-ID" sz="6000" b="1" dirty="0">
              <a:solidFill>
                <a:schemeClr val="accent1"/>
              </a:solidFill>
              <a:latin typeface="+mj-lt"/>
            </a:endParaRPr>
          </a:p>
        </p:txBody>
      </p:sp>
      <p:sp>
        <p:nvSpPr>
          <p:cNvPr id="10" name="TextBox 9"/>
          <p:cNvSpPr txBox="1"/>
          <p:nvPr/>
        </p:nvSpPr>
        <p:spPr>
          <a:xfrm>
            <a:off x="5109930" y="3108943"/>
            <a:ext cx="2661992" cy="369332"/>
          </a:xfrm>
          <a:prstGeom prst="rect">
            <a:avLst/>
          </a:prstGeom>
          <a:noFill/>
        </p:spPr>
        <p:txBody>
          <a:bodyPr wrap="square" rtlCol="0">
            <a:spAutoFit/>
          </a:bodyPr>
          <a:lstStyle/>
          <a:p>
            <a:pPr algn="ctr"/>
            <a:r>
              <a:rPr lang="en-US" dirty="0" smtClean="0">
                <a:solidFill>
                  <a:schemeClr val="accent1"/>
                </a:solidFill>
                <a:latin typeface="+mj-lt"/>
              </a:rPr>
              <a:t>About Vision Two</a:t>
            </a:r>
            <a:endParaRPr lang="en-ID" dirty="0">
              <a:solidFill>
                <a:schemeClr val="accent1"/>
              </a:solidFill>
              <a:latin typeface="+mj-lt"/>
            </a:endParaRPr>
          </a:p>
        </p:txBody>
      </p:sp>
      <p:sp>
        <p:nvSpPr>
          <p:cNvPr id="11" name="TextBox 10"/>
          <p:cNvSpPr txBox="1"/>
          <p:nvPr/>
        </p:nvSpPr>
        <p:spPr>
          <a:xfrm>
            <a:off x="4914900" y="3426077"/>
            <a:ext cx="3052052" cy="923330"/>
          </a:xfrm>
          <a:prstGeom prst="rect">
            <a:avLst/>
          </a:prstGeom>
          <a:noFill/>
        </p:spPr>
        <p:txBody>
          <a:bodyPr wrap="square" rtlCol="0">
            <a:spAutoFit/>
          </a:bodyPr>
          <a:lstStyle/>
          <a:p>
            <a:pPr algn="ctr">
              <a:lnSpc>
                <a:spcPct val="150000"/>
              </a:lnSpc>
            </a:pPr>
            <a:r>
              <a:rPr lang="en-US" sz="1200" dirty="0"/>
              <a:t>Accept responsibility for your life. Know that it is you who will get you where you want to go, no one else.</a:t>
            </a:r>
            <a:endParaRPr lang="en-ID" sz="1200" dirty="0"/>
          </a:p>
        </p:txBody>
      </p:sp>
      <p:sp>
        <p:nvSpPr>
          <p:cNvPr id="12" name="TextBox 11"/>
          <p:cNvSpPr txBox="1"/>
          <p:nvPr/>
        </p:nvSpPr>
        <p:spPr>
          <a:xfrm>
            <a:off x="5109930" y="2193660"/>
            <a:ext cx="2661992" cy="1015663"/>
          </a:xfrm>
          <a:prstGeom prst="rect">
            <a:avLst/>
          </a:prstGeom>
          <a:noFill/>
        </p:spPr>
        <p:txBody>
          <a:bodyPr wrap="square" rtlCol="0">
            <a:spAutoFit/>
          </a:bodyPr>
          <a:lstStyle/>
          <a:p>
            <a:pPr algn="ctr"/>
            <a:r>
              <a:rPr lang="en-US" sz="6000" b="1" dirty="0" smtClean="0">
                <a:solidFill>
                  <a:schemeClr val="accent1"/>
                </a:solidFill>
                <a:latin typeface="+mj-lt"/>
              </a:rPr>
              <a:t>02</a:t>
            </a:r>
            <a:endParaRPr lang="en-ID" sz="6000" b="1" dirty="0">
              <a:solidFill>
                <a:schemeClr val="accent1"/>
              </a:solidFill>
              <a:latin typeface="+mj-lt"/>
            </a:endParaRPr>
          </a:p>
        </p:txBody>
      </p:sp>
      <p:sp>
        <p:nvSpPr>
          <p:cNvPr id="14" name="TextBox 13"/>
          <p:cNvSpPr txBox="1"/>
          <p:nvPr/>
        </p:nvSpPr>
        <p:spPr>
          <a:xfrm>
            <a:off x="762000" y="5039020"/>
            <a:ext cx="7277100" cy="923330"/>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3" name="Picture Placeholder 2"/>
          <p:cNvSpPr>
            <a:spLocks noGrp="1"/>
          </p:cNvSpPr>
          <p:nvPr>
            <p:ph type="pic" sz="quarter" idx="14"/>
          </p:nvPr>
        </p:nvSpPr>
        <p:spPr/>
      </p:sp>
      <p:sp>
        <p:nvSpPr>
          <p:cNvPr id="16" name="Freeform 15"/>
          <p:cNvSpPr/>
          <p:nvPr/>
        </p:nvSpPr>
        <p:spPr>
          <a:xfrm rot="5400000">
            <a:off x="10781737" y="5447737"/>
            <a:ext cx="1470695" cy="1349829"/>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82816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21" name="TextBox 20"/>
          <p:cNvSpPr txBox="1"/>
          <p:nvPr/>
        </p:nvSpPr>
        <p:spPr>
          <a:xfrm>
            <a:off x="762001" y="1463675"/>
            <a:ext cx="4303485" cy="830997"/>
          </a:xfrm>
          <a:prstGeom prst="rect">
            <a:avLst/>
          </a:prstGeom>
          <a:noFill/>
        </p:spPr>
        <p:txBody>
          <a:bodyPr wrap="square" rtlCol="0">
            <a:spAutoFit/>
          </a:bodyPr>
          <a:lstStyle/>
          <a:p>
            <a:r>
              <a:rPr lang="en-ID" sz="4800" b="1" dirty="0" smtClean="0">
                <a:latin typeface="+mj-lt"/>
              </a:rPr>
              <a:t>Company </a:t>
            </a:r>
            <a:r>
              <a:rPr lang="en-ID" sz="4800" b="1" dirty="0" smtClean="0">
                <a:solidFill>
                  <a:schemeClr val="accent1"/>
                </a:solidFill>
                <a:latin typeface="+mj-lt"/>
              </a:rPr>
              <a:t>Mission</a:t>
            </a:r>
            <a:endParaRPr lang="en-ID" sz="4800" b="1" dirty="0">
              <a:solidFill>
                <a:schemeClr val="accent1"/>
              </a:solidFill>
              <a:latin typeface="+mj-lt"/>
            </a:endParaRPr>
          </a:p>
        </p:txBody>
      </p:sp>
      <p:sp>
        <p:nvSpPr>
          <p:cNvPr id="3" name="TextBox 2"/>
          <p:cNvSpPr txBox="1"/>
          <p:nvPr/>
        </p:nvSpPr>
        <p:spPr>
          <a:xfrm>
            <a:off x="762001" y="2294672"/>
            <a:ext cx="4303486" cy="1477328"/>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4" name="TextBox 3"/>
          <p:cNvSpPr txBox="1"/>
          <p:nvPr/>
        </p:nvSpPr>
        <p:spPr>
          <a:xfrm>
            <a:off x="762001" y="3772000"/>
            <a:ext cx="4303486" cy="830997"/>
          </a:xfrm>
          <a:prstGeom prst="rect">
            <a:avLst/>
          </a:prstGeom>
          <a:noFill/>
        </p:spPr>
        <p:txBody>
          <a:bodyPr wrap="square" rtlCol="0">
            <a:spAutoFit/>
          </a:bodyPr>
          <a:lstStyle/>
          <a:p>
            <a:r>
              <a:rPr lang="en-US" sz="2400" dirty="0" smtClean="0">
                <a:latin typeface="+mj-lt"/>
              </a:rPr>
              <a:t>This Day Can Act As A </a:t>
            </a:r>
            <a:r>
              <a:rPr lang="en-US" sz="2400" dirty="0" smtClean="0">
                <a:solidFill>
                  <a:schemeClr val="accent1"/>
                </a:solidFill>
                <a:latin typeface="+mj-lt"/>
              </a:rPr>
              <a:t>Beacon Of Hope </a:t>
            </a:r>
            <a:r>
              <a:rPr lang="en-US" sz="2400" dirty="0" smtClean="0">
                <a:latin typeface="+mj-lt"/>
              </a:rPr>
              <a:t>For </a:t>
            </a:r>
            <a:r>
              <a:rPr lang="en-US" sz="2400" dirty="0" smtClean="0">
                <a:solidFill>
                  <a:schemeClr val="accent1"/>
                </a:solidFill>
                <a:latin typeface="+mj-lt"/>
              </a:rPr>
              <a:t>The Days</a:t>
            </a:r>
            <a:r>
              <a:rPr lang="en-US" sz="2400" dirty="0" smtClean="0">
                <a:latin typeface="+mj-lt"/>
              </a:rPr>
              <a:t> When I Need Inspiration</a:t>
            </a:r>
            <a:endParaRPr lang="en-ID" sz="2400" dirty="0">
              <a:latin typeface="+mj-lt"/>
            </a:endParaRPr>
          </a:p>
        </p:txBody>
      </p:sp>
      <p:sp>
        <p:nvSpPr>
          <p:cNvPr id="8" name="Rounded Rectangle 7"/>
          <p:cNvSpPr/>
          <p:nvPr/>
        </p:nvSpPr>
        <p:spPr>
          <a:xfrm>
            <a:off x="7309077" y="3772000"/>
            <a:ext cx="3532188" cy="1959193"/>
          </a:xfrm>
          <a:prstGeom prst="roundRect">
            <a:avLst>
              <a:gd name="adj" fmla="val 12931"/>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523321" y="4615697"/>
            <a:ext cx="3023446" cy="369332"/>
          </a:xfrm>
          <a:prstGeom prst="rect">
            <a:avLst/>
          </a:prstGeom>
          <a:noFill/>
        </p:spPr>
        <p:txBody>
          <a:bodyPr wrap="square" rtlCol="0">
            <a:spAutoFit/>
          </a:bodyPr>
          <a:lstStyle/>
          <a:p>
            <a:pPr algn="ctr"/>
            <a:r>
              <a:rPr lang="en-US" dirty="0" smtClean="0">
                <a:solidFill>
                  <a:schemeClr val="bg1"/>
                </a:solidFill>
                <a:latin typeface="+mj-lt"/>
              </a:rPr>
              <a:t>About Company Mission</a:t>
            </a:r>
            <a:endParaRPr lang="en-ID" dirty="0">
              <a:solidFill>
                <a:schemeClr val="bg1"/>
              </a:solidFill>
              <a:latin typeface="+mj-lt"/>
            </a:endParaRPr>
          </a:p>
        </p:txBody>
      </p:sp>
      <p:sp>
        <p:nvSpPr>
          <p:cNvPr id="10" name="TextBox 9"/>
          <p:cNvSpPr txBox="1"/>
          <p:nvPr/>
        </p:nvSpPr>
        <p:spPr>
          <a:xfrm>
            <a:off x="7523321" y="4932831"/>
            <a:ext cx="3023446" cy="646331"/>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grpSp>
        <p:nvGrpSpPr>
          <p:cNvPr id="11" name="Group 170"/>
          <p:cNvGrpSpPr>
            <a:grpSpLocks noChangeAspect="1"/>
          </p:cNvGrpSpPr>
          <p:nvPr/>
        </p:nvGrpSpPr>
        <p:grpSpPr bwMode="auto">
          <a:xfrm>
            <a:off x="8690775" y="3953649"/>
            <a:ext cx="688538" cy="662048"/>
            <a:chOff x="6031" y="2723"/>
            <a:chExt cx="3301" cy="3174"/>
          </a:xfrm>
          <a:solidFill>
            <a:schemeClr val="bg1"/>
          </a:solidFill>
        </p:grpSpPr>
        <p:sp>
          <p:nvSpPr>
            <p:cNvPr id="12" name="Freeform 171"/>
            <p:cNvSpPr>
              <a:spLocks noEditPoints="1"/>
            </p:cNvSpPr>
            <p:nvPr/>
          </p:nvSpPr>
          <p:spPr bwMode="auto">
            <a:xfrm>
              <a:off x="8718" y="4284"/>
              <a:ext cx="614" cy="1613"/>
            </a:xfrm>
            <a:custGeom>
              <a:avLst/>
              <a:gdLst>
                <a:gd name="T0" fmla="*/ 250 w 270"/>
                <a:gd name="T1" fmla="*/ 711 h 711"/>
                <a:gd name="T2" fmla="*/ 21 w 270"/>
                <a:gd name="T3" fmla="*/ 711 h 711"/>
                <a:gd name="T4" fmla="*/ 0 w 270"/>
                <a:gd name="T5" fmla="*/ 691 h 711"/>
                <a:gd name="T6" fmla="*/ 0 w 270"/>
                <a:gd name="T7" fmla="*/ 21 h 711"/>
                <a:gd name="T8" fmla="*/ 21 w 270"/>
                <a:gd name="T9" fmla="*/ 0 h 711"/>
                <a:gd name="T10" fmla="*/ 250 w 270"/>
                <a:gd name="T11" fmla="*/ 0 h 711"/>
                <a:gd name="T12" fmla="*/ 270 w 270"/>
                <a:gd name="T13" fmla="*/ 21 h 711"/>
                <a:gd name="T14" fmla="*/ 270 w 270"/>
                <a:gd name="T15" fmla="*/ 691 h 711"/>
                <a:gd name="T16" fmla="*/ 250 w 270"/>
                <a:gd name="T17" fmla="*/ 711 h 711"/>
                <a:gd name="T18" fmla="*/ 42 w 270"/>
                <a:gd name="T19" fmla="*/ 670 h 711"/>
                <a:gd name="T20" fmla="*/ 229 w 270"/>
                <a:gd name="T21" fmla="*/ 670 h 711"/>
                <a:gd name="T22" fmla="*/ 229 w 270"/>
                <a:gd name="T23" fmla="*/ 42 h 711"/>
                <a:gd name="T24" fmla="*/ 42 w 270"/>
                <a:gd name="T25" fmla="*/ 42 h 711"/>
                <a:gd name="T26" fmla="*/ 42 w 270"/>
                <a:gd name="T27" fmla="*/ 670 h 711"/>
                <a:gd name="T28" fmla="*/ 42 w 270"/>
                <a:gd name="T29" fmla="*/ 670 h 711"/>
                <a:gd name="T30" fmla="*/ 42 w 270"/>
                <a:gd name="T31" fmla="*/ 670 h 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711">
                  <a:moveTo>
                    <a:pt x="250" y="711"/>
                  </a:moveTo>
                  <a:cubicBezTo>
                    <a:pt x="21" y="711"/>
                    <a:pt x="21" y="711"/>
                    <a:pt x="21" y="711"/>
                  </a:cubicBezTo>
                  <a:cubicBezTo>
                    <a:pt x="9" y="711"/>
                    <a:pt x="0" y="702"/>
                    <a:pt x="0" y="691"/>
                  </a:cubicBezTo>
                  <a:cubicBezTo>
                    <a:pt x="0" y="21"/>
                    <a:pt x="0" y="21"/>
                    <a:pt x="0" y="21"/>
                  </a:cubicBezTo>
                  <a:cubicBezTo>
                    <a:pt x="0" y="9"/>
                    <a:pt x="9" y="0"/>
                    <a:pt x="21" y="0"/>
                  </a:cubicBezTo>
                  <a:cubicBezTo>
                    <a:pt x="250" y="0"/>
                    <a:pt x="250" y="0"/>
                    <a:pt x="250" y="0"/>
                  </a:cubicBezTo>
                  <a:cubicBezTo>
                    <a:pt x="261" y="0"/>
                    <a:pt x="270" y="9"/>
                    <a:pt x="270" y="21"/>
                  </a:cubicBezTo>
                  <a:cubicBezTo>
                    <a:pt x="270" y="691"/>
                    <a:pt x="270" y="691"/>
                    <a:pt x="270" y="691"/>
                  </a:cubicBezTo>
                  <a:cubicBezTo>
                    <a:pt x="270" y="702"/>
                    <a:pt x="261" y="711"/>
                    <a:pt x="250" y="711"/>
                  </a:cubicBezTo>
                  <a:close/>
                  <a:moveTo>
                    <a:pt x="42" y="670"/>
                  </a:moveTo>
                  <a:cubicBezTo>
                    <a:pt x="229" y="670"/>
                    <a:pt x="229" y="670"/>
                    <a:pt x="229" y="670"/>
                  </a:cubicBezTo>
                  <a:cubicBezTo>
                    <a:pt x="229" y="42"/>
                    <a:pt x="229" y="42"/>
                    <a:pt x="229" y="42"/>
                  </a:cubicBezTo>
                  <a:cubicBezTo>
                    <a:pt x="42" y="42"/>
                    <a:pt x="42" y="42"/>
                    <a:pt x="42" y="42"/>
                  </a:cubicBezTo>
                  <a:lnTo>
                    <a:pt x="42" y="670"/>
                  </a:lnTo>
                  <a:close/>
                  <a:moveTo>
                    <a:pt x="42" y="670"/>
                  </a:moveTo>
                  <a:cubicBezTo>
                    <a:pt x="42" y="670"/>
                    <a:pt x="42" y="670"/>
                    <a:pt x="42" y="6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172"/>
            <p:cNvSpPr>
              <a:spLocks noEditPoints="1"/>
            </p:cNvSpPr>
            <p:nvPr/>
          </p:nvSpPr>
          <p:spPr bwMode="auto">
            <a:xfrm>
              <a:off x="8343" y="4917"/>
              <a:ext cx="93"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173"/>
            <p:cNvSpPr>
              <a:spLocks noEditPoints="1"/>
            </p:cNvSpPr>
            <p:nvPr/>
          </p:nvSpPr>
          <p:spPr bwMode="auto">
            <a:xfrm>
              <a:off x="7822" y="3535"/>
              <a:ext cx="614" cy="2362"/>
            </a:xfrm>
            <a:custGeom>
              <a:avLst/>
              <a:gdLst>
                <a:gd name="T0" fmla="*/ 250 w 270"/>
                <a:gd name="T1" fmla="*/ 1041 h 1041"/>
                <a:gd name="T2" fmla="*/ 21 w 270"/>
                <a:gd name="T3" fmla="*/ 1041 h 1041"/>
                <a:gd name="T4" fmla="*/ 0 w 270"/>
                <a:gd name="T5" fmla="*/ 1021 h 1041"/>
                <a:gd name="T6" fmla="*/ 0 w 270"/>
                <a:gd name="T7" fmla="*/ 20 h 1041"/>
                <a:gd name="T8" fmla="*/ 21 w 270"/>
                <a:gd name="T9" fmla="*/ 0 h 1041"/>
                <a:gd name="T10" fmla="*/ 250 w 270"/>
                <a:gd name="T11" fmla="*/ 0 h 1041"/>
                <a:gd name="T12" fmla="*/ 270 w 270"/>
                <a:gd name="T13" fmla="*/ 20 h 1041"/>
                <a:gd name="T14" fmla="*/ 270 w 270"/>
                <a:gd name="T15" fmla="*/ 286 h 1041"/>
                <a:gd name="T16" fmla="*/ 229 w 270"/>
                <a:gd name="T17" fmla="*/ 286 h 1041"/>
                <a:gd name="T18" fmla="*/ 229 w 270"/>
                <a:gd name="T19" fmla="*/ 41 h 1041"/>
                <a:gd name="T20" fmla="*/ 41 w 270"/>
                <a:gd name="T21" fmla="*/ 41 h 1041"/>
                <a:gd name="T22" fmla="*/ 41 w 270"/>
                <a:gd name="T23" fmla="*/ 1000 h 1041"/>
                <a:gd name="T24" fmla="*/ 229 w 270"/>
                <a:gd name="T25" fmla="*/ 1000 h 1041"/>
                <a:gd name="T26" fmla="*/ 229 w 270"/>
                <a:gd name="T27" fmla="*/ 844 h 1041"/>
                <a:gd name="T28" fmla="*/ 270 w 270"/>
                <a:gd name="T29" fmla="*/ 844 h 1041"/>
                <a:gd name="T30" fmla="*/ 270 w 270"/>
                <a:gd name="T31" fmla="*/ 1021 h 1041"/>
                <a:gd name="T32" fmla="*/ 250 w 270"/>
                <a:gd name="T33" fmla="*/ 1041 h 1041"/>
                <a:gd name="T34" fmla="*/ 250 w 270"/>
                <a:gd name="T35" fmla="*/ 1041 h 1041"/>
                <a:gd name="T36" fmla="*/ 250 w 270"/>
                <a:gd name="T37" fmla="*/ 1041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0" h="1041">
                  <a:moveTo>
                    <a:pt x="250" y="1041"/>
                  </a:moveTo>
                  <a:cubicBezTo>
                    <a:pt x="21" y="1041"/>
                    <a:pt x="21" y="1041"/>
                    <a:pt x="21" y="1041"/>
                  </a:cubicBezTo>
                  <a:cubicBezTo>
                    <a:pt x="9" y="1041"/>
                    <a:pt x="0" y="1032"/>
                    <a:pt x="0" y="1021"/>
                  </a:cubicBezTo>
                  <a:cubicBezTo>
                    <a:pt x="0" y="20"/>
                    <a:pt x="0" y="20"/>
                    <a:pt x="0" y="20"/>
                  </a:cubicBezTo>
                  <a:cubicBezTo>
                    <a:pt x="0" y="9"/>
                    <a:pt x="9" y="0"/>
                    <a:pt x="21" y="0"/>
                  </a:cubicBezTo>
                  <a:cubicBezTo>
                    <a:pt x="250" y="0"/>
                    <a:pt x="250" y="0"/>
                    <a:pt x="250" y="0"/>
                  </a:cubicBezTo>
                  <a:cubicBezTo>
                    <a:pt x="261" y="0"/>
                    <a:pt x="270" y="9"/>
                    <a:pt x="270" y="20"/>
                  </a:cubicBezTo>
                  <a:cubicBezTo>
                    <a:pt x="270" y="286"/>
                    <a:pt x="270" y="286"/>
                    <a:pt x="270" y="286"/>
                  </a:cubicBezTo>
                  <a:cubicBezTo>
                    <a:pt x="270" y="313"/>
                    <a:pt x="229" y="313"/>
                    <a:pt x="229" y="286"/>
                  </a:cubicBezTo>
                  <a:cubicBezTo>
                    <a:pt x="229" y="41"/>
                    <a:pt x="229" y="41"/>
                    <a:pt x="229" y="41"/>
                  </a:cubicBezTo>
                  <a:cubicBezTo>
                    <a:pt x="41" y="41"/>
                    <a:pt x="41" y="41"/>
                    <a:pt x="41" y="41"/>
                  </a:cubicBezTo>
                  <a:cubicBezTo>
                    <a:pt x="41" y="1000"/>
                    <a:pt x="41" y="1000"/>
                    <a:pt x="41" y="1000"/>
                  </a:cubicBezTo>
                  <a:cubicBezTo>
                    <a:pt x="229" y="1000"/>
                    <a:pt x="229" y="1000"/>
                    <a:pt x="229" y="1000"/>
                  </a:cubicBezTo>
                  <a:cubicBezTo>
                    <a:pt x="229" y="844"/>
                    <a:pt x="229" y="844"/>
                    <a:pt x="229" y="844"/>
                  </a:cubicBezTo>
                  <a:cubicBezTo>
                    <a:pt x="229" y="816"/>
                    <a:pt x="270" y="816"/>
                    <a:pt x="270" y="844"/>
                  </a:cubicBezTo>
                  <a:cubicBezTo>
                    <a:pt x="270" y="1021"/>
                    <a:pt x="270" y="1021"/>
                    <a:pt x="270" y="1021"/>
                  </a:cubicBezTo>
                  <a:cubicBezTo>
                    <a:pt x="270" y="1032"/>
                    <a:pt x="261" y="1041"/>
                    <a:pt x="250" y="1041"/>
                  </a:cubicBezTo>
                  <a:close/>
                  <a:moveTo>
                    <a:pt x="250" y="1041"/>
                  </a:moveTo>
                  <a:cubicBezTo>
                    <a:pt x="250" y="1041"/>
                    <a:pt x="250" y="1041"/>
                    <a:pt x="250" y="10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174"/>
            <p:cNvSpPr>
              <a:spLocks noEditPoints="1"/>
            </p:cNvSpPr>
            <p:nvPr/>
          </p:nvSpPr>
          <p:spPr bwMode="auto">
            <a:xfrm>
              <a:off x="8343" y="4449"/>
              <a:ext cx="93" cy="248"/>
            </a:xfrm>
            <a:custGeom>
              <a:avLst/>
              <a:gdLst>
                <a:gd name="T0" fmla="*/ 21 w 41"/>
                <a:gd name="T1" fmla="*/ 109 h 109"/>
                <a:gd name="T2" fmla="*/ 0 w 41"/>
                <a:gd name="T3" fmla="*/ 88 h 109"/>
                <a:gd name="T4" fmla="*/ 0 w 41"/>
                <a:gd name="T5" fmla="*/ 28 h 109"/>
                <a:gd name="T6" fmla="*/ 41 w 41"/>
                <a:gd name="T7" fmla="*/ 28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100"/>
                    <a:pt x="0" y="88"/>
                  </a:cubicBezTo>
                  <a:cubicBezTo>
                    <a:pt x="0" y="28"/>
                    <a:pt x="0" y="28"/>
                    <a:pt x="0" y="28"/>
                  </a:cubicBezTo>
                  <a:cubicBezTo>
                    <a:pt x="0" y="0"/>
                    <a:pt x="41" y="0"/>
                    <a:pt x="41" y="28"/>
                  </a:cubicBezTo>
                  <a:cubicBezTo>
                    <a:pt x="41" y="88"/>
                    <a:pt x="41" y="88"/>
                    <a:pt x="41" y="88"/>
                  </a:cubicBezTo>
                  <a:cubicBezTo>
                    <a:pt x="41" y="100"/>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175"/>
            <p:cNvSpPr>
              <a:spLocks noEditPoints="1"/>
            </p:cNvSpPr>
            <p:nvPr/>
          </p:nvSpPr>
          <p:spPr bwMode="auto">
            <a:xfrm>
              <a:off x="6926" y="4052"/>
              <a:ext cx="614" cy="1845"/>
            </a:xfrm>
            <a:custGeom>
              <a:avLst/>
              <a:gdLst>
                <a:gd name="T0" fmla="*/ 249 w 270"/>
                <a:gd name="T1" fmla="*/ 813 h 813"/>
                <a:gd name="T2" fmla="*/ 20 w 270"/>
                <a:gd name="T3" fmla="*/ 813 h 813"/>
                <a:gd name="T4" fmla="*/ 0 w 270"/>
                <a:gd name="T5" fmla="*/ 793 h 813"/>
                <a:gd name="T6" fmla="*/ 0 w 270"/>
                <a:gd name="T7" fmla="*/ 21 h 813"/>
                <a:gd name="T8" fmla="*/ 20 w 270"/>
                <a:gd name="T9" fmla="*/ 0 h 813"/>
                <a:gd name="T10" fmla="*/ 249 w 270"/>
                <a:gd name="T11" fmla="*/ 0 h 813"/>
                <a:gd name="T12" fmla="*/ 270 w 270"/>
                <a:gd name="T13" fmla="*/ 21 h 813"/>
                <a:gd name="T14" fmla="*/ 270 w 270"/>
                <a:gd name="T15" fmla="*/ 793 h 813"/>
                <a:gd name="T16" fmla="*/ 249 w 270"/>
                <a:gd name="T17" fmla="*/ 813 h 813"/>
                <a:gd name="T18" fmla="*/ 41 w 270"/>
                <a:gd name="T19" fmla="*/ 772 h 813"/>
                <a:gd name="T20" fmla="*/ 229 w 270"/>
                <a:gd name="T21" fmla="*/ 772 h 813"/>
                <a:gd name="T22" fmla="*/ 229 w 270"/>
                <a:gd name="T23" fmla="*/ 42 h 813"/>
                <a:gd name="T24" fmla="*/ 41 w 270"/>
                <a:gd name="T25" fmla="*/ 42 h 813"/>
                <a:gd name="T26" fmla="*/ 41 w 270"/>
                <a:gd name="T27" fmla="*/ 772 h 813"/>
                <a:gd name="T28" fmla="*/ 41 w 270"/>
                <a:gd name="T29" fmla="*/ 772 h 813"/>
                <a:gd name="T30" fmla="*/ 41 w 270"/>
                <a:gd name="T31" fmla="*/ 772 h 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813">
                  <a:moveTo>
                    <a:pt x="249" y="813"/>
                  </a:moveTo>
                  <a:cubicBezTo>
                    <a:pt x="20" y="813"/>
                    <a:pt x="20" y="813"/>
                    <a:pt x="20" y="813"/>
                  </a:cubicBezTo>
                  <a:cubicBezTo>
                    <a:pt x="9" y="813"/>
                    <a:pt x="0" y="804"/>
                    <a:pt x="0" y="793"/>
                  </a:cubicBezTo>
                  <a:cubicBezTo>
                    <a:pt x="0" y="21"/>
                    <a:pt x="0" y="21"/>
                    <a:pt x="0" y="21"/>
                  </a:cubicBezTo>
                  <a:cubicBezTo>
                    <a:pt x="0" y="10"/>
                    <a:pt x="9" y="0"/>
                    <a:pt x="20" y="0"/>
                  </a:cubicBezTo>
                  <a:cubicBezTo>
                    <a:pt x="249" y="0"/>
                    <a:pt x="249" y="0"/>
                    <a:pt x="249" y="0"/>
                  </a:cubicBezTo>
                  <a:cubicBezTo>
                    <a:pt x="261" y="0"/>
                    <a:pt x="270" y="10"/>
                    <a:pt x="270" y="21"/>
                  </a:cubicBezTo>
                  <a:cubicBezTo>
                    <a:pt x="270" y="793"/>
                    <a:pt x="270" y="793"/>
                    <a:pt x="270" y="793"/>
                  </a:cubicBezTo>
                  <a:cubicBezTo>
                    <a:pt x="270" y="804"/>
                    <a:pt x="261" y="813"/>
                    <a:pt x="249" y="813"/>
                  </a:cubicBezTo>
                  <a:close/>
                  <a:moveTo>
                    <a:pt x="41" y="772"/>
                  </a:moveTo>
                  <a:cubicBezTo>
                    <a:pt x="229" y="772"/>
                    <a:pt x="229" y="772"/>
                    <a:pt x="229" y="772"/>
                  </a:cubicBezTo>
                  <a:cubicBezTo>
                    <a:pt x="229" y="42"/>
                    <a:pt x="229" y="42"/>
                    <a:pt x="229" y="42"/>
                  </a:cubicBezTo>
                  <a:cubicBezTo>
                    <a:pt x="41" y="42"/>
                    <a:pt x="41" y="42"/>
                    <a:pt x="41" y="42"/>
                  </a:cubicBezTo>
                  <a:lnTo>
                    <a:pt x="41" y="772"/>
                  </a:lnTo>
                  <a:close/>
                  <a:moveTo>
                    <a:pt x="41" y="772"/>
                  </a:moveTo>
                  <a:cubicBezTo>
                    <a:pt x="41" y="772"/>
                    <a:pt x="41" y="772"/>
                    <a:pt x="41" y="7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176"/>
            <p:cNvSpPr>
              <a:spLocks noEditPoints="1"/>
            </p:cNvSpPr>
            <p:nvPr/>
          </p:nvSpPr>
          <p:spPr bwMode="auto">
            <a:xfrm>
              <a:off x="6031" y="4399"/>
              <a:ext cx="613" cy="1498"/>
            </a:xfrm>
            <a:custGeom>
              <a:avLst/>
              <a:gdLst>
                <a:gd name="T0" fmla="*/ 249 w 270"/>
                <a:gd name="T1" fmla="*/ 660 h 660"/>
                <a:gd name="T2" fmla="*/ 20 w 270"/>
                <a:gd name="T3" fmla="*/ 660 h 660"/>
                <a:gd name="T4" fmla="*/ 0 w 270"/>
                <a:gd name="T5" fmla="*/ 640 h 660"/>
                <a:gd name="T6" fmla="*/ 0 w 270"/>
                <a:gd name="T7" fmla="*/ 21 h 660"/>
                <a:gd name="T8" fmla="*/ 20 w 270"/>
                <a:gd name="T9" fmla="*/ 0 h 660"/>
                <a:gd name="T10" fmla="*/ 249 w 270"/>
                <a:gd name="T11" fmla="*/ 0 h 660"/>
                <a:gd name="T12" fmla="*/ 270 w 270"/>
                <a:gd name="T13" fmla="*/ 21 h 660"/>
                <a:gd name="T14" fmla="*/ 270 w 270"/>
                <a:gd name="T15" fmla="*/ 640 h 660"/>
                <a:gd name="T16" fmla="*/ 249 w 270"/>
                <a:gd name="T17" fmla="*/ 660 h 660"/>
                <a:gd name="T18" fmla="*/ 41 w 270"/>
                <a:gd name="T19" fmla="*/ 619 h 660"/>
                <a:gd name="T20" fmla="*/ 228 w 270"/>
                <a:gd name="T21" fmla="*/ 619 h 660"/>
                <a:gd name="T22" fmla="*/ 228 w 270"/>
                <a:gd name="T23" fmla="*/ 42 h 660"/>
                <a:gd name="T24" fmla="*/ 41 w 270"/>
                <a:gd name="T25" fmla="*/ 42 h 660"/>
                <a:gd name="T26" fmla="*/ 41 w 270"/>
                <a:gd name="T27" fmla="*/ 619 h 660"/>
                <a:gd name="T28" fmla="*/ 41 w 270"/>
                <a:gd name="T29" fmla="*/ 619 h 660"/>
                <a:gd name="T30" fmla="*/ 41 w 270"/>
                <a:gd name="T31" fmla="*/ 619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660">
                  <a:moveTo>
                    <a:pt x="249" y="660"/>
                  </a:moveTo>
                  <a:cubicBezTo>
                    <a:pt x="20" y="660"/>
                    <a:pt x="20" y="660"/>
                    <a:pt x="20" y="660"/>
                  </a:cubicBezTo>
                  <a:cubicBezTo>
                    <a:pt x="9" y="660"/>
                    <a:pt x="0" y="651"/>
                    <a:pt x="0" y="640"/>
                  </a:cubicBezTo>
                  <a:cubicBezTo>
                    <a:pt x="0" y="21"/>
                    <a:pt x="0" y="21"/>
                    <a:pt x="0" y="21"/>
                  </a:cubicBezTo>
                  <a:cubicBezTo>
                    <a:pt x="0" y="9"/>
                    <a:pt x="9" y="0"/>
                    <a:pt x="20" y="0"/>
                  </a:cubicBezTo>
                  <a:cubicBezTo>
                    <a:pt x="249" y="0"/>
                    <a:pt x="249" y="0"/>
                    <a:pt x="249" y="0"/>
                  </a:cubicBezTo>
                  <a:cubicBezTo>
                    <a:pt x="261" y="0"/>
                    <a:pt x="270" y="9"/>
                    <a:pt x="270" y="21"/>
                  </a:cubicBezTo>
                  <a:cubicBezTo>
                    <a:pt x="270" y="640"/>
                    <a:pt x="270" y="640"/>
                    <a:pt x="270" y="640"/>
                  </a:cubicBezTo>
                  <a:cubicBezTo>
                    <a:pt x="270" y="651"/>
                    <a:pt x="261" y="660"/>
                    <a:pt x="249" y="660"/>
                  </a:cubicBezTo>
                  <a:close/>
                  <a:moveTo>
                    <a:pt x="41" y="619"/>
                  </a:moveTo>
                  <a:cubicBezTo>
                    <a:pt x="228" y="619"/>
                    <a:pt x="228" y="619"/>
                    <a:pt x="228" y="619"/>
                  </a:cubicBezTo>
                  <a:cubicBezTo>
                    <a:pt x="228" y="42"/>
                    <a:pt x="228" y="42"/>
                    <a:pt x="228" y="42"/>
                  </a:cubicBezTo>
                  <a:cubicBezTo>
                    <a:pt x="41" y="42"/>
                    <a:pt x="41" y="42"/>
                    <a:pt x="41" y="42"/>
                  </a:cubicBezTo>
                  <a:lnTo>
                    <a:pt x="41" y="619"/>
                  </a:lnTo>
                  <a:close/>
                  <a:moveTo>
                    <a:pt x="41" y="619"/>
                  </a:moveTo>
                  <a:cubicBezTo>
                    <a:pt x="41" y="619"/>
                    <a:pt x="41" y="619"/>
                    <a:pt x="41" y="6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177"/>
            <p:cNvSpPr>
              <a:spLocks noEditPoints="1"/>
            </p:cNvSpPr>
            <p:nvPr/>
          </p:nvSpPr>
          <p:spPr bwMode="auto">
            <a:xfrm>
              <a:off x="8770" y="3478"/>
              <a:ext cx="491" cy="488"/>
            </a:xfrm>
            <a:custGeom>
              <a:avLst/>
              <a:gdLst>
                <a:gd name="T0" fmla="*/ 112 w 216"/>
                <a:gd name="T1" fmla="*/ 215 h 215"/>
                <a:gd name="T2" fmla="*/ 16 w 216"/>
                <a:gd name="T3" fmla="*/ 151 h 215"/>
                <a:gd name="T4" fmla="*/ 39 w 216"/>
                <a:gd name="T5" fmla="*/ 38 h 215"/>
                <a:gd name="T6" fmla="*/ 152 w 216"/>
                <a:gd name="T7" fmla="*/ 16 h 215"/>
                <a:gd name="T8" fmla="*/ 216 w 216"/>
                <a:gd name="T9" fmla="*/ 112 h 215"/>
                <a:gd name="T10" fmla="*/ 112 w 216"/>
                <a:gd name="T11" fmla="*/ 215 h 215"/>
                <a:gd name="T12" fmla="*/ 112 w 216"/>
                <a:gd name="T13" fmla="*/ 49 h 215"/>
                <a:gd name="T14" fmla="*/ 55 w 216"/>
                <a:gd name="T15" fmla="*/ 88 h 215"/>
                <a:gd name="T16" fmla="*/ 68 w 216"/>
                <a:gd name="T17" fmla="*/ 156 h 215"/>
                <a:gd name="T18" fmla="*/ 136 w 216"/>
                <a:gd name="T19" fmla="*/ 169 h 215"/>
                <a:gd name="T20" fmla="*/ 175 w 216"/>
                <a:gd name="T21" fmla="*/ 112 h 215"/>
                <a:gd name="T22" fmla="*/ 112 w 216"/>
                <a:gd name="T23" fmla="*/ 49 h 215"/>
                <a:gd name="T24" fmla="*/ 112 w 216"/>
                <a:gd name="T25" fmla="*/ 49 h 215"/>
                <a:gd name="T26" fmla="*/ 112 w 216"/>
                <a:gd name="T27" fmla="*/ 49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5">
                  <a:moveTo>
                    <a:pt x="112" y="215"/>
                  </a:moveTo>
                  <a:cubicBezTo>
                    <a:pt x="70" y="215"/>
                    <a:pt x="32" y="190"/>
                    <a:pt x="16" y="151"/>
                  </a:cubicBezTo>
                  <a:cubicBezTo>
                    <a:pt x="0" y="112"/>
                    <a:pt x="9" y="68"/>
                    <a:pt x="39" y="38"/>
                  </a:cubicBezTo>
                  <a:cubicBezTo>
                    <a:pt x="69" y="8"/>
                    <a:pt x="113" y="0"/>
                    <a:pt x="152" y="16"/>
                  </a:cubicBezTo>
                  <a:cubicBezTo>
                    <a:pt x="191" y="32"/>
                    <a:pt x="216" y="70"/>
                    <a:pt x="216" y="112"/>
                  </a:cubicBezTo>
                  <a:cubicBezTo>
                    <a:pt x="216" y="169"/>
                    <a:pt x="170" y="215"/>
                    <a:pt x="112" y="215"/>
                  </a:cubicBezTo>
                  <a:close/>
                  <a:moveTo>
                    <a:pt x="112" y="49"/>
                  </a:moveTo>
                  <a:cubicBezTo>
                    <a:pt x="87" y="49"/>
                    <a:pt x="64" y="64"/>
                    <a:pt x="55" y="88"/>
                  </a:cubicBezTo>
                  <a:cubicBezTo>
                    <a:pt x="45" y="111"/>
                    <a:pt x="50" y="138"/>
                    <a:pt x="68" y="156"/>
                  </a:cubicBezTo>
                  <a:cubicBezTo>
                    <a:pt x="86" y="173"/>
                    <a:pt x="113" y="179"/>
                    <a:pt x="136" y="169"/>
                  </a:cubicBezTo>
                  <a:cubicBezTo>
                    <a:pt x="159" y="159"/>
                    <a:pt x="175" y="137"/>
                    <a:pt x="175" y="112"/>
                  </a:cubicBezTo>
                  <a:cubicBezTo>
                    <a:pt x="175" y="77"/>
                    <a:pt x="147" y="49"/>
                    <a:pt x="112" y="49"/>
                  </a:cubicBezTo>
                  <a:close/>
                  <a:moveTo>
                    <a:pt x="112" y="49"/>
                  </a:moveTo>
                  <a:cubicBezTo>
                    <a:pt x="112" y="49"/>
                    <a:pt x="112" y="49"/>
                    <a:pt x="112"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178"/>
            <p:cNvSpPr>
              <a:spLocks noEditPoints="1"/>
            </p:cNvSpPr>
            <p:nvPr/>
          </p:nvSpPr>
          <p:spPr bwMode="auto">
            <a:xfrm>
              <a:off x="7874" y="2723"/>
              <a:ext cx="492" cy="490"/>
            </a:xfrm>
            <a:custGeom>
              <a:avLst/>
              <a:gdLst>
                <a:gd name="T0" fmla="*/ 112 w 216"/>
                <a:gd name="T1" fmla="*/ 216 h 216"/>
                <a:gd name="T2" fmla="*/ 16 w 216"/>
                <a:gd name="T3" fmla="*/ 152 h 216"/>
                <a:gd name="T4" fmla="*/ 39 w 216"/>
                <a:gd name="T5" fmla="*/ 39 h 216"/>
                <a:gd name="T6" fmla="*/ 152 w 216"/>
                <a:gd name="T7" fmla="*/ 17 h 216"/>
                <a:gd name="T8" fmla="*/ 216 w 216"/>
                <a:gd name="T9" fmla="*/ 112 h 216"/>
                <a:gd name="T10" fmla="*/ 112 w 216"/>
                <a:gd name="T11" fmla="*/ 216 h 216"/>
                <a:gd name="T12" fmla="*/ 112 w 216"/>
                <a:gd name="T13" fmla="*/ 50 h 216"/>
                <a:gd name="T14" fmla="*/ 55 w 216"/>
                <a:gd name="T15" fmla="*/ 89 h 216"/>
                <a:gd name="T16" fmla="*/ 68 w 216"/>
                <a:gd name="T17" fmla="*/ 156 h 216"/>
                <a:gd name="T18" fmla="*/ 136 w 216"/>
                <a:gd name="T19" fmla="*/ 170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1"/>
                    <a:pt x="16" y="152"/>
                  </a:cubicBezTo>
                  <a:cubicBezTo>
                    <a:pt x="0" y="113"/>
                    <a:pt x="9" y="69"/>
                    <a:pt x="39" y="39"/>
                  </a:cubicBezTo>
                  <a:cubicBezTo>
                    <a:pt x="68" y="9"/>
                    <a:pt x="113" y="0"/>
                    <a:pt x="152" y="17"/>
                  </a:cubicBezTo>
                  <a:cubicBezTo>
                    <a:pt x="191" y="33"/>
                    <a:pt x="216" y="70"/>
                    <a:pt x="216" y="112"/>
                  </a:cubicBezTo>
                  <a:cubicBezTo>
                    <a:pt x="216" y="170"/>
                    <a:pt x="169" y="216"/>
                    <a:pt x="112" y="216"/>
                  </a:cubicBezTo>
                  <a:close/>
                  <a:moveTo>
                    <a:pt x="112" y="50"/>
                  </a:moveTo>
                  <a:cubicBezTo>
                    <a:pt x="87" y="50"/>
                    <a:pt x="64" y="65"/>
                    <a:pt x="55" y="89"/>
                  </a:cubicBezTo>
                  <a:cubicBezTo>
                    <a:pt x="45" y="112"/>
                    <a:pt x="50" y="139"/>
                    <a:pt x="68" y="156"/>
                  </a:cubicBezTo>
                  <a:cubicBezTo>
                    <a:pt x="86" y="174"/>
                    <a:pt x="113" y="180"/>
                    <a:pt x="136" y="170"/>
                  </a:cubicBezTo>
                  <a:cubicBezTo>
                    <a:pt x="159" y="160"/>
                    <a:pt x="174" y="138"/>
                    <a:pt x="174" y="112"/>
                  </a:cubicBezTo>
                  <a:cubicBezTo>
                    <a:pt x="174" y="78"/>
                    <a:pt x="147"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179"/>
            <p:cNvSpPr>
              <a:spLocks noEditPoints="1"/>
            </p:cNvSpPr>
            <p:nvPr/>
          </p:nvSpPr>
          <p:spPr bwMode="auto">
            <a:xfrm>
              <a:off x="6985" y="3147"/>
              <a:ext cx="492" cy="490"/>
            </a:xfrm>
            <a:custGeom>
              <a:avLst/>
              <a:gdLst>
                <a:gd name="T0" fmla="*/ 112 w 216"/>
                <a:gd name="T1" fmla="*/ 216 h 216"/>
                <a:gd name="T2" fmla="*/ 16 w 216"/>
                <a:gd name="T3" fmla="*/ 152 h 216"/>
                <a:gd name="T4" fmla="*/ 39 w 216"/>
                <a:gd name="T5" fmla="*/ 39 h 216"/>
                <a:gd name="T6" fmla="*/ 152 w 216"/>
                <a:gd name="T7" fmla="*/ 16 h 216"/>
                <a:gd name="T8" fmla="*/ 216 w 216"/>
                <a:gd name="T9" fmla="*/ 112 h 216"/>
                <a:gd name="T10" fmla="*/ 112 w 216"/>
                <a:gd name="T11" fmla="*/ 216 h 216"/>
                <a:gd name="T12" fmla="*/ 112 w 216"/>
                <a:gd name="T13" fmla="*/ 50 h 216"/>
                <a:gd name="T14" fmla="*/ 54 w 216"/>
                <a:gd name="T15" fmla="*/ 88 h 216"/>
                <a:gd name="T16" fmla="*/ 68 w 216"/>
                <a:gd name="T17" fmla="*/ 156 h 216"/>
                <a:gd name="T18" fmla="*/ 136 w 216"/>
                <a:gd name="T19" fmla="*/ 170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1"/>
                    <a:pt x="16" y="152"/>
                  </a:cubicBezTo>
                  <a:cubicBezTo>
                    <a:pt x="0" y="113"/>
                    <a:pt x="9" y="69"/>
                    <a:pt x="39" y="39"/>
                  </a:cubicBezTo>
                  <a:cubicBezTo>
                    <a:pt x="68" y="9"/>
                    <a:pt x="113" y="0"/>
                    <a:pt x="152" y="16"/>
                  </a:cubicBezTo>
                  <a:cubicBezTo>
                    <a:pt x="190" y="32"/>
                    <a:pt x="216" y="70"/>
                    <a:pt x="216" y="112"/>
                  </a:cubicBezTo>
                  <a:cubicBezTo>
                    <a:pt x="216" y="170"/>
                    <a:pt x="169" y="216"/>
                    <a:pt x="112" y="216"/>
                  </a:cubicBezTo>
                  <a:close/>
                  <a:moveTo>
                    <a:pt x="112" y="50"/>
                  </a:moveTo>
                  <a:cubicBezTo>
                    <a:pt x="87" y="50"/>
                    <a:pt x="64" y="65"/>
                    <a:pt x="54" y="88"/>
                  </a:cubicBezTo>
                  <a:cubicBezTo>
                    <a:pt x="45" y="112"/>
                    <a:pt x="50" y="138"/>
                    <a:pt x="68" y="156"/>
                  </a:cubicBezTo>
                  <a:cubicBezTo>
                    <a:pt x="86" y="174"/>
                    <a:pt x="113" y="179"/>
                    <a:pt x="136" y="170"/>
                  </a:cubicBezTo>
                  <a:cubicBezTo>
                    <a:pt x="159" y="160"/>
                    <a:pt x="174" y="137"/>
                    <a:pt x="174" y="112"/>
                  </a:cubicBezTo>
                  <a:cubicBezTo>
                    <a:pt x="174" y="78"/>
                    <a:pt x="146"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180"/>
            <p:cNvSpPr>
              <a:spLocks noEditPoints="1"/>
            </p:cNvSpPr>
            <p:nvPr/>
          </p:nvSpPr>
          <p:spPr bwMode="auto">
            <a:xfrm>
              <a:off x="6083" y="3619"/>
              <a:ext cx="491" cy="490"/>
            </a:xfrm>
            <a:custGeom>
              <a:avLst/>
              <a:gdLst>
                <a:gd name="T0" fmla="*/ 112 w 216"/>
                <a:gd name="T1" fmla="*/ 216 h 216"/>
                <a:gd name="T2" fmla="*/ 16 w 216"/>
                <a:gd name="T3" fmla="*/ 152 h 216"/>
                <a:gd name="T4" fmla="*/ 38 w 216"/>
                <a:gd name="T5" fmla="*/ 38 h 216"/>
                <a:gd name="T6" fmla="*/ 151 w 216"/>
                <a:gd name="T7" fmla="*/ 16 h 216"/>
                <a:gd name="T8" fmla="*/ 216 w 216"/>
                <a:gd name="T9" fmla="*/ 112 h 216"/>
                <a:gd name="T10" fmla="*/ 112 w 216"/>
                <a:gd name="T11" fmla="*/ 216 h 216"/>
                <a:gd name="T12" fmla="*/ 112 w 216"/>
                <a:gd name="T13" fmla="*/ 50 h 216"/>
                <a:gd name="T14" fmla="*/ 54 w 216"/>
                <a:gd name="T15" fmla="*/ 88 h 216"/>
                <a:gd name="T16" fmla="*/ 68 w 216"/>
                <a:gd name="T17" fmla="*/ 156 h 216"/>
                <a:gd name="T18" fmla="*/ 136 w 216"/>
                <a:gd name="T19" fmla="*/ 169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0"/>
                    <a:pt x="16" y="152"/>
                  </a:cubicBezTo>
                  <a:cubicBezTo>
                    <a:pt x="0" y="113"/>
                    <a:pt x="9" y="68"/>
                    <a:pt x="38" y="38"/>
                  </a:cubicBezTo>
                  <a:cubicBezTo>
                    <a:pt x="68" y="9"/>
                    <a:pt x="113" y="0"/>
                    <a:pt x="151" y="16"/>
                  </a:cubicBezTo>
                  <a:cubicBezTo>
                    <a:pt x="190" y="32"/>
                    <a:pt x="216" y="70"/>
                    <a:pt x="216" y="112"/>
                  </a:cubicBezTo>
                  <a:cubicBezTo>
                    <a:pt x="215" y="169"/>
                    <a:pt x="169" y="216"/>
                    <a:pt x="112" y="216"/>
                  </a:cubicBezTo>
                  <a:close/>
                  <a:moveTo>
                    <a:pt x="112" y="50"/>
                  </a:moveTo>
                  <a:cubicBezTo>
                    <a:pt x="87" y="50"/>
                    <a:pt x="64" y="65"/>
                    <a:pt x="54" y="88"/>
                  </a:cubicBezTo>
                  <a:cubicBezTo>
                    <a:pt x="45" y="111"/>
                    <a:pt x="50" y="138"/>
                    <a:pt x="68" y="156"/>
                  </a:cubicBezTo>
                  <a:cubicBezTo>
                    <a:pt x="86" y="174"/>
                    <a:pt x="112" y="179"/>
                    <a:pt x="136" y="169"/>
                  </a:cubicBezTo>
                  <a:cubicBezTo>
                    <a:pt x="159" y="160"/>
                    <a:pt x="174" y="137"/>
                    <a:pt x="174" y="112"/>
                  </a:cubicBezTo>
                  <a:cubicBezTo>
                    <a:pt x="174" y="77"/>
                    <a:pt x="146"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181"/>
            <p:cNvSpPr>
              <a:spLocks noEditPoints="1"/>
            </p:cNvSpPr>
            <p:nvPr/>
          </p:nvSpPr>
          <p:spPr bwMode="auto">
            <a:xfrm>
              <a:off x="6435" y="3426"/>
              <a:ext cx="719" cy="402"/>
            </a:xfrm>
            <a:custGeom>
              <a:avLst/>
              <a:gdLst>
                <a:gd name="T0" fmla="*/ 29 w 316"/>
                <a:gd name="T1" fmla="*/ 177 h 177"/>
                <a:gd name="T2" fmla="*/ 20 w 316"/>
                <a:gd name="T3" fmla="*/ 138 h 177"/>
                <a:gd name="T4" fmla="*/ 273 w 316"/>
                <a:gd name="T5" fmla="*/ 12 h 177"/>
                <a:gd name="T6" fmla="*/ 291 w 316"/>
                <a:gd name="T7" fmla="*/ 49 h 177"/>
                <a:gd name="T8" fmla="*/ 38 w 316"/>
                <a:gd name="T9" fmla="*/ 175 h 177"/>
                <a:gd name="T10" fmla="*/ 29 w 316"/>
                <a:gd name="T11" fmla="*/ 177 h 177"/>
                <a:gd name="T12" fmla="*/ 29 w 316"/>
                <a:gd name="T13" fmla="*/ 177 h 177"/>
                <a:gd name="T14" fmla="*/ 29 w 316"/>
                <a:gd name="T15" fmla="*/ 177 h 1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6" h="177">
                  <a:moveTo>
                    <a:pt x="29" y="177"/>
                  </a:moveTo>
                  <a:cubicBezTo>
                    <a:pt x="7" y="177"/>
                    <a:pt x="0" y="147"/>
                    <a:pt x="20" y="138"/>
                  </a:cubicBezTo>
                  <a:cubicBezTo>
                    <a:pt x="273" y="12"/>
                    <a:pt x="273" y="12"/>
                    <a:pt x="273" y="12"/>
                  </a:cubicBezTo>
                  <a:cubicBezTo>
                    <a:pt x="298" y="0"/>
                    <a:pt x="316" y="37"/>
                    <a:pt x="291" y="49"/>
                  </a:cubicBezTo>
                  <a:cubicBezTo>
                    <a:pt x="38" y="175"/>
                    <a:pt x="38" y="175"/>
                    <a:pt x="38" y="175"/>
                  </a:cubicBezTo>
                  <a:cubicBezTo>
                    <a:pt x="35" y="176"/>
                    <a:pt x="32" y="177"/>
                    <a:pt x="29" y="177"/>
                  </a:cubicBezTo>
                  <a:close/>
                  <a:moveTo>
                    <a:pt x="29" y="177"/>
                  </a:moveTo>
                  <a:cubicBezTo>
                    <a:pt x="29" y="177"/>
                    <a:pt x="29" y="177"/>
                    <a:pt x="29" y="17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182"/>
            <p:cNvSpPr>
              <a:spLocks noEditPoints="1"/>
            </p:cNvSpPr>
            <p:nvPr/>
          </p:nvSpPr>
          <p:spPr bwMode="auto">
            <a:xfrm>
              <a:off x="7338" y="3002"/>
              <a:ext cx="702" cy="352"/>
            </a:xfrm>
            <a:custGeom>
              <a:avLst/>
              <a:gdLst>
                <a:gd name="T0" fmla="*/ 29 w 309"/>
                <a:gd name="T1" fmla="*/ 155 h 155"/>
                <a:gd name="T2" fmla="*/ 21 w 309"/>
                <a:gd name="T3" fmla="*/ 116 h 155"/>
                <a:gd name="T4" fmla="*/ 267 w 309"/>
                <a:gd name="T5" fmla="*/ 11 h 155"/>
                <a:gd name="T6" fmla="*/ 284 w 309"/>
                <a:gd name="T7" fmla="*/ 49 h 155"/>
                <a:gd name="T8" fmla="*/ 37 w 309"/>
                <a:gd name="T9" fmla="*/ 154 h 155"/>
                <a:gd name="T10" fmla="*/ 29 w 309"/>
                <a:gd name="T11" fmla="*/ 155 h 155"/>
                <a:gd name="T12" fmla="*/ 29 w 309"/>
                <a:gd name="T13" fmla="*/ 155 h 155"/>
                <a:gd name="T14" fmla="*/ 29 w 309"/>
                <a:gd name="T15" fmla="*/ 155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9" h="155">
                  <a:moveTo>
                    <a:pt x="29" y="155"/>
                  </a:moveTo>
                  <a:cubicBezTo>
                    <a:pt x="6" y="155"/>
                    <a:pt x="0" y="124"/>
                    <a:pt x="21" y="116"/>
                  </a:cubicBezTo>
                  <a:cubicBezTo>
                    <a:pt x="267" y="11"/>
                    <a:pt x="267" y="11"/>
                    <a:pt x="267" y="11"/>
                  </a:cubicBezTo>
                  <a:cubicBezTo>
                    <a:pt x="293" y="0"/>
                    <a:pt x="309" y="38"/>
                    <a:pt x="284" y="49"/>
                  </a:cubicBezTo>
                  <a:cubicBezTo>
                    <a:pt x="37" y="154"/>
                    <a:pt x="37" y="154"/>
                    <a:pt x="37" y="154"/>
                  </a:cubicBezTo>
                  <a:cubicBezTo>
                    <a:pt x="34" y="155"/>
                    <a:pt x="32" y="155"/>
                    <a:pt x="29" y="155"/>
                  </a:cubicBezTo>
                  <a:close/>
                  <a:moveTo>
                    <a:pt x="29" y="155"/>
                  </a:moveTo>
                  <a:cubicBezTo>
                    <a:pt x="29" y="155"/>
                    <a:pt x="29" y="155"/>
                    <a:pt x="29" y="15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183"/>
            <p:cNvSpPr>
              <a:spLocks noEditPoints="1"/>
            </p:cNvSpPr>
            <p:nvPr/>
          </p:nvSpPr>
          <p:spPr bwMode="auto">
            <a:xfrm>
              <a:off x="8213" y="2995"/>
              <a:ext cx="753" cy="642"/>
            </a:xfrm>
            <a:custGeom>
              <a:avLst/>
              <a:gdLst>
                <a:gd name="T0" fmla="*/ 302 w 331"/>
                <a:gd name="T1" fmla="*/ 283 h 283"/>
                <a:gd name="T2" fmla="*/ 289 w 331"/>
                <a:gd name="T3" fmla="*/ 278 h 283"/>
                <a:gd name="T4" fmla="*/ 21 w 331"/>
                <a:gd name="T5" fmla="*/ 50 h 283"/>
                <a:gd name="T6" fmla="*/ 48 w 331"/>
                <a:gd name="T7" fmla="*/ 18 h 283"/>
                <a:gd name="T8" fmla="*/ 316 w 331"/>
                <a:gd name="T9" fmla="*/ 246 h 283"/>
                <a:gd name="T10" fmla="*/ 303 w 331"/>
                <a:gd name="T11" fmla="*/ 283 h 283"/>
                <a:gd name="T12" fmla="*/ 302 w 331"/>
                <a:gd name="T13" fmla="*/ 283 h 283"/>
                <a:gd name="T14" fmla="*/ 302 w 331"/>
                <a:gd name="T15" fmla="*/ 283 h 283"/>
                <a:gd name="T16" fmla="*/ 302 w 331"/>
                <a:gd name="T17" fmla="*/ 283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1" h="283">
                  <a:moveTo>
                    <a:pt x="302" y="283"/>
                  </a:moveTo>
                  <a:cubicBezTo>
                    <a:pt x="298" y="283"/>
                    <a:pt x="293" y="281"/>
                    <a:pt x="289" y="278"/>
                  </a:cubicBezTo>
                  <a:cubicBezTo>
                    <a:pt x="21" y="50"/>
                    <a:pt x="21" y="50"/>
                    <a:pt x="21" y="50"/>
                  </a:cubicBezTo>
                  <a:cubicBezTo>
                    <a:pt x="0" y="32"/>
                    <a:pt x="27" y="0"/>
                    <a:pt x="48" y="18"/>
                  </a:cubicBezTo>
                  <a:cubicBezTo>
                    <a:pt x="316" y="246"/>
                    <a:pt x="316" y="246"/>
                    <a:pt x="316" y="246"/>
                  </a:cubicBezTo>
                  <a:cubicBezTo>
                    <a:pt x="331" y="259"/>
                    <a:pt x="322" y="283"/>
                    <a:pt x="303" y="283"/>
                  </a:cubicBezTo>
                  <a:lnTo>
                    <a:pt x="302" y="283"/>
                  </a:lnTo>
                  <a:close/>
                  <a:moveTo>
                    <a:pt x="302" y="283"/>
                  </a:moveTo>
                  <a:cubicBezTo>
                    <a:pt x="302" y="283"/>
                    <a:pt x="302" y="283"/>
                    <a:pt x="302" y="28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6" name="Rounded Rectangle 25"/>
          <p:cNvSpPr/>
          <p:nvPr/>
        </p:nvSpPr>
        <p:spPr>
          <a:xfrm>
            <a:off x="5615729" y="2209444"/>
            <a:ext cx="2205726" cy="7604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5754772" y="2266515"/>
            <a:ext cx="1927640" cy="646331"/>
          </a:xfrm>
          <a:prstGeom prst="rect">
            <a:avLst/>
          </a:prstGeom>
          <a:noFill/>
        </p:spPr>
        <p:txBody>
          <a:bodyPr wrap="square" rtlCol="0">
            <a:spAutoFit/>
          </a:bodyPr>
          <a:lstStyle/>
          <a:p>
            <a:pPr algn="ctr"/>
            <a:r>
              <a:rPr lang="en-US" sz="3600" b="1" dirty="0" smtClean="0">
                <a:solidFill>
                  <a:schemeClr val="accent1"/>
                </a:solidFill>
                <a:latin typeface="+mj-lt"/>
              </a:rPr>
              <a:t>189.253</a:t>
            </a:r>
            <a:endParaRPr lang="en-ID" sz="3600" b="1" dirty="0">
              <a:solidFill>
                <a:schemeClr val="accent1"/>
              </a:solidFill>
              <a:latin typeface="+mj-lt"/>
            </a:endParaRPr>
          </a:p>
        </p:txBody>
      </p:sp>
    </p:spTree>
    <p:extLst>
      <p:ext uri="{BB962C8B-B14F-4D97-AF65-F5344CB8AC3E}">
        <p14:creationId xmlns:p14="http://schemas.microsoft.com/office/powerpoint/2010/main" val="1743443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9" name="TextBox 18"/>
          <p:cNvSpPr txBox="1"/>
          <p:nvPr/>
        </p:nvSpPr>
        <p:spPr>
          <a:xfrm>
            <a:off x="761999" y="1859340"/>
            <a:ext cx="4332515" cy="830997"/>
          </a:xfrm>
          <a:prstGeom prst="rect">
            <a:avLst/>
          </a:prstGeom>
          <a:noFill/>
        </p:spPr>
        <p:txBody>
          <a:bodyPr wrap="square" rtlCol="0">
            <a:spAutoFit/>
          </a:bodyPr>
          <a:lstStyle/>
          <a:p>
            <a:r>
              <a:rPr lang="en-ID" sz="4800" b="1" dirty="0" smtClean="0">
                <a:latin typeface="+mj-lt"/>
              </a:rPr>
              <a:t>The </a:t>
            </a:r>
            <a:r>
              <a:rPr lang="en-ID" sz="4800" b="1" dirty="0" smtClean="0">
                <a:solidFill>
                  <a:schemeClr val="accent1"/>
                </a:solidFill>
                <a:latin typeface="+mj-lt"/>
              </a:rPr>
              <a:t>Achievement</a:t>
            </a:r>
            <a:endParaRPr lang="en-ID" sz="4800" b="1" dirty="0">
              <a:solidFill>
                <a:schemeClr val="accent1"/>
              </a:solidFill>
              <a:latin typeface="+mj-lt"/>
            </a:endParaRPr>
          </a:p>
        </p:txBody>
      </p:sp>
      <p:sp>
        <p:nvSpPr>
          <p:cNvPr id="3" name="TextBox 2"/>
          <p:cNvSpPr txBox="1"/>
          <p:nvPr/>
        </p:nvSpPr>
        <p:spPr>
          <a:xfrm>
            <a:off x="762000" y="2690337"/>
            <a:ext cx="3862251" cy="2308324"/>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6" name="Rounded Rectangle 5"/>
          <p:cNvSpPr/>
          <p:nvPr/>
        </p:nvSpPr>
        <p:spPr>
          <a:xfrm>
            <a:off x="6931115" y="1831386"/>
            <a:ext cx="3048908" cy="1025434"/>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223761" y="1879479"/>
            <a:ext cx="2463616" cy="584775"/>
          </a:xfrm>
          <a:prstGeom prst="rect">
            <a:avLst/>
          </a:prstGeom>
          <a:noFill/>
        </p:spPr>
        <p:txBody>
          <a:bodyPr wrap="square" rtlCol="0">
            <a:spAutoFit/>
          </a:bodyPr>
          <a:lstStyle/>
          <a:p>
            <a:pPr algn="ctr"/>
            <a:r>
              <a:rPr lang="en-US" sz="3200" b="1" dirty="0" smtClean="0">
                <a:solidFill>
                  <a:schemeClr val="accent1"/>
                </a:solidFill>
                <a:latin typeface="+mj-lt"/>
              </a:rPr>
              <a:t>389.261</a:t>
            </a:r>
            <a:endParaRPr lang="en-ID" sz="3200" b="1" dirty="0">
              <a:solidFill>
                <a:schemeClr val="accent1"/>
              </a:solidFill>
              <a:latin typeface="+mj-lt"/>
            </a:endParaRPr>
          </a:p>
        </p:txBody>
      </p:sp>
      <p:sp>
        <p:nvSpPr>
          <p:cNvPr id="8" name="TextBox 7"/>
          <p:cNvSpPr txBox="1"/>
          <p:nvPr/>
        </p:nvSpPr>
        <p:spPr>
          <a:xfrm>
            <a:off x="7124573" y="2387144"/>
            <a:ext cx="2661992" cy="369332"/>
          </a:xfrm>
          <a:prstGeom prst="rect">
            <a:avLst/>
          </a:prstGeom>
          <a:noFill/>
        </p:spPr>
        <p:txBody>
          <a:bodyPr wrap="square" rtlCol="0">
            <a:spAutoFit/>
          </a:bodyPr>
          <a:lstStyle/>
          <a:p>
            <a:pPr algn="ctr"/>
            <a:r>
              <a:rPr lang="en-US" dirty="0" smtClean="0">
                <a:solidFill>
                  <a:schemeClr val="accent1"/>
                </a:solidFill>
                <a:latin typeface="+mj-lt"/>
              </a:rPr>
              <a:t>The Achievement One</a:t>
            </a:r>
            <a:endParaRPr lang="en-ID" dirty="0">
              <a:solidFill>
                <a:schemeClr val="accent1"/>
              </a:solidFill>
              <a:latin typeface="+mj-lt"/>
            </a:endParaRPr>
          </a:p>
        </p:txBody>
      </p:sp>
      <p:sp>
        <p:nvSpPr>
          <p:cNvPr id="12" name="Rounded Rectangle 11"/>
          <p:cNvSpPr/>
          <p:nvPr/>
        </p:nvSpPr>
        <p:spPr>
          <a:xfrm>
            <a:off x="6126481" y="2916283"/>
            <a:ext cx="3048908" cy="1025434"/>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419127" y="2964376"/>
            <a:ext cx="2463616" cy="584775"/>
          </a:xfrm>
          <a:prstGeom prst="rect">
            <a:avLst/>
          </a:prstGeom>
          <a:noFill/>
        </p:spPr>
        <p:txBody>
          <a:bodyPr wrap="square" rtlCol="0">
            <a:spAutoFit/>
          </a:bodyPr>
          <a:lstStyle/>
          <a:p>
            <a:pPr algn="ctr"/>
            <a:r>
              <a:rPr lang="en-US" sz="3200" b="1" dirty="0" smtClean="0">
                <a:solidFill>
                  <a:schemeClr val="bg1"/>
                </a:solidFill>
                <a:latin typeface="+mj-lt"/>
              </a:rPr>
              <a:t>+2.531</a:t>
            </a:r>
            <a:endParaRPr lang="en-ID" sz="3200" b="1" dirty="0">
              <a:solidFill>
                <a:schemeClr val="bg1"/>
              </a:solidFill>
              <a:latin typeface="+mj-lt"/>
            </a:endParaRPr>
          </a:p>
        </p:txBody>
      </p:sp>
      <p:sp>
        <p:nvSpPr>
          <p:cNvPr id="14" name="TextBox 13"/>
          <p:cNvSpPr txBox="1"/>
          <p:nvPr/>
        </p:nvSpPr>
        <p:spPr>
          <a:xfrm>
            <a:off x="6319939" y="3472041"/>
            <a:ext cx="2661992" cy="369332"/>
          </a:xfrm>
          <a:prstGeom prst="rect">
            <a:avLst/>
          </a:prstGeom>
          <a:noFill/>
        </p:spPr>
        <p:txBody>
          <a:bodyPr wrap="square" rtlCol="0">
            <a:spAutoFit/>
          </a:bodyPr>
          <a:lstStyle/>
          <a:p>
            <a:pPr algn="ctr"/>
            <a:r>
              <a:rPr lang="en-US" dirty="0" smtClean="0">
                <a:solidFill>
                  <a:schemeClr val="bg1"/>
                </a:solidFill>
                <a:latin typeface="+mj-lt"/>
              </a:rPr>
              <a:t>The Achievement Two</a:t>
            </a:r>
            <a:endParaRPr lang="en-ID" dirty="0">
              <a:solidFill>
                <a:schemeClr val="bg1"/>
              </a:solidFill>
              <a:latin typeface="+mj-lt"/>
            </a:endParaRPr>
          </a:p>
        </p:txBody>
      </p:sp>
      <p:sp>
        <p:nvSpPr>
          <p:cNvPr id="16" name="Rounded Rectangle 15"/>
          <p:cNvSpPr/>
          <p:nvPr/>
        </p:nvSpPr>
        <p:spPr>
          <a:xfrm>
            <a:off x="5321847" y="4001180"/>
            <a:ext cx="3048908" cy="1025434"/>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614493" y="4049273"/>
            <a:ext cx="2463616" cy="584775"/>
          </a:xfrm>
          <a:prstGeom prst="rect">
            <a:avLst/>
          </a:prstGeom>
          <a:noFill/>
        </p:spPr>
        <p:txBody>
          <a:bodyPr wrap="square" rtlCol="0">
            <a:spAutoFit/>
          </a:bodyPr>
          <a:lstStyle/>
          <a:p>
            <a:pPr algn="ctr"/>
            <a:r>
              <a:rPr lang="en-US" sz="3200" b="1" dirty="0" smtClean="0">
                <a:solidFill>
                  <a:schemeClr val="accent1"/>
                </a:solidFill>
                <a:latin typeface="+mj-lt"/>
              </a:rPr>
              <a:t>$1.56M</a:t>
            </a:r>
            <a:endParaRPr lang="en-ID" sz="3200" b="1" dirty="0">
              <a:solidFill>
                <a:schemeClr val="accent1"/>
              </a:solidFill>
              <a:latin typeface="+mj-lt"/>
            </a:endParaRPr>
          </a:p>
        </p:txBody>
      </p:sp>
      <p:sp>
        <p:nvSpPr>
          <p:cNvPr id="18" name="TextBox 17"/>
          <p:cNvSpPr txBox="1"/>
          <p:nvPr/>
        </p:nvSpPr>
        <p:spPr>
          <a:xfrm>
            <a:off x="5515305" y="4556938"/>
            <a:ext cx="2661992" cy="369332"/>
          </a:xfrm>
          <a:prstGeom prst="rect">
            <a:avLst/>
          </a:prstGeom>
          <a:noFill/>
        </p:spPr>
        <p:txBody>
          <a:bodyPr wrap="square" rtlCol="0">
            <a:spAutoFit/>
          </a:bodyPr>
          <a:lstStyle/>
          <a:p>
            <a:pPr algn="ctr"/>
            <a:r>
              <a:rPr lang="en-US" dirty="0" smtClean="0">
                <a:solidFill>
                  <a:schemeClr val="accent1"/>
                </a:solidFill>
                <a:latin typeface="+mj-lt"/>
              </a:rPr>
              <a:t>The Achievement Three</a:t>
            </a:r>
            <a:endParaRPr lang="en-ID" dirty="0">
              <a:solidFill>
                <a:schemeClr val="accent1"/>
              </a:solidFill>
              <a:latin typeface="+mj-lt"/>
            </a:endParaRPr>
          </a:p>
        </p:txBody>
      </p:sp>
      <p:sp>
        <p:nvSpPr>
          <p:cNvPr id="20" name="Freeform 19"/>
          <p:cNvSpPr/>
          <p:nvPr/>
        </p:nvSpPr>
        <p:spPr>
          <a:xfrm rot="5400000">
            <a:off x="9321435" y="3987436"/>
            <a:ext cx="2993574" cy="2747553"/>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9704796" y="4622548"/>
            <a:ext cx="2226854"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will to create is </a:t>
            </a:r>
            <a:r>
              <a:rPr lang="en-US" sz="1200" dirty="0" smtClean="0">
                <a:solidFill>
                  <a:schemeClr val="bg1"/>
                </a:solidFill>
              </a:rPr>
              <a:t>encoded.</a:t>
            </a:r>
            <a:endParaRPr lang="en-ID" sz="1200" dirty="0">
              <a:solidFill>
                <a:schemeClr val="bg1"/>
              </a:solidFill>
            </a:endParaRPr>
          </a:p>
        </p:txBody>
      </p:sp>
    </p:spTree>
    <p:extLst>
      <p:ext uri="{BB962C8B-B14F-4D97-AF65-F5344CB8AC3E}">
        <p14:creationId xmlns:p14="http://schemas.microsoft.com/office/powerpoint/2010/main" val="2732171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p:cNvSpPr>
            <a:spLocks noGrp="1"/>
          </p:cNvSpPr>
          <p:nvPr>
            <p:ph type="pic" sz="quarter" idx="13"/>
          </p:nvPr>
        </p:nvSpPr>
        <p:spPr/>
      </p:sp>
      <p:sp>
        <p:nvSpPr>
          <p:cNvPr id="6" name="Freeform 5"/>
          <p:cNvSpPr/>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706561" y="947373"/>
            <a:ext cx="8778875" cy="830997"/>
          </a:xfrm>
          <a:prstGeom prst="rect">
            <a:avLst/>
          </a:prstGeom>
          <a:noFill/>
        </p:spPr>
        <p:txBody>
          <a:bodyPr wrap="square" rtlCol="0">
            <a:spAutoFit/>
          </a:bodyPr>
          <a:lstStyle/>
          <a:p>
            <a:pPr algn="ctr"/>
            <a:r>
              <a:rPr lang="en-ID" sz="4800" b="1" dirty="0" smtClean="0">
                <a:solidFill>
                  <a:schemeClr val="accent1"/>
                </a:solidFill>
                <a:latin typeface="+mj-lt"/>
              </a:rPr>
              <a:t>Improved History </a:t>
            </a:r>
            <a:r>
              <a:rPr lang="en-ID" sz="4800" b="1" dirty="0" smtClean="0">
                <a:solidFill>
                  <a:schemeClr val="bg1"/>
                </a:solidFill>
                <a:latin typeface="+mj-lt"/>
              </a:rPr>
              <a:t>Timeline</a:t>
            </a:r>
            <a:endParaRPr lang="en-ID" sz="4800" b="1" dirty="0">
              <a:solidFill>
                <a:schemeClr val="bg1"/>
              </a:solidFill>
              <a:latin typeface="+mj-lt"/>
            </a:endParaRPr>
          </a:p>
        </p:txBody>
      </p:sp>
      <p:sp>
        <p:nvSpPr>
          <p:cNvPr id="8" name="TextBox 7"/>
          <p:cNvSpPr txBox="1"/>
          <p:nvPr/>
        </p:nvSpPr>
        <p:spPr>
          <a:xfrm>
            <a:off x="8216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One</a:t>
            </a:r>
            <a:endParaRPr lang="en-ID" dirty="0">
              <a:solidFill>
                <a:schemeClr val="accent1"/>
              </a:solidFill>
              <a:latin typeface="+mj-lt"/>
            </a:endParaRPr>
          </a:p>
        </p:txBody>
      </p:sp>
      <p:sp>
        <p:nvSpPr>
          <p:cNvPr id="9" name="TextBox 8"/>
          <p:cNvSpPr txBox="1"/>
          <p:nvPr/>
        </p:nvSpPr>
        <p:spPr>
          <a:xfrm>
            <a:off x="8216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3" name="TextBox 12"/>
          <p:cNvSpPr txBox="1"/>
          <p:nvPr/>
        </p:nvSpPr>
        <p:spPr>
          <a:xfrm>
            <a:off x="476500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Two</a:t>
            </a:r>
            <a:endParaRPr lang="en-ID" dirty="0">
              <a:solidFill>
                <a:schemeClr val="accent1"/>
              </a:solidFill>
              <a:latin typeface="+mj-lt"/>
            </a:endParaRPr>
          </a:p>
        </p:txBody>
      </p:sp>
      <p:sp>
        <p:nvSpPr>
          <p:cNvPr id="15" name="TextBox 14"/>
          <p:cNvSpPr txBox="1"/>
          <p:nvPr/>
        </p:nvSpPr>
        <p:spPr>
          <a:xfrm>
            <a:off x="476500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7" name="Rounded Rectangle 16"/>
          <p:cNvSpPr/>
          <p:nvPr/>
        </p:nvSpPr>
        <p:spPr>
          <a:xfrm>
            <a:off x="8648699" y="2266950"/>
            <a:ext cx="2781301" cy="3755172"/>
          </a:xfrm>
          <a:prstGeom prst="roundRect">
            <a:avLst>
              <a:gd name="adj" fmla="val 1235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859155" y="3792616"/>
            <a:ext cx="2360388" cy="369332"/>
          </a:xfrm>
          <a:prstGeom prst="rect">
            <a:avLst/>
          </a:prstGeom>
          <a:noFill/>
        </p:spPr>
        <p:txBody>
          <a:bodyPr wrap="square" rtlCol="0">
            <a:spAutoFit/>
          </a:bodyPr>
          <a:lstStyle/>
          <a:p>
            <a:pPr algn="ctr"/>
            <a:r>
              <a:rPr lang="en-US" dirty="0" smtClean="0">
                <a:solidFill>
                  <a:schemeClr val="bg1"/>
                </a:solidFill>
                <a:latin typeface="+mj-lt"/>
              </a:rPr>
              <a:t>The History Three</a:t>
            </a:r>
            <a:endParaRPr lang="en-ID" dirty="0">
              <a:solidFill>
                <a:schemeClr val="bg1"/>
              </a:solidFill>
              <a:latin typeface="+mj-lt"/>
            </a:endParaRPr>
          </a:p>
        </p:txBody>
      </p:sp>
      <p:sp>
        <p:nvSpPr>
          <p:cNvPr id="19" name="TextBox 18"/>
          <p:cNvSpPr txBox="1"/>
          <p:nvPr/>
        </p:nvSpPr>
        <p:spPr>
          <a:xfrm>
            <a:off x="8859155" y="4109750"/>
            <a:ext cx="2360388"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20" name="TextBox 19"/>
          <p:cNvSpPr txBox="1"/>
          <p:nvPr/>
        </p:nvSpPr>
        <p:spPr>
          <a:xfrm>
            <a:off x="8859155" y="3008490"/>
            <a:ext cx="2360388" cy="830997"/>
          </a:xfrm>
          <a:prstGeom prst="rect">
            <a:avLst/>
          </a:prstGeom>
          <a:noFill/>
        </p:spPr>
        <p:txBody>
          <a:bodyPr wrap="square" rtlCol="0">
            <a:spAutoFit/>
          </a:bodyPr>
          <a:lstStyle/>
          <a:p>
            <a:pPr algn="ctr"/>
            <a:r>
              <a:rPr lang="en-US" sz="4800" b="1" dirty="0" smtClean="0">
                <a:solidFill>
                  <a:schemeClr val="bg1"/>
                </a:solidFill>
                <a:latin typeface="+mj-lt"/>
              </a:rPr>
              <a:t>2018</a:t>
            </a:r>
            <a:endParaRPr lang="en-ID" sz="4800" b="1" dirty="0">
              <a:solidFill>
                <a:schemeClr val="bg1"/>
              </a:solidFill>
              <a:latin typeface="+mj-lt"/>
            </a:endParaRPr>
          </a:p>
        </p:txBody>
      </p:sp>
      <p:sp>
        <p:nvSpPr>
          <p:cNvPr id="2" name="Picture Placeholder 1"/>
          <p:cNvSpPr>
            <a:spLocks noGrp="1"/>
          </p:cNvSpPr>
          <p:nvPr>
            <p:ph type="pic" sz="quarter" idx="15"/>
          </p:nvPr>
        </p:nvSpPr>
        <p:spPr/>
      </p:sp>
      <p:sp>
        <p:nvSpPr>
          <p:cNvPr id="3" name="Picture Placeholder 2"/>
          <p:cNvSpPr>
            <a:spLocks noGrp="1"/>
          </p:cNvSpPr>
          <p:nvPr>
            <p:ph type="pic" sz="quarter" idx="14"/>
          </p:nvPr>
        </p:nvSpPr>
        <p:spPr/>
      </p:sp>
    </p:spTree>
    <p:extLst>
      <p:ext uri="{BB962C8B-B14F-4D97-AF65-F5344CB8AC3E}">
        <p14:creationId xmlns:p14="http://schemas.microsoft.com/office/powerpoint/2010/main" val="4019125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p:sp>
      <p:sp>
        <p:nvSpPr>
          <p:cNvPr id="3" name="Freeform 2"/>
          <p:cNvSpPr/>
          <p:nvPr/>
        </p:nvSpPr>
        <p:spPr>
          <a:xfrm flipH="1">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216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Four</a:t>
            </a:r>
            <a:endParaRPr lang="en-ID" dirty="0">
              <a:solidFill>
                <a:schemeClr val="accent1"/>
              </a:solidFill>
              <a:latin typeface="+mj-lt"/>
            </a:endParaRPr>
          </a:p>
        </p:txBody>
      </p:sp>
      <p:sp>
        <p:nvSpPr>
          <p:cNvPr id="7" name="TextBox 6"/>
          <p:cNvSpPr txBox="1"/>
          <p:nvPr/>
        </p:nvSpPr>
        <p:spPr>
          <a:xfrm>
            <a:off x="8216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9" name="TextBox 8"/>
          <p:cNvSpPr txBox="1"/>
          <p:nvPr/>
        </p:nvSpPr>
        <p:spPr>
          <a:xfrm>
            <a:off x="87083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Six</a:t>
            </a:r>
            <a:endParaRPr lang="en-ID" dirty="0">
              <a:solidFill>
                <a:schemeClr val="accent1"/>
              </a:solidFill>
              <a:latin typeface="+mj-lt"/>
            </a:endParaRPr>
          </a:p>
        </p:txBody>
      </p:sp>
      <p:sp>
        <p:nvSpPr>
          <p:cNvPr id="10" name="TextBox 9"/>
          <p:cNvSpPr txBox="1"/>
          <p:nvPr/>
        </p:nvSpPr>
        <p:spPr>
          <a:xfrm>
            <a:off x="87083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1" name="Rounded Rectangle 10"/>
          <p:cNvSpPr/>
          <p:nvPr/>
        </p:nvSpPr>
        <p:spPr>
          <a:xfrm>
            <a:off x="4705349" y="2266950"/>
            <a:ext cx="2781301" cy="3755172"/>
          </a:xfrm>
          <a:prstGeom prst="roundRect">
            <a:avLst>
              <a:gd name="adj" fmla="val 1235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915805" y="3792616"/>
            <a:ext cx="2360388" cy="369332"/>
          </a:xfrm>
          <a:prstGeom prst="rect">
            <a:avLst/>
          </a:prstGeom>
          <a:noFill/>
        </p:spPr>
        <p:txBody>
          <a:bodyPr wrap="square" rtlCol="0">
            <a:spAutoFit/>
          </a:bodyPr>
          <a:lstStyle/>
          <a:p>
            <a:pPr algn="ctr"/>
            <a:r>
              <a:rPr lang="en-US" dirty="0" smtClean="0">
                <a:solidFill>
                  <a:schemeClr val="accent1"/>
                </a:solidFill>
                <a:latin typeface="+mj-lt"/>
              </a:rPr>
              <a:t>The History Five</a:t>
            </a:r>
            <a:endParaRPr lang="en-ID" dirty="0">
              <a:solidFill>
                <a:schemeClr val="accent1"/>
              </a:solidFill>
              <a:latin typeface="+mj-lt"/>
            </a:endParaRPr>
          </a:p>
        </p:txBody>
      </p:sp>
      <p:sp>
        <p:nvSpPr>
          <p:cNvPr id="13" name="TextBox 12"/>
          <p:cNvSpPr txBox="1"/>
          <p:nvPr/>
        </p:nvSpPr>
        <p:spPr>
          <a:xfrm>
            <a:off x="4915805" y="4109750"/>
            <a:ext cx="2360388" cy="1200329"/>
          </a:xfrm>
          <a:prstGeom prst="rect">
            <a:avLst/>
          </a:prstGeom>
          <a:noFill/>
        </p:spPr>
        <p:txBody>
          <a:bodyPr wrap="square" rtlCol="0">
            <a:spAutoFit/>
          </a:bodyPr>
          <a:lstStyle/>
          <a:p>
            <a:pPr algn="ctr">
              <a:lnSpc>
                <a:spcPct val="150000"/>
              </a:lnSpc>
            </a:pPr>
            <a:r>
              <a:rPr lang="en-US" sz="1200" dirty="0"/>
              <a:t>Some people dream of success, while other people get up every morning and make it happen.</a:t>
            </a:r>
            <a:endParaRPr lang="en-ID" sz="1200" dirty="0"/>
          </a:p>
        </p:txBody>
      </p:sp>
      <p:sp>
        <p:nvSpPr>
          <p:cNvPr id="14" name="TextBox 13"/>
          <p:cNvSpPr txBox="1"/>
          <p:nvPr/>
        </p:nvSpPr>
        <p:spPr>
          <a:xfrm>
            <a:off x="4915805" y="3008490"/>
            <a:ext cx="2360388" cy="830997"/>
          </a:xfrm>
          <a:prstGeom prst="rect">
            <a:avLst/>
          </a:prstGeom>
          <a:noFill/>
        </p:spPr>
        <p:txBody>
          <a:bodyPr wrap="square" rtlCol="0">
            <a:spAutoFit/>
          </a:bodyPr>
          <a:lstStyle/>
          <a:p>
            <a:pPr algn="ctr"/>
            <a:r>
              <a:rPr lang="en-US" sz="4800" b="1" dirty="0" smtClean="0">
                <a:solidFill>
                  <a:schemeClr val="accent1"/>
                </a:solidFill>
                <a:latin typeface="+mj-lt"/>
              </a:rPr>
              <a:t>2020</a:t>
            </a:r>
            <a:endParaRPr lang="en-ID" sz="4800" b="1" dirty="0">
              <a:solidFill>
                <a:schemeClr val="accent1"/>
              </a:solidFill>
              <a:latin typeface="+mj-lt"/>
            </a:endParaRPr>
          </a:p>
        </p:txBody>
      </p:sp>
      <p:sp>
        <p:nvSpPr>
          <p:cNvPr id="17" name="TextBox 16"/>
          <p:cNvSpPr txBox="1"/>
          <p:nvPr/>
        </p:nvSpPr>
        <p:spPr>
          <a:xfrm>
            <a:off x="2162629" y="882729"/>
            <a:ext cx="7866742" cy="923330"/>
          </a:xfrm>
          <a:prstGeom prst="rect">
            <a:avLst/>
          </a:prstGeom>
          <a:noFill/>
        </p:spPr>
        <p:txBody>
          <a:bodyPr wrap="square" rtlCol="0">
            <a:spAutoFit/>
          </a:bodyPr>
          <a:lstStyle/>
          <a:p>
            <a:pPr algn="ctr">
              <a:lnSpc>
                <a:spcPct val="150000"/>
              </a:lnSpc>
            </a:pPr>
            <a:r>
              <a:rPr lang="en-US" sz="1200" dirty="0">
                <a:solidFill>
                  <a:schemeClr val="accent1"/>
                </a:solidFill>
              </a:rPr>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solidFill>
                <a:schemeClr val="accent1"/>
              </a:solidFill>
            </a:endParaRPr>
          </a:p>
        </p:txBody>
      </p:sp>
      <p:sp>
        <p:nvSpPr>
          <p:cNvPr id="2" name="Picture Placeholder 1"/>
          <p:cNvSpPr>
            <a:spLocks noGrp="1"/>
          </p:cNvSpPr>
          <p:nvPr>
            <p:ph type="pic" sz="quarter" idx="15"/>
          </p:nvPr>
        </p:nvSpPr>
        <p:spPr/>
      </p:sp>
      <p:sp>
        <p:nvSpPr>
          <p:cNvPr id="4" name="Picture Placeholder 3"/>
          <p:cNvSpPr>
            <a:spLocks noGrp="1"/>
          </p:cNvSpPr>
          <p:nvPr>
            <p:ph type="pic" sz="quarter" idx="14"/>
          </p:nvPr>
        </p:nvSpPr>
        <p:spPr/>
      </p:sp>
    </p:spTree>
    <p:extLst>
      <p:ext uri="{BB962C8B-B14F-4D97-AF65-F5344CB8AC3E}">
        <p14:creationId xmlns:p14="http://schemas.microsoft.com/office/powerpoint/2010/main" val="4260504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2">
      <a:dk1>
        <a:srgbClr val="1F1F1F"/>
      </a:dk1>
      <a:lt1>
        <a:srgbClr val="FFFFFF"/>
      </a:lt1>
      <a:dk2>
        <a:srgbClr val="414C54"/>
      </a:dk2>
      <a:lt2>
        <a:srgbClr val="FFFFFF"/>
      </a:lt2>
      <a:accent1>
        <a:srgbClr val="028CD9"/>
      </a:accent1>
      <a:accent2>
        <a:srgbClr val="026EC8"/>
      </a:accent2>
      <a:accent3>
        <a:srgbClr val="025AAF"/>
      </a:accent3>
      <a:accent4>
        <a:srgbClr val="02469B"/>
      </a:accent4>
      <a:accent5>
        <a:srgbClr val="023278"/>
      </a:accent5>
      <a:accent6>
        <a:srgbClr val="02195A"/>
      </a:accent6>
      <a:hlink>
        <a:srgbClr val="0563C1"/>
      </a:hlink>
      <a:folHlink>
        <a:srgbClr val="954F72"/>
      </a:folHlink>
    </a:clrScheme>
    <a:fontScheme name="Custom 39">
      <a:majorFont>
        <a:latin typeface="Boogaloo"/>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1022</TotalTime>
  <Words>2444</Words>
  <PresentationFormat>Widescreen</PresentationFormat>
  <Paragraphs>241</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Boogaloo</vt:lpstr>
      <vt:lpstr>open sans</vt:lpstr>
      <vt:lpstr>Source Sans Pro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2020-02-17T06:10:48Z</dcterms:created>
  <dcterms:modified xsi:type="dcterms:W3CDTF">2021-03-09T04:04:10Z</dcterms:modified>
</cp:coreProperties>
</file>