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embedTrueTypeFonts="1" strictFirstAndLastChars="0" autoCompressPictures="0" saveSubsetFonts="1">
  <p:sldMasterIdLst>
    <p:sldMasterId r:id="rId6" id="2147483648"/>
    <p:sldMasterId r:id="rId7" id="2147483660"/>
    <p:sldMasterId r:id="rId8" id="2147483672"/>
    <p:sldMasterId r:id="rId9" id="2147483685"/>
    <p:sldMasterId r:id="rId10" id="2147483692"/>
    <p:sldMasterId r:id="rId11" id="2147483704"/>
    <p:sldMasterId r:id="rId12" id="2147483710"/>
    <p:sldMasterId r:id="rId13" id="2147483723"/>
    <p:sldMasterId r:id="rId14" id="2147483729"/>
  </p:sldMasterIdLst>
  <p:notesMasterIdLst>
    <p:notesMasterId r:id="rId15"/>
  </p:notesMasterIdLst>
  <p:sldIdLst>
    <p:sldId r:id="rId16" id="256"/>
    <p:sldId r:id="rId17" id="257"/>
    <p:sldId r:id="rId18" id="258"/>
    <p:sldId r:id="rId19" id="259"/>
    <p:sldId r:id="rId20" id="260"/>
    <p:sldId r:id="rId21" id="261"/>
    <p:sldId r:id="rId22" id="262"/>
    <p:sldId r:id="rId23" id="263"/>
    <p:sldId r:id="rId24" id="264"/>
    <p:sldId r:id="rId25" id="265"/>
    <p:sldId r:id="rId26" id="266"/>
    <p:sldId r:id="rId27" id="267"/>
    <p:sldId r:id="rId28" id="268"/>
    <p:sldId r:id="rId29" id="269"/>
    <p:sldId r:id="rId30" id="270"/>
    <p:sldId r:id="rId31" id="271"/>
    <p:sldId r:id="rId32" id="272"/>
    <p:sldId r:id="rId33" id="273"/>
    <p:sldId r:id="rId34" id="274"/>
    <p:sldId r:id="rId35" id="275"/>
    <p:sldId r:id="rId36" id="276"/>
    <p:sldId r:id="rId37" id="277"/>
  </p:sldIdLst>
  <p:sldSz cx="9144000" cy="6858000"/>
  <p:notesSz cx="6858000" cy="9144000"/>
  <p:embeddedFontLst>
    <p:embeddedFont>
      <p:font typeface="Arial Narrow"/>
      <p:regular r:id="rId38"/>
      <p:bold r:id="rId39"/>
      <p:italic r:id="rId40"/>
      <p:boldItalic r:id="rId41"/>
    </p:embeddedFont>
    <p:embeddedFont>
      <p:font typeface="Tahom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9pPr>
  </p:defaultTextStyle>
  <p:extLst>
    <p:ext uri="{EFAFB233-063F-42B5-8137-9DF3F51BA10A}">
      <p15:sldGuideLst>
        <p15:guide orient="horz" pos="2160" id="1">
          <p15:clr>
            <a:srgbClr val="A4A3A4"/>
          </p15:clr>
        </p15:guide>
        <p15:guide pos="2880" id="2">
          <p15:clr>
            <a:srgbClr val="A4A3A4"/>
          </p15:clr>
        </p15:guide>
      </p15:sldGuideLst>
    </p:ext>
    <p:ext uri="http://customooxmlschemas.google.com/">
      <go:slidesCustomData xmlns:go="http://customooxmlschemas.google.com/" roundtripDataSignature="AMtx7mj7eBbU3UMfYnr6MnIE7F7I79dV6g==" r:id="rId44"/>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clrIdx="0" initials="" lastIdx="1" name="20.Đặng Văn Mạnh" id="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029B70-AE7C-44DD-A0EF-A94C2A21320F}">
  <a:tblStyle styleId="{E5029B70-AE7C-44DD-A0EF-A94C2A21320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6ED15B6-DD06-4674-8A35-F76A273A1C6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Narrow-italic.fntdata"/><Relationship Id="rId20" Type="http://schemas.openxmlformats.org/officeDocument/2006/relationships/slide" Target="slides/slide5.xml"/><Relationship Id="rId42" Type="http://schemas.openxmlformats.org/officeDocument/2006/relationships/font" Target="fonts/Tahoma-regular.fntdata"/><Relationship Id="rId41" Type="http://schemas.openxmlformats.org/officeDocument/2006/relationships/font" Target="fonts/ArialNarrow-boldItalic.fntdata"/><Relationship Id="rId22" Type="http://schemas.openxmlformats.org/officeDocument/2006/relationships/slide" Target="slides/slide7.xml"/><Relationship Id="rId44" Type="http://customschemas.google.com/relationships/presentationmetadata" Target="metadata"/><Relationship Id="rId21" Type="http://schemas.openxmlformats.org/officeDocument/2006/relationships/slide" Target="slides/slide6.xml"/><Relationship Id="rId43" Type="http://schemas.openxmlformats.org/officeDocument/2006/relationships/font" Target="fonts/Tahoma-bold.fntdata"/><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14.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6.xml"/><Relationship Id="rId33" Type="http://schemas.openxmlformats.org/officeDocument/2006/relationships/slide" Target="slides/slide18.xml"/><Relationship Id="rId10" Type="http://schemas.openxmlformats.org/officeDocument/2006/relationships/slideMaster" Target="slideMasters/slideMaster5.xml"/><Relationship Id="rId32" Type="http://schemas.openxmlformats.org/officeDocument/2006/relationships/slide" Target="slides/slide17.xml"/><Relationship Id="rId13" Type="http://schemas.openxmlformats.org/officeDocument/2006/relationships/slideMaster" Target="slideMasters/slideMaster8.xml"/><Relationship Id="rId35" Type="http://schemas.openxmlformats.org/officeDocument/2006/relationships/slide" Target="slides/slide20.xml"/><Relationship Id="rId12" Type="http://schemas.openxmlformats.org/officeDocument/2006/relationships/slideMaster" Target="slideMasters/slideMaster7.xml"/><Relationship Id="rId34" Type="http://schemas.openxmlformats.org/officeDocument/2006/relationships/slide" Target="slides/slide19.xml"/><Relationship Id="rId15" Type="http://schemas.openxmlformats.org/officeDocument/2006/relationships/notesMaster" Target="notesMasters/notesMaster1.xml"/><Relationship Id="rId37" Type="http://schemas.openxmlformats.org/officeDocument/2006/relationships/slide" Target="slides/slide22.xml"/><Relationship Id="rId14" Type="http://schemas.openxmlformats.org/officeDocument/2006/relationships/slideMaster" Target="slideMasters/slideMaster9.xml"/><Relationship Id="rId36" Type="http://schemas.openxmlformats.org/officeDocument/2006/relationships/slide" Target="slides/slide21.xml"/><Relationship Id="rId17" Type="http://schemas.openxmlformats.org/officeDocument/2006/relationships/slide" Target="slides/slide2.xml"/><Relationship Id="rId39" Type="http://schemas.openxmlformats.org/officeDocument/2006/relationships/font" Target="fonts/ArialNarrow-bold.fntdata"/><Relationship Id="rId16" Type="http://schemas.openxmlformats.org/officeDocument/2006/relationships/slide" Target="slides/slide1.xml"/><Relationship Id="rId38" Type="http://schemas.openxmlformats.org/officeDocument/2006/relationships/font" Target="fonts/ArialNarrow-regular.fntdata"/><Relationship Id="rId19" Type="http://schemas.openxmlformats.org/officeDocument/2006/relationships/slide" Target="slides/slide4.xml"/><Relationship Id="rId1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xmlns:p15="http://schemas.microsoft.com/office/powerpoint/2012/main">
  <p:cm dt="2022-03-30T15:08:17.736" authorId="0" idx="1">
    <p:pos x="1961" y="2644"/>
    <p:text>Bb</p:text>
    <p:extLst>
      <p:ext uri="{C676402C-5697-4E1C-873F-D02D1690AC5C}">
        <p15:threadingInfo timeZoneBias="0"/>
      </p:ext>
      <p:ext uri="http://customooxmlschemas.google.com/">
        <go:slidesCustomData xmlns:go="http://customooxmlschemas.google.com/" commentPostId="AAAAXWMQ6g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375"/>
              <a:buFont typeface="Calibri"/>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563"/>
              </a:spcBef>
              <a:spcAft>
                <a:spcPts val="0"/>
              </a:spcAft>
              <a:buClr>
                <a:schemeClr val="dk1"/>
              </a:buClr>
              <a:buSzPts val="1350"/>
              <a:buNone/>
              <a:defRPr sz="1350"/>
            </a:lvl1pPr>
            <a:lvl2pPr lvl="1" algn="ctr">
              <a:lnSpc>
                <a:spcPct val="90000"/>
              </a:lnSpc>
              <a:spcBef>
                <a:spcPts val="281"/>
              </a:spcBef>
              <a:spcAft>
                <a:spcPts val="0"/>
              </a:spcAft>
              <a:buClr>
                <a:schemeClr val="dk1"/>
              </a:buClr>
              <a:buSzPts val="1125"/>
              <a:buNone/>
              <a:defRPr sz="1125"/>
            </a:lvl2pPr>
            <a:lvl3pPr lvl="2" algn="ctr">
              <a:lnSpc>
                <a:spcPct val="90000"/>
              </a:lnSpc>
              <a:spcBef>
                <a:spcPts val="281"/>
              </a:spcBef>
              <a:spcAft>
                <a:spcPts val="0"/>
              </a:spcAft>
              <a:buClr>
                <a:schemeClr val="dk1"/>
              </a:buClr>
              <a:buSzPts val="1013"/>
              <a:buNone/>
              <a:defRPr sz="1013"/>
            </a:lvl3pPr>
            <a:lvl4pPr lvl="3" algn="ctr">
              <a:lnSpc>
                <a:spcPct val="90000"/>
              </a:lnSpc>
              <a:spcBef>
                <a:spcPts val="281"/>
              </a:spcBef>
              <a:spcAft>
                <a:spcPts val="0"/>
              </a:spcAft>
              <a:buClr>
                <a:schemeClr val="dk1"/>
              </a:buClr>
              <a:buSzPts val="900"/>
              <a:buNone/>
              <a:defRPr sz="900"/>
            </a:lvl4pPr>
            <a:lvl5pPr lvl="4" algn="ctr">
              <a:lnSpc>
                <a:spcPct val="90000"/>
              </a:lnSpc>
              <a:spcBef>
                <a:spcPts val="281"/>
              </a:spcBef>
              <a:spcAft>
                <a:spcPts val="0"/>
              </a:spcAft>
              <a:buClr>
                <a:schemeClr val="dk1"/>
              </a:buClr>
              <a:buSzPts val="900"/>
              <a:buNone/>
              <a:defRPr sz="900"/>
            </a:lvl5pPr>
            <a:lvl6pPr lvl="5" algn="ctr">
              <a:lnSpc>
                <a:spcPct val="90000"/>
              </a:lnSpc>
              <a:spcBef>
                <a:spcPts val="281"/>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p:txBody>
      </p:sp>
      <p:sp>
        <p:nvSpPr>
          <p:cNvPr id="18" name="Google Shape;18;p24"/>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9"/>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75" name="Google Shape;75;p4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9"/>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0"/>
          <p:cNvSpPr txBox="1"/>
          <p:nvPr>
            <p:ph type="title"/>
          </p:nvPr>
        </p:nvSpPr>
        <p:spPr>
          <a:xfrm rot="5400000">
            <a:off x="4623594"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0"/>
          <p:cNvSpPr txBox="1"/>
          <p:nvPr>
            <p:ph idx="1" type="body"/>
          </p:nvPr>
        </p:nvSpPr>
        <p:spPr>
          <a:xfrm rot="5400000">
            <a:off x="623095"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81" name="Google Shape;81;p5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93" name="Google Shape;93;p26"/>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51"/>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375"/>
              <a:buFont typeface="Calibri"/>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5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563"/>
              </a:spcBef>
              <a:spcAft>
                <a:spcPts val="0"/>
              </a:spcAft>
              <a:buClr>
                <a:schemeClr val="dk1"/>
              </a:buClr>
              <a:buSzPts val="1350"/>
              <a:buNone/>
              <a:defRPr sz="1350"/>
            </a:lvl1pPr>
            <a:lvl2pPr lvl="1" algn="ctr">
              <a:lnSpc>
                <a:spcPct val="90000"/>
              </a:lnSpc>
              <a:spcBef>
                <a:spcPts val="281"/>
              </a:spcBef>
              <a:spcAft>
                <a:spcPts val="0"/>
              </a:spcAft>
              <a:buClr>
                <a:schemeClr val="dk1"/>
              </a:buClr>
              <a:buSzPts val="1125"/>
              <a:buNone/>
              <a:defRPr sz="1125"/>
            </a:lvl2pPr>
            <a:lvl3pPr lvl="2" algn="ctr">
              <a:lnSpc>
                <a:spcPct val="90000"/>
              </a:lnSpc>
              <a:spcBef>
                <a:spcPts val="281"/>
              </a:spcBef>
              <a:spcAft>
                <a:spcPts val="0"/>
              </a:spcAft>
              <a:buClr>
                <a:schemeClr val="dk1"/>
              </a:buClr>
              <a:buSzPts val="1013"/>
              <a:buNone/>
              <a:defRPr sz="1013"/>
            </a:lvl3pPr>
            <a:lvl4pPr lvl="3" algn="ctr">
              <a:lnSpc>
                <a:spcPct val="90000"/>
              </a:lnSpc>
              <a:spcBef>
                <a:spcPts val="281"/>
              </a:spcBef>
              <a:spcAft>
                <a:spcPts val="0"/>
              </a:spcAft>
              <a:buClr>
                <a:schemeClr val="dk1"/>
              </a:buClr>
              <a:buSzPts val="900"/>
              <a:buNone/>
              <a:defRPr sz="900"/>
            </a:lvl4pPr>
            <a:lvl5pPr lvl="4" algn="ctr">
              <a:lnSpc>
                <a:spcPct val="90000"/>
              </a:lnSpc>
              <a:spcBef>
                <a:spcPts val="281"/>
              </a:spcBef>
              <a:spcAft>
                <a:spcPts val="0"/>
              </a:spcAft>
              <a:buClr>
                <a:schemeClr val="dk1"/>
              </a:buClr>
              <a:buSzPts val="900"/>
              <a:buNone/>
              <a:defRPr sz="900"/>
            </a:lvl5pPr>
            <a:lvl6pPr lvl="5" algn="ctr">
              <a:lnSpc>
                <a:spcPct val="90000"/>
              </a:lnSpc>
              <a:spcBef>
                <a:spcPts val="281"/>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p:txBody>
      </p:sp>
      <p:sp>
        <p:nvSpPr>
          <p:cNvPr id="99" name="Google Shape;99;p51"/>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1"/>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1"/>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52"/>
          <p:cNvSpPr txBox="1"/>
          <p:nvPr>
            <p:ph type="title"/>
          </p:nvPr>
        </p:nvSpPr>
        <p:spPr>
          <a:xfrm>
            <a:off x="623888" y="1709741"/>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375"/>
              <a:buFont typeface="Calibri"/>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2"/>
          <p:cNvSpPr txBox="1"/>
          <p:nvPr>
            <p:ph idx="1" type="body"/>
          </p:nvPr>
        </p:nvSpPr>
        <p:spPr>
          <a:xfrm>
            <a:off x="623888" y="4589466"/>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rgbClr val="888888"/>
              </a:buClr>
              <a:buSzPts val="1350"/>
              <a:buNone/>
              <a:defRPr sz="1350">
                <a:solidFill>
                  <a:srgbClr val="888888"/>
                </a:solidFill>
              </a:defRPr>
            </a:lvl1pPr>
            <a:lvl2pPr indent="-228600" lvl="1" marL="914400" algn="l">
              <a:lnSpc>
                <a:spcPct val="90000"/>
              </a:lnSpc>
              <a:spcBef>
                <a:spcPts val="281"/>
              </a:spcBef>
              <a:spcAft>
                <a:spcPts val="0"/>
              </a:spcAft>
              <a:buClr>
                <a:srgbClr val="888888"/>
              </a:buClr>
              <a:buSzPts val="1125"/>
              <a:buNone/>
              <a:defRPr sz="1125">
                <a:solidFill>
                  <a:srgbClr val="888888"/>
                </a:solidFill>
              </a:defRPr>
            </a:lvl2pPr>
            <a:lvl3pPr indent="-228600" lvl="2" marL="1371600" algn="l">
              <a:lnSpc>
                <a:spcPct val="90000"/>
              </a:lnSpc>
              <a:spcBef>
                <a:spcPts val="281"/>
              </a:spcBef>
              <a:spcAft>
                <a:spcPts val="0"/>
              </a:spcAft>
              <a:buClr>
                <a:srgbClr val="888888"/>
              </a:buClr>
              <a:buSzPts val="1013"/>
              <a:buNone/>
              <a:defRPr sz="1013">
                <a:solidFill>
                  <a:srgbClr val="888888"/>
                </a:solidFill>
              </a:defRPr>
            </a:lvl3pPr>
            <a:lvl4pPr indent="-228600" lvl="3" marL="1828800" algn="l">
              <a:lnSpc>
                <a:spcPct val="90000"/>
              </a:lnSpc>
              <a:spcBef>
                <a:spcPts val="281"/>
              </a:spcBef>
              <a:spcAft>
                <a:spcPts val="0"/>
              </a:spcAft>
              <a:buClr>
                <a:srgbClr val="888888"/>
              </a:buClr>
              <a:buSzPts val="900"/>
              <a:buNone/>
              <a:defRPr sz="900">
                <a:solidFill>
                  <a:srgbClr val="888888"/>
                </a:solidFill>
              </a:defRPr>
            </a:lvl4pPr>
            <a:lvl5pPr indent="-228600" lvl="4" marL="2286000" algn="l">
              <a:lnSpc>
                <a:spcPct val="90000"/>
              </a:lnSpc>
              <a:spcBef>
                <a:spcPts val="281"/>
              </a:spcBef>
              <a:spcAft>
                <a:spcPts val="0"/>
              </a:spcAft>
              <a:buClr>
                <a:srgbClr val="888888"/>
              </a:buClr>
              <a:buSzPts val="900"/>
              <a:buNone/>
              <a:defRPr sz="900">
                <a:solidFill>
                  <a:srgbClr val="888888"/>
                </a:solidFill>
              </a:defRPr>
            </a:lvl5pPr>
            <a:lvl6pPr indent="-228600" lvl="5" marL="2743200" algn="l">
              <a:lnSpc>
                <a:spcPct val="90000"/>
              </a:lnSpc>
              <a:spcBef>
                <a:spcPts val="281"/>
              </a:spcBef>
              <a:spcAft>
                <a:spcPts val="0"/>
              </a:spcAft>
              <a:buClr>
                <a:srgbClr val="888888"/>
              </a:buClr>
              <a:buSzPts val="900"/>
              <a:buNone/>
              <a:defRPr sz="900">
                <a:solidFill>
                  <a:srgbClr val="888888"/>
                </a:solidFill>
              </a:defRPr>
            </a:lvl6pPr>
            <a:lvl7pPr indent="-228600" lvl="6" marL="3200400" algn="l">
              <a:lnSpc>
                <a:spcPct val="90000"/>
              </a:lnSpc>
              <a:spcBef>
                <a:spcPts val="281"/>
              </a:spcBef>
              <a:spcAft>
                <a:spcPts val="0"/>
              </a:spcAft>
              <a:buClr>
                <a:srgbClr val="888888"/>
              </a:buClr>
              <a:buSzPts val="900"/>
              <a:buNone/>
              <a:defRPr sz="900">
                <a:solidFill>
                  <a:srgbClr val="888888"/>
                </a:solidFill>
              </a:defRPr>
            </a:lvl7pPr>
            <a:lvl8pPr indent="-228600" lvl="7" marL="3657600" algn="l">
              <a:lnSpc>
                <a:spcPct val="90000"/>
              </a:lnSpc>
              <a:spcBef>
                <a:spcPts val="281"/>
              </a:spcBef>
              <a:spcAft>
                <a:spcPts val="0"/>
              </a:spcAft>
              <a:buClr>
                <a:srgbClr val="888888"/>
              </a:buClr>
              <a:buSzPts val="900"/>
              <a:buNone/>
              <a:defRPr sz="900">
                <a:solidFill>
                  <a:srgbClr val="888888"/>
                </a:solidFill>
              </a:defRPr>
            </a:lvl8pPr>
            <a:lvl9pPr indent="-228600" lvl="8" marL="4114800" algn="l">
              <a:lnSpc>
                <a:spcPct val="90000"/>
              </a:lnSpc>
              <a:spcBef>
                <a:spcPts val="281"/>
              </a:spcBef>
              <a:spcAft>
                <a:spcPts val="0"/>
              </a:spcAft>
              <a:buClr>
                <a:srgbClr val="888888"/>
              </a:buClr>
              <a:buSzPts val="900"/>
              <a:buNone/>
              <a:defRPr sz="900">
                <a:solidFill>
                  <a:srgbClr val="888888"/>
                </a:solidFill>
              </a:defRPr>
            </a:lvl9pPr>
          </a:lstStyle>
          <a:p/>
        </p:txBody>
      </p:sp>
      <p:sp>
        <p:nvSpPr>
          <p:cNvPr id="105" name="Google Shape;105;p52"/>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2"/>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2"/>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53"/>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11" name="Google Shape;111;p5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12" name="Google Shape;112;p53"/>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3"/>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3"/>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54"/>
          <p:cNvSpPr txBox="1"/>
          <p:nvPr>
            <p:ph type="title"/>
          </p:nvPr>
        </p:nvSpPr>
        <p:spPr>
          <a:xfrm>
            <a:off x="629841"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1350"/>
              <a:buNone/>
              <a:defRPr b="1" sz="1350"/>
            </a:lvl1pPr>
            <a:lvl2pPr indent="-228600" lvl="1" marL="914400" algn="l">
              <a:lnSpc>
                <a:spcPct val="90000"/>
              </a:lnSpc>
              <a:spcBef>
                <a:spcPts val="281"/>
              </a:spcBef>
              <a:spcAft>
                <a:spcPts val="0"/>
              </a:spcAft>
              <a:buClr>
                <a:schemeClr val="dk1"/>
              </a:buClr>
              <a:buSzPts val="1125"/>
              <a:buNone/>
              <a:defRPr b="1" sz="1125"/>
            </a:lvl2pPr>
            <a:lvl3pPr indent="-228600" lvl="2" marL="1371600" algn="l">
              <a:lnSpc>
                <a:spcPct val="90000"/>
              </a:lnSpc>
              <a:spcBef>
                <a:spcPts val="281"/>
              </a:spcBef>
              <a:spcAft>
                <a:spcPts val="0"/>
              </a:spcAft>
              <a:buClr>
                <a:schemeClr val="dk1"/>
              </a:buClr>
              <a:buSzPts val="1013"/>
              <a:buNone/>
              <a:defRPr b="1" sz="1013"/>
            </a:lvl3pPr>
            <a:lvl4pPr indent="-228600" lvl="3" marL="1828800" algn="l">
              <a:lnSpc>
                <a:spcPct val="90000"/>
              </a:lnSpc>
              <a:spcBef>
                <a:spcPts val="281"/>
              </a:spcBef>
              <a:spcAft>
                <a:spcPts val="0"/>
              </a:spcAft>
              <a:buClr>
                <a:schemeClr val="dk1"/>
              </a:buClr>
              <a:buSzPts val="900"/>
              <a:buNone/>
              <a:defRPr b="1" sz="900"/>
            </a:lvl4pPr>
            <a:lvl5pPr indent="-228600" lvl="4" marL="2286000" algn="l">
              <a:lnSpc>
                <a:spcPct val="90000"/>
              </a:lnSpc>
              <a:spcBef>
                <a:spcPts val="281"/>
              </a:spcBef>
              <a:spcAft>
                <a:spcPts val="0"/>
              </a:spcAft>
              <a:buClr>
                <a:schemeClr val="dk1"/>
              </a:buClr>
              <a:buSzPts val="900"/>
              <a:buNone/>
              <a:defRPr b="1" sz="900"/>
            </a:lvl5pPr>
            <a:lvl6pPr indent="-228600" lvl="5" marL="2743200" algn="l">
              <a:lnSpc>
                <a:spcPct val="90000"/>
              </a:lnSpc>
              <a:spcBef>
                <a:spcPts val="281"/>
              </a:spcBef>
              <a:spcAft>
                <a:spcPts val="0"/>
              </a:spcAft>
              <a:buClr>
                <a:schemeClr val="dk1"/>
              </a:buClr>
              <a:buSzPts val="900"/>
              <a:buNone/>
              <a:defRPr b="1" sz="900"/>
            </a:lvl6pPr>
            <a:lvl7pPr indent="-228600" lvl="6" marL="3200400" algn="l">
              <a:lnSpc>
                <a:spcPct val="90000"/>
              </a:lnSpc>
              <a:spcBef>
                <a:spcPts val="281"/>
              </a:spcBef>
              <a:spcAft>
                <a:spcPts val="0"/>
              </a:spcAft>
              <a:buClr>
                <a:schemeClr val="dk1"/>
              </a:buClr>
              <a:buSzPts val="900"/>
              <a:buNone/>
              <a:defRPr b="1" sz="900"/>
            </a:lvl7pPr>
            <a:lvl8pPr indent="-228600" lvl="7" marL="3657600" algn="l">
              <a:lnSpc>
                <a:spcPct val="90000"/>
              </a:lnSpc>
              <a:spcBef>
                <a:spcPts val="281"/>
              </a:spcBef>
              <a:spcAft>
                <a:spcPts val="0"/>
              </a:spcAft>
              <a:buClr>
                <a:schemeClr val="dk1"/>
              </a:buClr>
              <a:buSzPts val="900"/>
              <a:buNone/>
              <a:defRPr b="1" sz="900"/>
            </a:lvl8pPr>
            <a:lvl9pPr indent="-228600" lvl="8" marL="4114800" algn="l">
              <a:lnSpc>
                <a:spcPct val="90000"/>
              </a:lnSpc>
              <a:spcBef>
                <a:spcPts val="281"/>
              </a:spcBef>
              <a:spcAft>
                <a:spcPts val="0"/>
              </a:spcAft>
              <a:buClr>
                <a:schemeClr val="dk1"/>
              </a:buClr>
              <a:buSzPts val="900"/>
              <a:buNone/>
              <a:defRPr b="1" sz="900"/>
            </a:lvl9pPr>
          </a:lstStyle>
          <a:p/>
        </p:txBody>
      </p:sp>
      <p:sp>
        <p:nvSpPr>
          <p:cNvPr id="118" name="Google Shape;118;p5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19" name="Google Shape;119;p54"/>
          <p:cNvSpPr txBox="1"/>
          <p:nvPr>
            <p:ph idx="3" type="body"/>
          </p:nvPr>
        </p:nvSpPr>
        <p:spPr>
          <a:xfrm>
            <a:off x="4629151"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1350"/>
              <a:buNone/>
              <a:defRPr b="1" sz="1350"/>
            </a:lvl1pPr>
            <a:lvl2pPr indent="-228600" lvl="1" marL="914400" algn="l">
              <a:lnSpc>
                <a:spcPct val="90000"/>
              </a:lnSpc>
              <a:spcBef>
                <a:spcPts val="281"/>
              </a:spcBef>
              <a:spcAft>
                <a:spcPts val="0"/>
              </a:spcAft>
              <a:buClr>
                <a:schemeClr val="dk1"/>
              </a:buClr>
              <a:buSzPts val="1125"/>
              <a:buNone/>
              <a:defRPr b="1" sz="1125"/>
            </a:lvl2pPr>
            <a:lvl3pPr indent="-228600" lvl="2" marL="1371600" algn="l">
              <a:lnSpc>
                <a:spcPct val="90000"/>
              </a:lnSpc>
              <a:spcBef>
                <a:spcPts val="281"/>
              </a:spcBef>
              <a:spcAft>
                <a:spcPts val="0"/>
              </a:spcAft>
              <a:buClr>
                <a:schemeClr val="dk1"/>
              </a:buClr>
              <a:buSzPts val="1013"/>
              <a:buNone/>
              <a:defRPr b="1" sz="1013"/>
            </a:lvl3pPr>
            <a:lvl4pPr indent="-228600" lvl="3" marL="1828800" algn="l">
              <a:lnSpc>
                <a:spcPct val="90000"/>
              </a:lnSpc>
              <a:spcBef>
                <a:spcPts val="281"/>
              </a:spcBef>
              <a:spcAft>
                <a:spcPts val="0"/>
              </a:spcAft>
              <a:buClr>
                <a:schemeClr val="dk1"/>
              </a:buClr>
              <a:buSzPts val="900"/>
              <a:buNone/>
              <a:defRPr b="1" sz="900"/>
            </a:lvl4pPr>
            <a:lvl5pPr indent="-228600" lvl="4" marL="2286000" algn="l">
              <a:lnSpc>
                <a:spcPct val="90000"/>
              </a:lnSpc>
              <a:spcBef>
                <a:spcPts val="281"/>
              </a:spcBef>
              <a:spcAft>
                <a:spcPts val="0"/>
              </a:spcAft>
              <a:buClr>
                <a:schemeClr val="dk1"/>
              </a:buClr>
              <a:buSzPts val="900"/>
              <a:buNone/>
              <a:defRPr b="1" sz="900"/>
            </a:lvl5pPr>
            <a:lvl6pPr indent="-228600" lvl="5" marL="2743200" algn="l">
              <a:lnSpc>
                <a:spcPct val="90000"/>
              </a:lnSpc>
              <a:spcBef>
                <a:spcPts val="281"/>
              </a:spcBef>
              <a:spcAft>
                <a:spcPts val="0"/>
              </a:spcAft>
              <a:buClr>
                <a:schemeClr val="dk1"/>
              </a:buClr>
              <a:buSzPts val="900"/>
              <a:buNone/>
              <a:defRPr b="1" sz="900"/>
            </a:lvl6pPr>
            <a:lvl7pPr indent="-228600" lvl="6" marL="3200400" algn="l">
              <a:lnSpc>
                <a:spcPct val="90000"/>
              </a:lnSpc>
              <a:spcBef>
                <a:spcPts val="281"/>
              </a:spcBef>
              <a:spcAft>
                <a:spcPts val="0"/>
              </a:spcAft>
              <a:buClr>
                <a:schemeClr val="dk1"/>
              </a:buClr>
              <a:buSzPts val="900"/>
              <a:buNone/>
              <a:defRPr b="1" sz="900"/>
            </a:lvl7pPr>
            <a:lvl8pPr indent="-228600" lvl="7" marL="3657600" algn="l">
              <a:lnSpc>
                <a:spcPct val="90000"/>
              </a:lnSpc>
              <a:spcBef>
                <a:spcPts val="281"/>
              </a:spcBef>
              <a:spcAft>
                <a:spcPts val="0"/>
              </a:spcAft>
              <a:buClr>
                <a:schemeClr val="dk1"/>
              </a:buClr>
              <a:buSzPts val="900"/>
              <a:buNone/>
              <a:defRPr b="1" sz="900"/>
            </a:lvl8pPr>
            <a:lvl9pPr indent="-228600" lvl="8" marL="4114800" algn="l">
              <a:lnSpc>
                <a:spcPct val="90000"/>
              </a:lnSpc>
              <a:spcBef>
                <a:spcPts val="281"/>
              </a:spcBef>
              <a:spcAft>
                <a:spcPts val="0"/>
              </a:spcAft>
              <a:buClr>
                <a:schemeClr val="dk1"/>
              </a:buClr>
              <a:buSzPts val="900"/>
              <a:buNone/>
              <a:defRPr b="1" sz="900"/>
            </a:lvl9pPr>
          </a:lstStyle>
          <a:p/>
        </p:txBody>
      </p:sp>
      <p:sp>
        <p:nvSpPr>
          <p:cNvPr id="120" name="Google Shape;120;p54"/>
          <p:cNvSpPr txBox="1"/>
          <p:nvPr>
            <p:ph idx="4" type="body"/>
          </p:nvPr>
        </p:nvSpPr>
        <p:spPr>
          <a:xfrm>
            <a:off x="4629151"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21" name="Google Shape;121;p54"/>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4"/>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4"/>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55"/>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55"/>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5"/>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5"/>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56"/>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6"/>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6"/>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5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7"/>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sz="1800"/>
            </a:lvl1pPr>
            <a:lvl2pPr indent="-328612" lvl="1" marL="914400" algn="l">
              <a:lnSpc>
                <a:spcPct val="90000"/>
              </a:lnSpc>
              <a:spcBef>
                <a:spcPts val="281"/>
              </a:spcBef>
              <a:spcAft>
                <a:spcPts val="0"/>
              </a:spcAft>
              <a:buClr>
                <a:schemeClr val="dk1"/>
              </a:buClr>
              <a:buSzPts val="1575"/>
              <a:buChar char="•"/>
              <a:defRPr sz="1575"/>
            </a:lvl2pPr>
            <a:lvl3pPr indent="-314325" lvl="2" marL="1371600" algn="l">
              <a:lnSpc>
                <a:spcPct val="90000"/>
              </a:lnSpc>
              <a:spcBef>
                <a:spcPts val="281"/>
              </a:spcBef>
              <a:spcAft>
                <a:spcPts val="0"/>
              </a:spcAft>
              <a:buClr>
                <a:schemeClr val="dk1"/>
              </a:buClr>
              <a:buSzPts val="1350"/>
              <a:buChar char="•"/>
              <a:defRPr sz="1350"/>
            </a:lvl3pPr>
            <a:lvl4pPr indent="-300037" lvl="3" marL="1828800" algn="l">
              <a:lnSpc>
                <a:spcPct val="90000"/>
              </a:lnSpc>
              <a:spcBef>
                <a:spcPts val="281"/>
              </a:spcBef>
              <a:spcAft>
                <a:spcPts val="0"/>
              </a:spcAft>
              <a:buClr>
                <a:schemeClr val="dk1"/>
              </a:buClr>
              <a:buSzPts val="1125"/>
              <a:buChar char="•"/>
              <a:defRPr sz="1125"/>
            </a:lvl4pPr>
            <a:lvl5pPr indent="-300037" lvl="4" marL="2286000" algn="l">
              <a:lnSpc>
                <a:spcPct val="90000"/>
              </a:lnSpc>
              <a:spcBef>
                <a:spcPts val="281"/>
              </a:spcBef>
              <a:spcAft>
                <a:spcPts val="0"/>
              </a:spcAft>
              <a:buClr>
                <a:schemeClr val="dk1"/>
              </a:buClr>
              <a:buSzPts val="1125"/>
              <a:buChar char="•"/>
              <a:defRPr sz="1125"/>
            </a:lvl5pPr>
            <a:lvl6pPr indent="-300037" lvl="5" marL="2743200" algn="l">
              <a:lnSpc>
                <a:spcPct val="90000"/>
              </a:lnSpc>
              <a:spcBef>
                <a:spcPts val="281"/>
              </a:spcBef>
              <a:spcAft>
                <a:spcPts val="0"/>
              </a:spcAft>
              <a:buClr>
                <a:schemeClr val="dk1"/>
              </a:buClr>
              <a:buSzPts val="1125"/>
              <a:buChar char="•"/>
              <a:defRPr sz="1125"/>
            </a:lvl6pPr>
            <a:lvl7pPr indent="-300037" lvl="6" marL="3200400" algn="l">
              <a:lnSpc>
                <a:spcPct val="90000"/>
              </a:lnSpc>
              <a:spcBef>
                <a:spcPts val="281"/>
              </a:spcBef>
              <a:spcAft>
                <a:spcPts val="0"/>
              </a:spcAft>
              <a:buClr>
                <a:schemeClr val="dk1"/>
              </a:buClr>
              <a:buSzPts val="1125"/>
              <a:buChar char="•"/>
              <a:defRPr sz="1125"/>
            </a:lvl7pPr>
            <a:lvl8pPr indent="-300037" lvl="7" marL="3657600" algn="l">
              <a:lnSpc>
                <a:spcPct val="90000"/>
              </a:lnSpc>
              <a:spcBef>
                <a:spcPts val="281"/>
              </a:spcBef>
              <a:spcAft>
                <a:spcPts val="0"/>
              </a:spcAft>
              <a:buClr>
                <a:schemeClr val="dk1"/>
              </a:buClr>
              <a:buSzPts val="1125"/>
              <a:buChar char="•"/>
              <a:defRPr sz="1125"/>
            </a:lvl8pPr>
            <a:lvl9pPr indent="-300037" lvl="8" marL="4114800" algn="l">
              <a:lnSpc>
                <a:spcPct val="90000"/>
              </a:lnSpc>
              <a:spcBef>
                <a:spcPts val="281"/>
              </a:spcBef>
              <a:spcAft>
                <a:spcPts val="0"/>
              </a:spcAft>
              <a:buClr>
                <a:schemeClr val="dk1"/>
              </a:buClr>
              <a:buSzPts val="1125"/>
              <a:buChar char="•"/>
              <a:defRPr sz="1125"/>
            </a:lvl9pPr>
          </a:lstStyle>
          <a:p/>
        </p:txBody>
      </p:sp>
      <p:sp>
        <p:nvSpPr>
          <p:cNvPr id="136" name="Google Shape;136;p5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900"/>
              <a:buNone/>
              <a:defRPr sz="900"/>
            </a:lvl1pPr>
            <a:lvl2pPr indent="-228600" lvl="1" marL="914400" algn="l">
              <a:lnSpc>
                <a:spcPct val="90000"/>
              </a:lnSpc>
              <a:spcBef>
                <a:spcPts val="281"/>
              </a:spcBef>
              <a:spcAft>
                <a:spcPts val="0"/>
              </a:spcAft>
              <a:buClr>
                <a:schemeClr val="dk1"/>
              </a:buClr>
              <a:buSzPts val="788"/>
              <a:buNone/>
              <a:defRPr sz="788"/>
            </a:lvl2pPr>
            <a:lvl3pPr indent="-228600" lvl="2" marL="1371600" algn="l">
              <a:lnSpc>
                <a:spcPct val="90000"/>
              </a:lnSpc>
              <a:spcBef>
                <a:spcPts val="281"/>
              </a:spcBef>
              <a:spcAft>
                <a:spcPts val="0"/>
              </a:spcAft>
              <a:buClr>
                <a:schemeClr val="dk1"/>
              </a:buClr>
              <a:buSzPts val="675"/>
              <a:buNone/>
              <a:defRPr sz="675"/>
            </a:lvl3pPr>
            <a:lvl4pPr indent="-228600" lvl="3" marL="1828800" algn="l">
              <a:lnSpc>
                <a:spcPct val="90000"/>
              </a:lnSpc>
              <a:spcBef>
                <a:spcPts val="281"/>
              </a:spcBef>
              <a:spcAft>
                <a:spcPts val="0"/>
              </a:spcAft>
              <a:buClr>
                <a:schemeClr val="dk1"/>
              </a:buClr>
              <a:buSzPts val="563"/>
              <a:buNone/>
              <a:defRPr sz="563"/>
            </a:lvl4pPr>
            <a:lvl5pPr indent="-228600" lvl="4" marL="2286000" algn="l">
              <a:lnSpc>
                <a:spcPct val="90000"/>
              </a:lnSpc>
              <a:spcBef>
                <a:spcPts val="281"/>
              </a:spcBef>
              <a:spcAft>
                <a:spcPts val="0"/>
              </a:spcAft>
              <a:buClr>
                <a:schemeClr val="dk1"/>
              </a:buClr>
              <a:buSzPts val="563"/>
              <a:buNone/>
              <a:defRPr sz="563"/>
            </a:lvl5pPr>
            <a:lvl6pPr indent="-228600" lvl="5" marL="2743200" algn="l">
              <a:lnSpc>
                <a:spcPct val="90000"/>
              </a:lnSpc>
              <a:spcBef>
                <a:spcPts val="281"/>
              </a:spcBef>
              <a:spcAft>
                <a:spcPts val="0"/>
              </a:spcAft>
              <a:buClr>
                <a:schemeClr val="dk1"/>
              </a:buClr>
              <a:buSzPts val="563"/>
              <a:buNone/>
              <a:defRPr sz="563"/>
            </a:lvl6pPr>
            <a:lvl7pPr indent="-228600" lvl="6" marL="3200400" algn="l">
              <a:lnSpc>
                <a:spcPct val="90000"/>
              </a:lnSpc>
              <a:spcBef>
                <a:spcPts val="281"/>
              </a:spcBef>
              <a:spcAft>
                <a:spcPts val="0"/>
              </a:spcAft>
              <a:buClr>
                <a:schemeClr val="dk1"/>
              </a:buClr>
              <a:buSzPts val="563"/>
              <a:buNone/>
              <a:defRPr sz="563"/>
            </a:lvl7pPr>
            <a:lvl8pPr indent="-228600" lvl="7" marL="3657600" algn="l">
              <a:lnSpc>
                <a:spcPct val="90000"/>
              </a:lnSpc>
              <a:spcBef>
                <a:spcPts val="281"/>
              </a:spcBef>
              <a:spcAft>
                <a:spcPts val="0"/>
              </a:spcAft>
              <a:buClr>
                <a:schemeClr val="dk1"/>
              </a:buClr>
              <a:buSzPts val="563"/>
              <a:buNone/>
              <a:defRPr sz="563"/>
            </a:lvl8pPr>
            <a:lvl9pPr indent="-228600" lvl="8" marL="4114800" algn="l">
              <a:lnSpc>
                <a:spcPct val="90000"/>
              </a:lnSpc>
              <a:spcBef>
                <a:spcPts val="281"/>
              </a:spcBef>
              <a:spcAft>
                <a:spcPts val="0"/>
              </a:spcAft>
              <a:buClr>
                <a:schemeClr val="dk1"/>
              </a:buClr>
              <a:buSzPts val="563"/>
              <a:buNone/>
              <a:defRPr sz="563"/>
            </a:lvl9pPr>
          </a:lstStyle>
          <a:p/>
        </p:txBody>
      </p:sp>
      <p:sp>
        <p:nvSpPr>
          <p:cNvPr id="137" name="Google Shape;137;p57"/>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7"/>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7"/>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1"/>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24" name="Google Shape;24;p41"/>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1"/>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1"/>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5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8"/>
          <p:cNvSpPr/>
          <p:nvPr>
            <p:ph idx="2" type="pic"/>
          </p:nvPr>
        </p:nvSpPr>
        <p:spPr>
          <a:xfrm>
            <a:off x="3887391" y="987428"/>
            <a:ext cx="4629150" cy="4873625"/>
          </a:xfrm>
          <a:prstGeom prst="rect">
            <a:avLst/>
          </a:prstGeom>
          <a:noFill/>
          <a:ln>
            <a:noFill/>
          </a:ln>
        </p:spPr>
      </p:sp>
      <p:sp>
        <p:nvSpPr>
          <p:cNvPr id="143" name="Google Shape;143;p5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900"/>
              <a:buNone/>
              <a:defRPr sz="900"/>
            </a:lvl1pPr>
            <a:lvl2pPr indent="-228600" lvl="1" marL="914400" algn="l">
              <a:lnSpc>
                <a:spcPct val="90000"/>
              </a:lnSpc>
              <a:spcBef>
                <a:spcPts val="281"/>
              </a:spcBef>
              <a:spcAft>
                <a:spcPts val="0"/>
              </a:spcAft>
              <a:buClr>
                <a:schemeClr val="dk1"/>
              </a:buClr>
              <a:buSzPts val="788"/>
              <a:buNone/>
              <a:defRPr sz="788"/>
            </a:lvl2pPr>
            <a:lvl3pPr indent="-228600" lvl="2" marL="1371600" algn="l">
              <a:lnSpc>
                <a:spcPct val="90000"/>
              </a:lnSpc>
              <a:spcBef>
                <a:spcPts val="281"/>
              </a:spcBef>
              <a:spcAft>
                <a:spcPts val="0"/>
              </a:spcAft>
              <a:buClr>
                <a:schemeClr val="dk1"/>
              </a:buClr>
              <a:buSzPts val="675"/>
              <a:buNone/>
              <a:defRPr sz="675"/>
            </a:lvl3pPr>
            <a:lvl4pPr indent="-228600" lvl="3" marL="1828800" algn="l">
              <a:lnSpc>
                <a:spcPct val="90000"/>
              </a:lnSpc>
              <a:spcBef>
                <a:spcPts val="281"/>
              </a:spcBef>
              <a:spcAft>
                <a:spcPts val="0"/>
              </a:spcAft>
              <a:buClr>
                <a:schemeClr val="dk1"/>
              </a:buClr>
              <a:buSzPts val="563"/>
              <a:buNone/>
              <a:defRPr sz="563"/>
            </a:lvl4pPr>
            <a:lvl5pPr indent="-228600" lvl="4" marL="2286000" algn="l">
              <a:lnSpc>
                <a:spcPct val="90000"/>
              </a:lnSpc>
              <a:spcBef>
                <a:spcPts val="281"/>
              </a:spcBef>
              <a:spcAft>
                <a:spcPts val="0"/>
              </a:spcAft>
              <a:buClr>
                <a:schemeClr val="dk1"/>
              </a:buClr>
              <a:buSzPts val="563"/>
              <a:buNone/>
              <a:defRPr sz="563"/>
            </a:lvl5pPr>
            <a:lvl6pPr indent="-228600" lvl="5" marL="2743200" algn="l">
              <a:lnSpc>
                <a:spcPct val="90000"/>
              </a:lnSpc>
              <a:spcBef>
                <a:spcPts val="281"/>
              </a:spcBef>
              <a:spcAft>
                <a:spcPts val="0"/>
              </a:spcAft>
              <a:buClr>
                <a:schemeClr val="dk1"/>
              </a:buClr>
              <a:buSzPts val="563"/>
              <a:buNone/>
              <a:defRPr sz="563"/>
            </a:lvl6pPr>
            <a:lvl7pPr indent="-228600" lvl="6" marL="3200400" algn="l">
              <a:lnSpc>
                <a:spcPct val="90000"/>
              </a:lnSpc>
              <a:spcBef>
                <a:spcPts val="281"/>
              </a:spcBef>
              <a:spcAft>
                <a:spcPts val="0"/>
              </a:spcAft>
              <a:buClr>
                <a:schemeClr val="dk1"/>
              </a:buClr>
              <a:buSzPts val="563"/>
              <a:buNone/>
              <a:defRPr sz="563"/>
            </a:lvl7pPr>
            <a:lvl8pPr indent="-228600" lvl="7" marL="3657600" algn="l">
              <a:lnSpc>
                <a:spcPct val="90000"/>
              </a:lnSpc>
              <a:spcBef>
                <a:spcPts val="281"/>
              </a:spcBef>
              <a:spcAft>
                <a:spcPts val="0"/>
              </a:spcAft>
              <a:buClr>
                <a:schemeClr val="dk1"/>
              </a:buClr>
              <a:buSzPts val="563"/>
              <a:buNone/>
              <a:defRPr sz="563"/>
            </a:lvl8pPr>
            <a:lvl9pPr indent="-228600" lvl="8" marL="4114800" algn="l">
              <a:lnSpc>
                <a:spcPct val="90000"/>
              </a:lnSpc>
              <a:spcBef>
                <a:spcPts val="281"/>
              </a:spcBef>
              <a:spcAft>
                <a:spcPts val="0"/>
              </a:spcAft>
              <a:buClr>
                <a:schemeClr val="dk1"/>
              </a:buClr>
              <a:buSzPts val="563"/>
              <a:buNone/>
              <a:defRPr sz="563"/>
            </a:lvl9pPr>
          </a:lstStyle>
          <a:p/>
        </p:txBody>
      </p:sp>
      <p:sp>
        <p:nvSpPr>
          <p:cNvPr id="144" name="Google Shape;144;p58"/>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8"/>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8"/>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59"/>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50" name="Google Shape;150;p5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9"/>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60"/>
          <p:cNvSpPr txBox="1"/>
          <p:nvPr>
            <p:ph type="title"/>
          </p:nvPr>
        </p:nvSpPr>
        <p:spPr>
          <a:xfrm rot="5400000">
            <a:off x="4623594"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60"/>
          <p:cNvSpPr txBox="1"/>
          <p:nvPr>
            <p:ph idx="1" type="body"/>
          </p:nvPr>
        </p:nvSpPr>
        <p:spPr>
          <a:xfrm rot="5400000">
            <a:off x="623095"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56" name="Google Shape;156;p6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28"/>
          <p:cNvSpPr txBox="1"/>
          <p:nvPr>
            <p:ph type="ctrTitle"/>
          </p:nvPr>
        </p:nvSpPr>
        <p:spPr>
          <a:xfrm>
            <a:off x="685800" y="2130427"/>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 name="Google Shape;16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a:lvl1pPr>
            <a:lvl2pPr lvl="1" algn="ctr">
              <a:spcBef>
                <a:spcPts val="420"/>
              </a:spcBef>
              <a:spcAft>
                <a:spcPts val="0"/>
              </a:spcAft>
              <a:buClr>
                <a:schemeClr val="dk1"/>
              </a:buClr>
              <a:buSzPts val="2100"/>
              <a:buFont typeface="Arial"/>
              <a:buNone/>
              <a:defRPr/>
            </a:lvl2pPr>
            <a:lvl3pPr lvl="2" algn="ctr">
              <a:spcBef>
                <a:spcPts val="360"/>
              </a:spcBef>
              <a:spcAft>
                <a:spcPts val="0"/>
              </a:spcAft>
              <a:buClr>
                <a:schemeClr val="dk1"/>
              </a:buClr>
              <a:buSzPts val="1800"/>
              <a:buFont typeface="Arial"/>
              <a:buNone/>
              <a:defRPr/>
            </a:lvl3pPr>
            <a:lvl4pPr lvl="3" algn="ctr">
              <a:spcBef>
                <a:spcPts val="300"/>
              </a:spcBef>
              <a:spcAft>
                <a:spcPts val="0"/>
              </a:spcAft>
              <a:buClr>
                <a:schemeClr val="dk1"/>
              </a:buClr>
              <a:buSzPts val="1500"/>
              <a:buFont typeface="Arial"/>
              <a:buNone/>
              <a:defRPr/>
            </a:lvl4pPr>
            <a:lvl5pPr lvl="4" algn="ctr">
              <a:spcBef>
                <a:spcPts val="300"/>
              </a:spcBef>
              <a:spcAft>
                <a:spcPts val="0"/>
              </a:spcAft>
              <a:buClr>
                <a:schemeClr val="dk1"/>
              </a:buClr>
              <a:buSzPts val="1500"/>
              <a:buFont typeface="Arial"/>
              <a:buNone/>
              <a:defRPr/>
            </a:lvl5pPr>
            <a:lvl6pPr lvl="5" algn="ctr">
              <a:spcBef>
                <a:spcPts val="300"/>
              </a:spcBef>
              <a:spcAft>
                <a:spcPts val="0"/>
              </a:spcAft>
              <a:buClr>
                <a:schemeClr val="dk1"/>
              </a:buClr>
              <a:buSzPts val="1500"/>
              <a:buFont typeface="Arial"/>
              <a:buNone/>
              <a:defRPr/>
            </a:lvl6pPr>
            <a:lvl7pPr lvl="6" algn="ctr">
              <a:spcBef>
                <a:spcPts val="300"/>
              </a:spcBef>
              <a:spcAft>
                <a:spcPts val="0"/>
              </a:spcAft>
              <a:buClr>
                <a:schemeClr val="dk1"/>
              </a:buClr>
              <a:buSzPts val="1500"/>
              <a:buFont typeface="Arial"/>
              <a:buNone/>
              <a:defRPr/>
            </a:lvl7pPr>
            <a:lvl8pPr lvl="7" algn="ctr">
              <a:spcBef>
                <a:spcPts val="300"/>
              </a:spcBef>
              <a:spcAft>
                <a:spcPts val="0"/>
              </a:spcAft>
              <a:buClr>
                <a:schemeClr val="dk1"/>
              </a:buClr>
              <a:buSzPts val="1500"/>
              <a:buFont typeface="Arial"/>
              <a:buNone/>
              <a:defRPr/>
            </a:lvl8pPr>
            <a:lvl9pPr lvl="8" algn="ctr">
              <a:spcBef>
                <a:spcPts val="300"/>
              </a:spcBef>
              <a:spcAft>
                <a:spcPts val="0"/>
              </a:spcAft>
              <a:buClr>
                <a:schemeClr val="dk1"/>
              </a:buClr>
              <a:buSzPts val="1500"/>
              <a:buFont typeface="Arial"/>
              <a:buNone/>
              <a:defRPr/>
            </a:lvl9pPr>
          </a:lstStyle>
          <a:p/>
        </p:txBody>
      </p:sp>
      <p:sp>
        <p:nvSpPr>
          <p:cNvPr id="168" name="Google Shape;168;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rgbClr val="000000"/>
                </a:solidFill>
                <a:latin typeface="Arial"/>
                <a:ea typeface="Arial"/>
                <a:cs typeface="Arial"/>
                <a:sym typeface="Arial"/>
              </a:defRPr>
            </a:lvl1pPr>
            <a:lvl2pPr indent="0" lvl="1" marL="0" algn="r">
              <a:spcBef>
                <a:spcPts val="0"/>
              </a:spcBef>
              <a:buNone/>
              <a:defRPr b="0" i="0" sz="1050" u="none" cap="none" strike="noStrike">
                <a:solidFill>
                  <a:srgbClr val="000000"/>
                </a:solidFill>
                <a:latin typeface="Arial"/>
                <a:ea typeface="Arial"/>
                <a:cs typeface="Arial"/>
                <a:sym typeface="Arial"/>
              </a:defRPr>
            </a:lvl2pPr>
            <a:lvl3pPr indent="0" lvl="2" marL="0" algn="r">
              <a:spcBef>
                <a:spcPts val="0"/>
              </a:spcBef>
              <a:buNone/>
              <a:defRPr b="0" i="0" sz="1050" u="none" cap="none" strike="noStrike">
                <a:solidFill>
                  <a:srgbClr val="000000"/>
                </a:solidFill>
                <a:latin typeface="Arial"/>
                <a:ea typeface="Arial"/>
                <a:cs typeface="Arial"/>
                <a:sym typeface="Arial"/>
              </a:defRPr>
            </a:lvl3pPr>
            <a:lvl4pPr indent="0" lvl="3" marL="0" algn="r">
              <a:spcBef>
                <a:spcPts val="0"/>
              </a:spcBef>
              <a:buNone/>
              <a:defRPr b="0" i="0" sz="1050" u="none" cap="none" strike="noStrike">
                <a:solidFill>
                  <a:srgbClr val="000000"/>
                </a:solidFill>
                <a:latin typeface="Arial"/>
                <a:ea typeface="Arial"/>
                <a:cs typeface="Arial"/>
                <a:sym typeface="Arial"/>
              </a:defRPr>
            </a:lvl4pPr>
            <a:lvl5pPr indent="0" lvl="4" marL="0" algn="r">
              <a:spcBef>
                <a:spcPts val="0"/>
              </a:spcBef>
              <a:buNone/>
              <a:defRPr b="0" i="0" sz="1050" u="none" cap="none" strike="noStrike">
                <a:solidFill>
                  <a:srgbClr val="000000"/>
                </a:solidFill>
                <a:latin typeface="Arial"/>
                <a:ea typeface="Arial"/>
                <a:cs typeface="Arial"/>
                <a:sym typeface="Arial"/>
              </a:defRPr>
            </a:lvl5pPr>
            <a:lvl6pPr indent="0" lvl="5" marL="0" algn="r">
              <a:spcBef>
                <a:spcPts val="0"/>
              </a:spcBef>
              <a:buNone/>
              <a:defRPr b="0" i="0" sz="1050" u="none" cap="none" strike="noStrike">
                <a:solidFill>
                  <a:srgbClr val="000000"/>
                </a:solidFill>
                <a:latin typeface="Arial"/>
                <a:ea typeface="Arial"/>
                <a:cs typeface="Arial"/>
                <a:sym typeface="Arial"/>
              </a:defRPr>
            </a:lvl6pPr>
            <a:lvl7pPr indent="0" lvl="6" marL="0" algn="r">
              <a:spcBef>
                <a:spcPts val="0"/>
              </a:spcBef>
              <a:buNone/>
              <a:defRPr b="0" i="0" sz="1050" u="none" cap="none" strike="noStrike">
                <a:solidFill>
                  <a:srgbClr val="000000"/>
                </a:solidFill>
                <a:latin typeface="Arial"/>
                <a:ea typeface="Arial"/>
                <a:cs typeface="Arial"/>
                <a:sym typeface="Arial"/>
              </a:defRPr>
            </a:lvl7pPr>
            <a:lvl8pPr indent="0" lvl="7" marL="0" algn="r">
              <a:spcBef>
                <a:spcPts val="0"/>
              </a:spcBef>
              <a:buNone/>
              <a:defRPr b="0" i="0" sz="1050" u="none" cap="none" strike="noStrike">
                <a:solidFill>
                  <a:srgbClr val="000000"/>
                </a:solidFill>
                <a:latin typeface="Arial"/>
                <a:ea typeface="Arial"/>
                <a:cs typeface="Arial"/>
                <a:sym typeface="Arial"/>
              </a:defRPr>
            </a:lvl8pPr>
            <a:lvl9pPr indent="0" lvl="8" marL="0" algn="r">
              <a:spcBef>
                <a:spcPts val="0"/>
              </a:spcBef>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61"/>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6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62"/>
          <p:cNvSpPr txBox="1"/>
          <p:nvPr>
            <p:ph type="title"/>
          </p:nvPr>
        </p:nvSpPr>
        <p:spPr>
          <a:xfrm>
            <a:off x="722313" y="4406902"/>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3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 name="Google Shape;179;p6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Clr>
                <a:schemeClr val="dk1"/>
              </a:buClr>
              <a:buSzPts val="1500"/>
              <a:buFont typeface="Arial"/>
              <a:buNone/>
              <a:defRPr sz="1500"/>
            </a:lvl1pPr>
            <a:lvl2pPr indent="-228600" lvl="1" marL="914400" algn="l">
              <a:spcBef>
                <a:spcPts val="270"/>
              </a:spcBef>
              <a:spcAft>
                <a:spcPts val="0"/>
              </a:spcAft>
              <a:buClr>
                <a:schemeClr val="dk1"/>
              </a:buClr>
              <a:buSzPts val="1350"/>
              <a:buFont typeface="Arial"/>
              <a:buNone/>
              <a:defRPr sz="135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10"/>
              </a:spcBef>
              <a:spcAft>
                <a:spcPts val="0"/>
              </a:spcAft>
              <a:buClr>
                <a:schemeClr val="dk1"/>
              </a:buClr>
              <a:buSzPts val="1050"/>
              <a:buFont typeface="Arial"/>
              <a:buNone/>
              <a:defRPr sz="1050"/>
            </a:lvl4pPr>
            <a:lvl5pPr indent="-228600" lvl="4" marL="2286000" algn="l">
              <a:spcBef>
                <a:spcPts val="210"/>
              </a:spcBef>
              <a:spcAft>
                <a:spcPts val="0"/>
              </a:spcAft>
              <a:buClr>
                <a:schemeClr val="dk1"/>
              </a:buClr>
              <a:buSzPts val="1050"/>
              <a:buFont typeface="Arial"/>
              <a:buNone/>
              <a:defRPr sz="1050"/>
            </a:lvl5pPr>
            <a:lvl6pPr indent="-228600" lvl="5" marL="2743200" algn="l">
              <a:spcBef>
                <a:spcPts val="210"/>
              </a:spcBef>
              <a:spcAft>
                <a:spcPts val="0"/>
              </a:spcAft>
              <a:buClr>
                <a:schemeClr val="dk1"/>
              </a:buClr>
              <a:buSzPts val="1050"/>
              <a:buFont typeface="Arial"/>
              <a:buNone/>
              <a:defRPr sz="1050"/>
            </a:lvl6pPr>
            <a:lvl7pPr indent="-228600" lvl="6" marL="3200400" algn="l">
              <a:spcBef>
                <a:spcPts val="210"/>
              </a:spcBef>
              <a:spcAft>
                <a:spcPts val="0"/>
              </a:spcAft>
              <a:buClr>
                <a:schemeClr val="dk1"/>
              </a:buClr>
              <a:buSzPts val="1050"/>
              <a:buFont typeface="Arial"/>
              <a:buNone/>
              <a:defRPr sz="1050"/>
            </a:lvl7pPr>
            <a:lvl8pPr indent="-228600" lvl="7" marL="3657600" algn="l">
              <a:spcBef>
                <a:spcPts val="210"/>
              </a:spcBef>
              <a:spcAft>
                <a:spcPts val="0"/>
              </a:spcAft>
              <a:buClr>
                <a:schemeClr val="dk1"/>
              </a:buClr>
              <a:buSzPts val="1050"/>
              <a:buFont typeface="Arial"/>
              <a:buNone/>
              <a:defRPr sz="1050"/>
            </a:lvl8pPr>
            <a:lvl9pPr indent="-228600" lvl="8" marL="4114800" algn="l">
              <a:spcBef>
                <a:spcPts val="210"/>
              </a:spcBef>
              <a:spcAft>
                <a:spcPts val="0"/>
              </a:spcAft>
              <a:buClr>
                <a:schemeClr val="dk1"/>
              </a:buClr>
              <a:buSzPts val="1050"/>
              <a:buFont typeface="Arial"/>
              <a:buNone/>
              <a:defRPr sz="1050"/>
            </a:lvl9pPr>
          </a:lstStyle>
          <a:p/>
        </p:txBody>
      </p:sp>
      <p:sp>
        <p:nvSpPr>
          <p:cNvPr id="180" name="Google Shape;180;p6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6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63"/>
          <p:cNvSpPr txBox="1"/>
          <p:nvPr>
            <p:ph idx="1" type="body"/>
          </p:nvPr>
        </p:nvSpPr>
        <p:spPr>
          <a:xfrm>
            <a:off x="457200" y="1600202"/>
            <a:ext cx="4038600" cy="4525963"/>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Clr>
                <a:schemeClr val="dk1"/>
              </a:buClr>
              <a:buSzPts val="2100"/>
              <a:buFont typeface="Arial"/>
              <a:buChar char="•"/>
              <a:defRPr sz="2100"/>
            </a:lvl1pPr>
            <a:lvl2pPr indent="-342900" lvl="1" marL="914400" algn="l">
              <a:spcBef>
                <a:spcPts val="360"/>
              </a:spcBef>
              <a:spcAft>
                <a:spcPts val="0"/>
              </a:spcAft>
              <a:buClr>
                <a:schemeClr val="dk1"/>
              </a:buClr>
              <a:buSzPts val="1800"/>
              <a:buFont typeface="Arial"/>
              <a:buChar char="–"/>
              <a:defRPr sz="1800"/>
            </a:lvl2pPr>
            <a:lvl3pPr indent="-323850" lvl="2" marL="1371600" algn="l">
              <a:spcBef>
                <a:spcPts val="300"/>
              </a:spcBef>
              <a:spcAft>
                <a:spcPts val="0"/>
              </a:spcAft>
              <a:buClr>
                <a:schemeClr val="dk1"/>
              </a:buClr>
              <a:buSzPts val="1500"/>
              <a:buFont typeface="Arial"/>
              <a:buChar char="•"/>
              <a:defRPr sz="1500"/>
            </a:lvl3pPr>
            <a:lvl4pPr indent="-314325" lvl="3" marL="1828800" algn="l">
              <a:spcBef>
                <a:spcPts val="270"/>
              </a:spcBef>
              <a:spcAft>
                <a:spcPts val="0"/>
              </a:spcAft>
              <a:buClr>
                <a:schemeClr val="dk1"/>
              </a:buClr>
              <a:buSzPts val="1350"/>
              <a:buFont typeface="Arial"/>
              <a:buChar char="–"/>
              <a:defRPr sz="1350"/>
            </a:lvl4pPr>
            <a:lvl5pPr indent="-314325" lvl="4" marL="2286000" algn="l">
              <a:spcBef>
                <a:spcPts val="270"/>
              </a:spcBef>
              <a:spcAft>
                <a:spcPts val="0"/>
              </a:spcAft>
              <a:buClr>
                <a:schemeClr val="dk1"/>
              </a:buClr>
              <a:buSzPts val="1350"/>
              <a:buFont typeface="Arial"/>
              <a:buChar char="»"/>
              <a:defRPr sz="1350"/>
            </a:lvl5pPr>
            <a:lvl6pPr indent="-314325" lvl="5" marL="2743200" algn="l">
              <a:spcBef>
                <a:spcPts val="270"/>
              </a:spcBef>
              <a:spcAft>
                <a:spcPts val="0"/>
              </a:spcAft>
              <a:buClr>
                <a:schemeClr val="dk1"/>
              </a:buClr>
              <a:buSzPts val="1350"/>
              <a:buFont typeface="Arial"/>
              <a:buChar char="»"/>
              <a:defRPr sz="1350"/>
            </a:lvl6pPr>
            <a:lvl7pPr indent="-314325" lvl="6" marL="3200400" algn="l">
              <a:spcBef>
                <a:spcPts val="270"/>
              </a:spcBef>
              <a:spcAft>
                <a:spcPts val="0"/>
              </a:spcAft>
              <a:buClr>
                <a:schemeClr val="dk1"/>
              </a:buClr>
              <a:buSzPts val="1350"/>
              <a:buFont typeface="Arial"/>
              <a:buChar char="»"/>
              <a:defRPr sz="1350"/>
            </a:lvl7pPr>
            <a:lvl8pPr indent="-314325" lvl="7" marL="3657600" algn="l">
              <a:spcBef>
                <a:spcPts val="270"/>
              </a:spcBef>
              <a:spcAft>
                <a:spcPts val="0"/>
              </a:spcAft>
              <a:buClr>
                <a:schemeClr val="dk1"/>
              </a:buClr>
              <a:buSzPts val="1350"/>
              <a:buFont typeface="Arial"/>
              <a:buChar char="»"/>
              <a:defRPr sz="1350"/>
            </a:lvl8pPr>
            <a:lvl9pPr indent="-314325" lvl="8" marL="4114800" algn="l">
              <a:spcBef>
                <a:spcPts val="270"/>
              </a:spcBef>
              <a:spcAft>
                <a:spcPts val="0"/>
              </a:spcAft>
              <a:buClr>
                <a:schemeClr val="dk1"/>
              </a:buClr>
              <a:buSzPts val="1350"/>
              <a:buFont typeface="Arial"/>
              <a:buChar char="»"/>
              <a:defRPr sz="1350"/>
            </a:lvl9pPr>
          </a:lstStyle>
          <a:p/>
        </p:txBody>
      </p:sp>
      <p:sp>
        <p:nvSpPr>
          <p:cNvPr id="186" name="Google Shape;186;p63"/>
          <p:cNvSpPr txBox="1"/>
          <p:nvPr>
            <p:ph idx="2" type="body"/>
          </p:nvPr>
        </p:nvSpPr>
        <p:spPr>
          <a:xfrm>
            <a:off x="4648200" y="1600202"/>
            <a:ext cx="4038600" cy="4525963"/>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Clr>
                <a:schemeClr val="dk1"/>
              </a:buClr>
              <a:buSzPts val="2100"/>
              <a:buFont typeface="Arial"/>
              <a:buChar char="•"/>
              <a:defRPr sz="2100"/>
            </a:lvl1pPr>
            <a:lvl2pPr indent="-342900" lvl="1" marL="914400" algn="l">
              <a:spcBef>
                <a:spcPts val="360"/>
              </a:spcBef>
              <a:spcAft>
                <a:spcPts val="0"/>
              </a:spcAft>
              <a:buClr>
                <a:schemeClr val="dk1"/>
              </a:buClr>
              <a:buSzPts val="1800"/>
              <a:buFont typeface="Arial"/>
              <a:buChar char="–"/>
              <a:defRPr sz="1800"/>
            </a:lvl2pPr>
            <a:lvl3pPr indent="-323850" lvl="2" marL="1371600" algn="l">
              <a:spcBef>
                <a:spcPts val="300"/>
              </a:spcBef>
              <a:spcAft>
                <a:spcPts val="0"/>
              </a:spcAft>
              <a:buClr>
                <a:schemeClr val="dk1"/>
              </a:buClr>
              <a:buSzPts val="1500"/>
              <a:buFont typeface="Arial"/>
              <a:buChar char="•"/>
              <a:defRPr sz="1500"/>
            </a:lvl3pPr>
            <a:lvl4pPr indent="-314325" lvl="3" marL="1828800" algn="l">
              <a:spcBef>
                <a:spcPts val="270"/>
              </a:spcBef>
              <a:spcAft>
                <a:spcPts val="0"/>
              </a:spcAft>
              <a:buClr>
                <a:schemeClr val="dk1"/>
              </a:buClr>
              <a:buSzPts val="1350"/>
              <a:buFont typeface="Arial"/>
              <a:buChar char="–"/>
              <a:defRPr sz="1350"/>
            </a:lvl4pPr>
            <a:lvl5pPr indent="-314325" lvl="4" marL="2286000" algn="l">
              <a:spcBef>
                <a:spcPts val="270"/>
              </a:spcBef>
              <a:spcAft>
                <a:spcPts val="0"/>
              </a:spcAft>
              <a:buClr>
                <a:schemeClr val="dk1"/>
              </a:buClr>
              <a:buSzPts val="1350"/>
              <a:buFont typeface="Arial"/>
              <a:buChar char="»"/>
              <a:defRPr sz="1350"/>
            </a:lvl5pPr>
            <a:lvl6pPr indent="-314325" lvl="5" marL="2743200" algn="l">
              <a:spcBef>
                <a:spcPts val="270"/>
              </a:spcBef>
              <a:spcAft>
                <a:spcPts val="0"/>
              </a:spcAft>
              <a:buClr>
                <a:schemeClr val="dk1"/>
              </a:buClr>
              <a:buSzPts val="1350"/>
              <a:buFont typeface="Arial"/>
              <a:buChar char="»"/>
              <a:defRPr sz="1350"/>
            </a:lvl6pPr>
            <a:lvl7pPr indent="-314325" lvl="6" marL="3200400" algn="l">
              <a:spcBef>
                <a:spcPts val="270"/>
              </a:spcBef>
              <a:spcAft>
                <a:spcPts val="0"/>
              </a:spcAft>
              <a:buClr>
                <a:schemeClr val="dk1"/>
              </a:buClr>
              <a:buSzPts val="1350"/>
              <a:buFont typeface="Arial"/>
              <a:buChar char="»"/>
              <a:defRPr sz="1350"/>
            </a:lvl7pPr>
            <a:lvl8pPr indent="-314325" lvl="7" marL="3657600" algn="l">
              <a:spcBef>
                <a:spcPts val="270"/>
              </a:spcBef>
              <a:spcAft>
                <a:spcPts val="0"/>
              </a:spcAft>
              <a:buClr>
                <a:schemeClr val="dk1"/>
              </a:buClr>
              <a:buSzPts val="1350"/>
              <a:buFont typeface="Arial"/>
              <a:buChar char="»"/>
              <a:defRPr sz="1350"/>
            </a:lvl8pPr>
            <a:lvl9pPr indent="-314325" lvl="8" marL="4114800" algn="l">
              <a:spcBef>
                <a:spcPts val="270"/>
              </a:spcBef>
              <a:spcAft>
                <a:spcPts val="0"/>
              </a:spcAft>
              <a:buClr>
                <a:schemeClr val="dk1"/>
              </a:buClr>
              <a:buSzPts val="1350"/>
              <a:buFont typeface="Arial"/>
              <a:buChar char="»"/>
              <a:defRPr sz="1350"/>
            </a:lvl9pPr>
          </a:lstStyle>
          <a:p/>
        </p:txBody>
      </p:sp>
      <p:sp>
        <p:nvSpPr>
          <p:cNvPr id="187" name="Google Shape;187;p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6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Font typeface="Arial"/>
              <a:buNone/>
              <a:defRPr b="1" sz="1800"/>
            </a:lvl1pPr>
            <a:lvl2pPr indent="-228600" lvl="1" marL="914400" algn="l">
              <a:spcBef>
                <a:spcPts val="300"/>
              </a:spcBef>
              <a:spcAft>
                <a:spcPts val="0"/>
              </a:spcAft>
              <a:buClr>
                <a:schemeClr val="dk1"/>
              </a:buClr>
              <a:buSzPts val="1500"/>
              <a:buFont typeface="Arial"/>
              <a:buNone/>
              <a:defRPr b="1" sz="1500"/>
            </a:lvl2pPr>
            <a:lvl3pPr indent="-228600" lvl="2" marL="1371600" algn="l">
              <a:spcBef>
                <a:spcPts val="270"/>
              </a:spcBef>
              <a:spcAft>
                <a:spcPts val="0"/>
              </a:spcAft>
              <a:buClr>
                <a:schemeClr val="dk1"/>
              </a:buClr>
              <a:buSzPts val="1350"/>
              <a:buFont typeface="Arial"/>
              <a:buNone/>
              <a:defRPr b="1" sz="1350"/>
            </a:lvl3pPr>
            <a:lvl4pPr indent="-228600" lvl="3" marL="1828800" algn="l">
              <a:spcBef>
                <a:spcPts val="240"/>
              </a:spcBef>
              <a:spcAft>
                <a:spcPts val="0"/>
              </a:spcAft>
              <a:buClr>
                <a:schemeClr val="dk1"/>
              </a:buClr>
              <a:buSzPts val="1200"/>
              <a:buFont typeface="Arial"/>
              <a:buNone/>
              <a:defRPr b="1" sz="1200"/>
            </a:lvl4pPr>
            <a:lvl5pPr indent="-228600" lvl="4" marL="2286000" algn="l">
              <a:spcBef>
                <a:spcPts val="240"/>
              </a:spcBef>
              <a:spcAft>
                <a:spcPts val="0"/>
              </a:spcAft>
              <a:buClr>
                <a:schemeClr val="dk1"/>
              </a:buClr>
              <a:buSzPts val="1200"/>
              <a:buFont typeface="Arial"/>
              <a:buNone/>
              <a:defRPr b="1" sz="1200"/>
            </a:lvl5pPr>
            <a:lvl6pPr indent="-228600" lvl="5" marL="2743200" algn="l">
              <a:spcBef>
                <a:spcPts val="240"/>
              </a:spcBef>
              <a:spcAft>
                <a:spcPts val="0"/>
              </a:spcAft>
              <a:buClr>
                <a:schemeClr val="dk1"/>
              </a:buClr>
              <a:buSzPts val="1200"/>
              <a:buFont typeface="Arial"/>
              <a:buNone/>
              <a:defRPr b="1" sz="1200"/>
            </a:lvl6pPr>
            <a:lvl7pPr indent="-228600" lvl="6" marL="3200400" algn="l">
              <a:spcBef>
                <a:spcPts val="240"/>
              </a:spcBef>
              <a:spcAft>
                <a:spcPts val="0"/>
              </a:spcAft>
              <a:buClr>
                <a:schemeClr val="dk1"/>
              </a:buClr>
              <a:buSzPts val="1200"/>
              <a:buFont typeface="Arial"/>
              <a:buNone/>
              <a:defRPr b="1" sz="1200"/>
            </a:lvl7pPr>
            <a:lvl8pPr indent="-228600" lvl="7" marL="3657600" algn="l">
              <a:spcBef>
                <a:spcPts val="240"/>
              </a:spcBef>
              <a:spcAft>
                <a:spcPts val="0"/>
              </a:spcAft>
              <a:buClr>
                <a:schemeClr val="dk1"/>
              </a:buClr>
              <a:buSzPts val="1200"/>
              <a:buFont typeface="Arial"/>
              <a:buNone/>
              <a:defRPr b="1" sz="1200"/>
            </a:lvl8pPr>
            <a:lvl9pPr indent="-228600" lvl="8" marL="4114800" algn="l">
              <a:spcBef>
                <a:spcPts val="240"/>
              </a:spcBef>
              <a:spcAft>
                <a:spcPts val="0"/>
              </a:spcAft>
              <a:buClr>
                <a:schemeClr val="dk1"/>
              </a:buClr>
              <a:buSzPts val="1200"/>
              <a:buFont typeface="Arial"/>
              <a:buNone/>
              <a:defRPr b="1" sz="1200"/>
            </a:lvl9pPr>
          </a:lstStyle>
          <a:p/>
        </p:txBody>
      </p:sp>
      <p:sp>
        <p:nvSpPr>
          <p:cNvPr id="193" name="Google Shape;193;p6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vl1pPr>
            <a:lvl2pPr indent="-323850" lvl="1" marL="914400" algn="l">
              <a:spcBef>
                <a:spcPts val="300"/>
              </a:spcBef>
              <a:spcAft>
                <a:spcPts val="0"/>
              </a:spcAft>
              <a:buClr>
                <a:schemeClr val="dk1"/>
              </a:buClr>
              <a:buSzPts val="1500"/>
              <a:buFont typeface="Arial"/>
              <a:buChar char="–"/>
              <a:defRPr sz="1500"/>
            </a:lvl2pPr>
            <a:lvl3pPr indent="-314325" lvl="2" marL="1371600" algn="l">
              <a:spcBef>
                <a:spcPts val="270"/>
              </a:spcBef>
              <a:spcAft>
                <a:spcPts val="0"/>
              </a:spcAft>
              <a:buClr>
                <a:schemeClr val="dk1"/>
              </a:buClr>
              <a:buSzPts val="1350"/>
              <a:buFont typeface="Arial"/>
              <a:buChar char="•"/>
              <a:defRPr sz="1350"/>
            </a:lvl3pPr>
            <a:lvl4pPr indent="-304800" lvl="3" marL="1828800" algn="l">
              <a:spcBef>
                <a:spcPts val="240"/>
              </a:spcBef>
              <a:spcAft>
                <a:spcPts val="0"/>
              </a:spcAft>
              <a:buClr>
                <a:schemeClr val="dk1"/>
              </a:buClr>
              <a:buSzPts val="1200"/>
              <a:buFont typeface="Arial"/>
              <a:buChar char="–"/>
              <a:defRPr sz="1200"/>
            </a:lvl4pPr>
            <a:lvl5pPr indent="-304800" lvl="4" marL="2286000" algn="l">
              <a:spcBef>
                <a:spcPts val="240"/>
              </a:spcBef>
              <a:spcAft>
                <a:spcPts val="0"/>
              </a:spcAft>
              <a:buClr>
                <a:schemeClr val="dk1"/>
              </a:buClr>
              <a:buSzPts val="1200"/>
              <a:buFont typeface="Arial"/>
              <a:buChar char="»"/>
              <a:defRPr sz="1200"/>
            </a:lvl5pPr>
            <a:lvl6pPr indent="-304800" lvl="5" marL="2743200" algn="l">
              <a:spcBef>
                <a:spcPts val="240"/>
              </a:spcBef>
              <a:spcAft>
                <a:spcPts val="0"/>
              </a:spcAft>
              <a:buClr>
                <a:schemeClr val="dk1"/>
              </a:buClr>
              <a:buSzPts val="1200"/>
              <a:buFont typeface="Arial"/>
              <a:buChar char="»"/>
              <a:defRPr sz="1200"/>
            </a:lvl6pPr>
            <a:lvl7pPr indent="-304800" lvl="6" marL="3200400" algn="l">
              <a:spcBef>
                <a:spcPts val="240"/>
              </a:spcBef>
              <a:spcAft>
                <a:spcPts val="0"/>
              </a:spcAft>
              <a:buClr>
                <a:schemeClr val="dk1"/>
              </a:buClr>
              <a:buSzPts val="1200"/>
              <a:buFont typeface="Arial"/>
              <a:buChar char="»"/>
              <a:defRPr sz="1200"/>
            </a:lvl7pPr>
            <a:lvl8pPr indent="-304800" lvl="7" marL="3657600" algn="l">
              <a:spcBef>
                <a:spcPts val="240"/>
              </a:spcBef>
              <a:spcAft>
                <a:spcPts val="0"/>
              </a:spcAft>
              <a:buClr>
                <a:schemeClr val="dk1"/>
              </a:buClr>
              <a:buSzPts val="1200"/>
              <a:buFont typeface="Arial"/>
              <a:buChar char="»"/>
              <a:defRPr sz="1200"/>
            </a:lvl8pPr>
            <a:lvl9pPr indent="-304800" lvl="8" marL="4114800" algn="l">
              <a:spcBef>
                <a:spcPts val="240"/>
              </a:spcBef>
              <a:spcAft>
                <a:spcPts val="0"/>
              </a:spcAft>
              <a:buClr>
                <a:schemeClr val="dk1"/>
              </a:buClr>
              <a:buSzPts val="1200"/>
              <a:buFont typeface="Arial"/>
              <a:buChar char="»"/>
              <a:defRPr sz="1200"/>
            </a:lvl9pPr>
          </a:lstStyle>
          <a:p/>
        </p:txBody>
      </p:sp>
      <p:sp>
        <p:nvSpPr>
          <p:cNvPr id="194" name="Google Shape;194;p64"/>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Font typeface="Arial"/>
              <a:buNone/>
              <a:defRPr b="1" sz="1800"/>
            </a:lvl1pPr>
            <a:lvl2pPr indent="-228600" lvl="1" marL="914400" algn="l">
              <a:spcBef>
                <a:spcPts val="300"/>
              </a:spcBef>
              <a:spcAft>
                <a:spcPts val="0"/>
              </a:spcAft>
              <a:buClr>
                <a:schemeClr val="dk1"/>
              </a:buClr>
              <a:buSzPts val="1500"/>
              <a:buFont typeface="Arial"/>
              <a:buNone/>
              <a:defRPr b="1" sz="1500"/>
            </a:lvl2pPr>
            <a:lvl3pPr indent="-228600" lvl="2" marL="1371600" algn="l">
              <a:spcBef>
                <a:spcPts val="270"/>
              </a:spcBef>
              <a:spcAft>
                <a:spcPts val="0"/>
              </a:spcAft>
              <a:buClr>
                <a:schemeClr val="dk1"/>
              </a:buClr>
              <a:buSzPts val="1350"/>
              <a:buFont typeface="Arial"/>
              <a:buNone/>
              <a:defRPr b="1" sz="1350"/>
            </a:lvl3pPr>
            <a:lvl4pPr indent="-228600" lvl="3" marL="1828800" algn="l">
              <a:spcBef>
                <a:spcPts val="240"/>
              </a:spcBef>
              <a:spcAft>
                <a:spcPts val="0"/>
              </a:spcAft>
              <a:buClr>
                <a:schemeClr val="dk1"/>
              </a:buClr>
              <a:buSzPts val="1200"/>
              <a:buFont typeface="Arial"/>
              <a:buNone/>
              <a:defRPr b="1" sz="1200"/>
            </a:lvl4pPr>
            <a:lvl5pPr indent="-228600" lvl="4" marL="2286000" algn="l">
              <a:spcBef>
                <a:spcPts val="240"/>
              </a:spcBef>
              <a:spcAft>
                <a:spcPts val="0"/>
              </a:spcAft>
              <a:buClr>
                <a:schemeClr val="dk1"/>
              </a:buClr>
              <a:buSzPts val="1200"/>
              <a:buFont typeface="Arial"/>
              <a:buNone/>
              <a:defRPr b="1" sz="1200"/>
            </a:lvl5pPr>
            <a:lvl6pPr indent="-228600" lvl="5" marL="2743200" algn="l">
              <a:spcBef>
                <a:spcPts val="240"/>
              </a:spcBef>
              <a:spcAft>
                <a:spcPts val="0"/>
              </a:spcAft>
              <a:buClr>
                <a:schemeClr val="dk1"/>
              </a:buClr>
              <a:buSzPts val="1200"/>
              <a:buFont typeface="Arial"/>
              <a:buNone/>
              <a:defRPr b="1" sz="1200"/>
            </a:lvl6pPr>
            <a:lvl7pPr indent="-228600" lvl="6" marL="3200400" algn="l">
              <a:spcBef>
                <a:spcPts val="240"/>
              </a:spcBef>
              <a:spcAft>
                <a:spcPts val="0"/>
              </a:spcAft>
              <a:buClr>
                <a:schemeClr val="dk1"/>
              </a:buClr>
              <a:buSzPts val="1200"/>
              <a:buFont typeface="Arial"/>
              <a:buNone/>
              <a:defRPr b="1" sz="1200"/>
            </a:lvl7pPr>
            <a:lvl8pPr indent="-228600" lvl="7" marL="3657600" algn="l">
              <a:spcBef>
                <a:spcPts val="240"/>
              </a:spcBef>
              <a:spcAft>
                <a:spcPts val="0"/>
              </a:spcAft>
              <a:buClr>
                <a:schemeClr val="dk1"/>
              </a:buClr>
              <a:buSzPts val="1200"/>
              <a:buFont typeface="Arial"/>
              <a:buNone/>
              <a:defRPr b="1" sz="1200"/>
            </a:lvl8pPr>
            <a:lvl9pPr indent="-228600" lvl="8" marL="4114800" algn="l">
              <a:spcBef>
                <a:spcPts val="240"/>
              </a:spcBef>
              <a:spcAft>
                <a:spcPts val="0"/>
              </a:spcAft>
              <a:buClr>
                <a:schemeClr val="dk1"/>
              </a:buClr>
              <a:buSzPts val="1200"/>
              <a:buFont typeface="Arial"/>
              <a:buNone/>
              <a:defRPr b="1" sz="1200"/>
            </a:lvl9pPr>
          </a:lstStyle>
          <a:p/>
        </p:txBody>
      </p:sp>
      <p:sp>
        <p:nvSpPr>
          <p:cNvPr id="195" name="Google Shape;195;p64"/>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vl1pPr>
            <a:lvl2pPr indent="-323850" lvl="1" marL="914400" algn="l">
              <a:spcBef>
                <a:spcPts val="300"/>
              </a:spcBef>
              <a:spcAft>
                <a:spcPts val="0"/>
              </a:spcAft>
              <a:buClr>
                <a:schemeClr val="dk1"/>
              </a:buClr>
              <a:buSzPts val="1500"/>
              <a:buFont typeface="Arial"/>
              <a:buChar char="–"/>
              <a:defRPr sz="1500"/>
            </a:lvl2pPr>
            <a:lvl3pPr indent="-314325" lvl="2" marL="1371600" algn="l">
              <a:spcBef>
                <a:spcPts val="270"/>
              </a:spcBef>
              <a:spcAft>
                <a:spcPts val="0"/>
              </a:spcAft>
              <a:buClr>
                <a:schemeClr val="dk1"/>
              </a:buClr>
              <a:buSzPts val="1350"/>
              <a:buFont typeface="Arial"/>
              <a:buChar char="•"/>
              <a:defRPr sz="1350"/>
            </a:lvl3pPr>
            <a:lvl4pPr indent="-304800" lvl="3" marL="1828800" algn="l">
              <a:spcBef>
                <a:spcPts val="240"/>
              </a:spcBef>
              <a:spcAft>
                <a:spcPts val="0"/>
              </a:spcAft>
              <a:buClr>
                <a:schemeClr val="dk1"/>
              </a:buClr>
              <a:buSzPts val="1200"/>
              <a:buFont typeface="Arial"/>
              <a:buChar char="–"/>
              <a:defRPr sz="1200"/>
            </a:lvl4pPr>
            <a:lvl5pPr indent="-304800" lvl="4" marL="2286000" algn="l">
              <a:spcBef>
                <a:spcPts val="240"/>
              </a:spcBef>
              <a:spcAft>
                <a:spcPts val="0"/>
              </a:spcAft>
              <a:buClr>
                <a:schemeClr val="dk1"/>
              </a:buClr>
              <a:buSzPts val="1200"/>
              <a:buFont typeface="Arial"/>
              <a:buChar char="»"/>
              <a:defRPr sz="1200"/>
            </a:lvl5pPr>
            <a:lvl6pPr indent="-304800" lvl="5" marL="2743200" algn="l">
              <a:spcBef>
                <a:spcPts val="240"/>
              </a:spcBef>
              <a:spcAft>
                <a:spcPts val="0"/>
              </a:spcAft>
              <a:buClr>
                <a:schemeClr val="dk1"/>
              </a:buClr>
              <a:buSzPts val="1200"/>
              <a:buFont typeface="Arial"/>
              <a:buChar char="»"/>
              <a:defRPr sz="1200"/>
            </a:lvl6pPr>
            <a:lvl7pPr indent="-304800" lvl="6" marL="3200400" algn="l">
              <a:spcBef>
                <a:spcPts val="240"/>
              </a:spcBef>
              <a:spcAft>
                <a:spcPts val="0"/>
              </a:spcAft>
              <a:buClr>
                <a:schemeClr val="dk1"/>
              </a:buClr>
              <a:buSzPts val="1200"/>
              <a:buFont typeface="Arial"/>
              <a:buChar char="»"/>
              <a:defRPr sz="1200"/>
            </a:lvl7pPr>
            <a:lvl8pPr indent="-304800" lvl="7" marL="3657600" algn="l">
              <a:spcBef>
                <a:spcPts val="240"/>
              </a:spcBef>
              <a:spcAft>
                <a:spcPts val="0"/>
              </a:spcAft>
              <a:buClr>
                <a:schemeClr val="dk1"/>
              </a:buClr>
              <a:buSzPts val="1200"/>
              <a:buFont typeface="Arial"/>
              <a:buChar char="»"/>
              <a:defRPr sz="1200"/>
            </a:lvl8pPr>
            <a:lvl9pPr indent="-304800" lvl="8" marL="4114800" algn="l">
              <a:spcBef>
                <a:spcPts val="240"/>
              </a:spcBef>
              <a:spcAft>
                <a:spcPts val="0"/>
              </a:spcAft>
              <a:buClr>
                <a:schemeClr val="dk1"/>
              </a:buClr>
              <a:buSzPts val="1200"/>
              <a:buFont typeface="Arial"/>
              <a:buChar char="»"/>
              <a:defRPr sz="1200"/>
            </a:lvl9pPr>
          </a:lstStyle>
          <a:p/>
        </p:txBody>
      </p:sp>
      <p:sp>
        <p:nvSpPr>
          <p:cNvPr id="196" name="Google Shape;196;p6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1" name="Google Shape;201;p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2"/>
          <p:cNvSpPr txBox="1"/>
          <p:nvPr>
            <p:ph type="title"/>
          </p:nvPr>
        </p:nvSpPr>
        <p:spPr>
          <a:xfrm>
            <a:off x="623888" y="1709741"/>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375"/>
              <a:buFont typeface="Calibri"/>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p:nvPr>
            <p:ph idx="1" type="body"/>
          </p:nvPr>
        </p:nvSpPr>
        <p:spPr>
          <a:xfrm>
            <a:off x="623888" y="4589466"/>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rgbClr val="888888"/>
              </a:buClr>
              <a:buSzPts val="1350"/>
              <a:buNone/>
              <a:defRPr sz="1350">
                <a:solidFill>
                  <a:srgbClr val="888888"/>
                </a:solidFill>
              </a:defRPr>
            </a:lvl1pPr>
            <a:lvl2pPr indent="-228600" lvl="1" marL="914400" algn="l">
              <a:lnSpc>
                <a:spcPct val="90000"/>
              </a:lnSpc>
              <a:spcBef>
                <a:spcPts val="281"/>
              </a:spcBef>
              <a:spcAft>
                <a:spcPts val="0"/>
              </a:spcAft>
              <a:buClr>
                <a:srgbClr val="888888"/>
              </a:buClr>
              <a:buSzPts val="1125"/>
              <a:buNone/>
              <a:defRPr sz="1125">
                <a:solidFill>
                  <a:srgbClr val="888888"/>
                </a:solidFill>
              </a:defRPr>
            </a:lvl2pPr>
            <a:lvl3pPr indent="-228600" lvl="2" marL="1371600" algn="l">
              <a:lnSpc>
                <a:spcPct val="90000"/>
              </a:lnSpc>
              <a:spcBef>
                <a:spcPts val="281"/>
              </a:spcBef>
              <a:spcAft>
                <a:spcPts val="0"/>
              </a:spcAft>
              <a:buClr>
                <a:srgbClr val="888888"/>
              </a:buClr>
              <a:buSzPts val="1013"/>
              <a:buNone/>
              <a:defRPr sz="1013">
                <a:solidFill>
                  <a:srgbClr val="888888"/>
                </a:solidFill>
              </a:defRPr>
            </a:lvl3pPr>
            <a:lvl4pPr indent="-228600" lvl="3" marL="1828800" algn="l">
              <a:lnSpc>
                <a:spcPct val="90000"/>
              </a:lnSpc>
              <a:spcBef>
                <a:spcPts val="281"/>
              </a:spcBef>
              <a:spcAft>
                <a:spcPts val="0"/>
              </a:spcAft>
              <a:buClr>
                <a:srgbClr val="888888"/>
              </a:buClr>
              <a:buSzPts val="900"/>
              <a:buNone/>
              <a:defRPr sz="900">
                <a:solidFill>
                  <a:srgbClr val="888888"/>
                </a:solidFill>
              </a:defRPr>
            </a:lvl4pPr>
            <a:lvl5pPr indent="-228600" lvl="4" marL="2286000" algn="l">
              <a:lnSpc>
                <a:spcPct val="90000"/>
              </a:lnSpc>
              <a:spcBef>
                <a:spcPts val="281"/>
              </a:spcBef>
              <a:spcAft>
                <a:spcPts val="0"/>
              </a:spcAft>
              <a:buClr>
                <a:srgbClr val="888888"/>
              </a:buClr>
              <a:buSzPts val="900"/>
              <a:buNone/>
              <a:defRPr sz="900">
                <a:solidFill>
                  <a:srgbClr val="888888"/>
                </a:solidFill>
              </a:defRPr>
            </a:lvl5pPr>
            <a:lvl6pPr indent="-228600" lvl="5" marL="2743200" algn="l">
              <a:lnSpc>
                <a:spcPct val="90000"/>
              </a:lnSpc>
              <a:spcBef>
                <a:spcPts val="281"/>
              </a:spcBef>
              <a:spcAft>
                <a:spcPts val="0"/>
              </a:spcAft>
              <a:buClr>
                <a:srgbClr val="888888"/>
              </a:buClr>
              <a:buSzPts val="900"/>
              <a:buNone/>
              <a:defRPr sz="900">
                <a:solidFill>
                  <a:srgbClr val="888888"/>
                </a:solidFill>
              </a:defRPr>
            </a:lvl6pPr>
            <a:lvl7pPr indent="-228600" lvl="6" marL="3200400" algn="l">
              <a:lnSpc>
                <a:spcPct val="90000"/>
              </a:lnSpc>
              <a:spcBef>
                <a:spcPts val="281"/>
              </a:spcBef>
              <a:spcAft>
                <a:spcPts val="0"/>
              </a:spcAft>
              <a:buClr>
                <a:srgbClr val="888888"/>
              </a:buClr>
              <a:buSzPts val="900"/>
              <a:buNone/>
              <a:defRPr sz="900">
                <a:solidFill>
                  <a:srgbClr val="888888"/>
                </a:solidFill>
              </a:defRPr>
            </a:lvl7pPr>
            <a:lvl8pPr indent="-228600" lvl="7" marL="3657600" algn="l">
              <a:lnSpc>
                <a:spcPct val="90000"/>
              </a:lnSpc>
              <a:spcBef>
                <a:spcPts val="281"/>
              </a:spcBef>
              <a:spcAft>
                <a:spcPts val="0"/>
              </a:spcAft>
              <a:buClr>
                <a:srgbClr val="888888"/>
              </a:buClr>
              <a:buSzPts val="900"/>
              <a:buNone/>
              <a:defRPr sz="900">
                <a:solidFill>
                  <a:srgbClr val="888888"/>
                </a:solidFill>
              </a:defRPr>
            </a:lvl8pPr>
            <a:lvl9pPr indent="-228600" lvl="8" marL="4114800" algn="l">
              <a:lnSpc>
                <a:spcPct val="90000"/>
              </a:lnSpc>
              <a:spcBef>
                <a:spcPts val="281"/>
              </a:spcBef>
              <a:spcAft>
                <a:spcPts val="0"/>
              </a:spcAft>
              <a:buClr>
                <a:srgbClr val="888888"/>
              </a:buClr>
              <a:buSzPts val="900"/>
              <a:buNone/>
              <a:defRPr sz="900">
                <a:solidFill>
                  <a:srgbClr val="888888"/>
                </a:solidFill>
              </a:defRPr>
            </a:lvl9pPr>
          </a:lstStyle>
          <a:p/>
        </p:txBody>
      </p:sp>
      <p:sp>
        <p:nvSpPr>
          <p:cNvPr id="30" name="Google Shape;30;p42"/>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2"/>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2"/>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67"/>
          <p:cNvSpPr txBox="1"/>
          <p:nvPr>
            <p:ph type="title"/>
          </p:nvPr>
        </p:nvSpPr>
        <p:spPr>
          <a:xfrm>
            <a:off x="457201"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0" name="Google Shape;210;p67"/>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61950" lvl="1" marL="914400" algn="l">
              <a:spcBef>
                <a:spcPts val="420"/>
              </a:spcBef>
              <a:spcAft>
                <a:spcPts val="0"/>
              </a:spcAft>
              <a:buClr>
                <a:schemeClr val="dk1"/>
              </a:buClr>
              <a:buSzPts val="2100"/>
              <a:buFont typeface="Arial"/>
              <a:buChar char="–"/>
              <a:defRPr sz="2100"/>
            </a:lvl2pPr>
            <a:lvl3pPr indent="-342900" lvl="2" marL="1371600" algn="l">
              <a:spcBef>
                <a:spcPts val="360"/>
              </a:spcBef>
              <a:spcAft>
                <a:spcPts val="0"/>
              </a:spcAft>
              <a:buClr>
                <a:schemeClr val="dk1"/>
              </a:buClr>
              <a:buSzPts val="1800"/>
              <a:buFont typeface="Arial"/>
              <a:buChar char="•"/>
              <a:defRPr sz="1800"/>
            </a:lvl3pPr>
            <a:lvl4pPr indent="-323850" lvl="3" marL="1828800" algn="l">
              <a:spcBef>
                <a:spcPts val="300"/>
              </a:spcBef>
              <a:spcAft>
                <a:spcPts val="0"/>
              </a:spcAft>
              <a:buClr>
                <a:schemeClr val="dk1"/>
              </a:buClr>
              <a:buSzPts val="1500"/>
              <a:buFont typeface="Arial"/>
              <a:buChar char="–"/>
              <a:defRPr sz="1500"/>
            </a:lvl4pPr>
            <a:lvl5pPr indent="-323850" lvl="4" marL="2286000" algn="l">
              <a:spcBef>
                <a:spcPts val="300"/>
              </a:spcBef>
              <a:spcAft>
                <a:spcPts val="0"/>
              </a:spcAft>
              <a:buClr>
                <a:schemeClr val="dk1"/>
              </a:buClr>
              <a:buSzPts val="1500"/>
              <a:buFont typeface="Arial"/>
              <a:buChar char="»"/>
              <a:defRPr sz="1500"/>
            </a:lvl5pPr>
            <a:lvl6pPr indent="-323850" lvl="5" marL="2743200" algn="l">
              <a:spcBef>
                <a:spcPts val="300"/>
              </a:spcBef>
              <a:spcAft>
                <a:spcPts val="0"/>
              </a:spcAft>
              <a:buClr>
                <a:schemeClr val="dk1"/>
              </a:buClr>
              <a:buSzPts val="1500"/>
              <a:buFont typeface="Arial"/>
              <a:buChar char="»"/>
              <a:defRPr sz="1500"/>
            </a:lvl6pPr>
            <a:lvl7pPr indent="-323850" lvl="6" marL="3200400" algn="l">
              <a:spcBef>
                <a:spcPts val="300"/>
              </a:spcBef>
              <a:spcAft>
                <a:spcPts val="0"/>
              </a:spcAft>
              <a:buClr>
                <a:schemeClr val="dk1"/>
              </a:buClr>
              <a:buSzPts val="1500"/>
              <a:buFont typeface="Arial"/>
              <a:buChar char="»"/>
              <a:defRPr sz="1500"/>
            </a:lvl7pPr>
            <a:lvl8pPr indent="-323850" lvl="7" marL="3657600" algn="l">
              <a:spcBef>
                <a:spcPts val="300"/>
              </a:spcBef>
              <a:spcAft>
                <a:spcPts val="0"/>
              </a:spcAft>
              <a:buClr>
                <a:schemeClr val="dk1"/>
              </a:buClr>
              <a:buSzPts val="1500"/>
              <a:buFont typeface="Arial"/>
              <a:buChar char="»"/>
              <a:defRPr sz="1500"/>
            </a:lvl8pPr>
            <a:lvl9pPr indent="-323850" lvl="8" marL="4114800" algn="l">
              <a:spcBef>
                <a:spcPts val="300"/>
              </a:spcBef>
              <a:spcAft>
                <a:spcPts val="0"/>
              </a:spcAft>
              <a:buClr>
                <a:schemeClr val="dk1"/>
              </a:buClr>
              <a:buSzPts val="1500"/>
              <a:buFont typeface="Arial"/>
              <a:buChar char="»"/>
              <a:defRPr sz="1500"/>
            </a:lvl9pPr>
          </a:lstStyle>
          <a:p/>
        </p:txBody>
      </p:sp>
      <p:sp>
        <p:nvSpPr>
          <p:cNvPr id="211" name="Google Shape;211;p67"/>
          <p:cNvSpPr txBox="1"/>
          <p:nvPr>
            <p:ph idx="2" type="body"/>
          </p:nvPr>
        </p:nvSpPr>
        <p:spPr>
          <a:xfrm>
            <a:off x="457201" y="1435102"/>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Clr>
                <a:schemeClr val="dk1"/>
              </a:buClr>
              <a:buSzPts val="1050"/>
              <a:buFont typeface="Arial"/>
              <a:buNone/>
              <a:defRPr sz="1050"/>
            </a:lvl1pPr>
            <a:lvl2pPr indent="-228600" lvl="1" marL="914400" algn="l">
              <a:spcBef>
                <a:spcPts val="180"/>
              </a:spcBef>
              <a:spcAft>
                <a:spcPts val="0"/>
              </a:spcAft>
              <a:buClr>
                <a:schemeClr val="dk1"/>
              </a:buClr>
              <a:buSzPts val="900"/>
              <a:buFont typeface="Arial"/>
              <a:buNone/>
              <a:defRPr sz="900"/>
            </a:lvl2pPr>
            <a:lvl3pPr indent="-228600" lvl="2" marL="1371600" algn="l">
              <a:spcBef>
                <a:spcPts val="150"/>
              </a:spcBef>
              <a:spcAft>
                <a:spcPts val="0"/>
              </a:spcAft>
              <a:buClr>
                <a:schemeClr val="dk1"/>
              </a:buClr>
              <a:buSzPts val="750"/>
              <a:buFont typeface="Arial"/>
              <a:buNone/>
              <a:defRPr sz="750"/>
            </a:lvl3pPr>
            <a:lvl4pPr indent="-228600" lvl="3" marL="1828800" algn="l">
              <a:spcBef>
                <a:spcPts val="135"/>
              </a:spcBef>
              <a:spcAft>
                <a:spcPts val="0"/>
              </a:spcAft>
              <a:buClr>
                <a:schemeClr val="dk1"/>
              </a:buClr>
              <a:buSzPts val="675"/>
              <a:buFont typeface="Arial"/>
              <a:buNone/>
              <a:defRPr sz="675"/>
            </a:lvl4pPr>
            <a:lvl5pPr indent="-228600" lvl="4" marL="2286000" algn="l">
              <a:spcBef>
                <a:spcPts val="135"/>
              </a:spcBef>
              <a:spcAft>
                <a:spcPts val="0"/>
              </a:spcAft>
              <a:buClr>
                <a:schemeClr val="dk1"/>
              </a:buClr>
              <a:buSzPts val="675"/>
              <a:buFont typeface="Arial"/>
              <a:buNone/>
              <a:defRPr sz="675"/>
            </a:lvl5pPr>
            <a:lvl6pPr indent="-228600" lvl="5" marL="2743200" algn="l">
              <a:spcBef>
                <a:spcPts val="135"/>
              </a:spcBef>
              <a:spcAft>
                <a:spcPts val="0"/>
              </a:spcAft>
              <a:buClr>
                <a:schemeClr val="dk1"/>
              </a:buClr>
              <a:buSzPts val="675"/>
              <a:buFont typeface="Arial"/>
              <a:buNone/>
              <a:defRPr sz="675"/>
            </a:lvl6pPr>
            <a:lvl7pPr indent="-228600" lvl="6" marL="3200400" algn="l">
              <a:spcBef>
                <a:spcPts val="135"/>
              </a:spcBef>
              <a:spcAft>
                <a:spcPts val="0"/>
              </a:spcAft>
              <a:buClr>
                <a:schemeClr val="dk1"/>
              </a:buClr>
              <a:buSzPts val="675"/>
              <a:buFont typeface="Arial"/>
              <a:buNone/>
              <a:defRPr sz="675"/>
            </a:lvl7pPr>
            <a:lvl8pPr indent="-228600" lvl="7" marL="3657600" algn="l">
              <a:spcBef>
                <a:spcPts val="135"/>
              </a:spcBef>
              <a:spcAft>
                <a:spcPts val="0"/>
              </a:spcAft>
              <a:buClr>
                <a:schemeClr val="dk1"/>
              </a:buClr>
              <a:buSzPts val="675"/>
              <a:buFont typeface="Arial"/>
              <a:buNone/>
              <a:defRPr sz="675"/>
            </a:lvl8pPr>
            <a:lvl9pPr indent="-228600" lvl="8" marL="4114800" algn="l">
              <a:spcBef>
                <a:spcPts val="135"/>
              </a:spcBef>
              <a:spcAft>
                <a:spcPts val="0"/>
              </a:spcAft>
              <a:buClr>
                <a:schemeClr val="dk1"/>
              </a:buClr>
              <a:buSzPts val="675"/>
              <a:buFont typeface="Arial"/>
              <a:buNone/>
              <a:defRPr sz="675"/>
            </a:lvl9pPr>
          </a:lstStyle>
          <a:p/>
        </p:txBody>
      </p:sp>
      <p:sp>
        <p:nvSpPr>
          <p:cNvPr id="212" name="Google Shape;212;p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6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7" name="Google Shape;217;p68"/>
          <p:cNvSpPr/>
          <p:nvPr>
            <p:ph idx="2" type="pic"/>
          </p:nvPr>
        </p:nvSpPr>
        <p:spPr>
          <a:xfrm>
            <a:off x="1792288" y="612775"/>
            <a:ext cx="5486400" cy="4114800"/>
          </a:xfrm>
          <a:prstGeom prst="rect">
            <a:avLst/>
          </a:prstGeom>
          <a:noFill/>
          <a:ln>
            <a:noFill/>
          </a:ln>
        </p:spPr>
      </p:sp>
      <p:sp>
        <p:nvSpPr>
          <p:cNvPr id="218" name="Google Shape;218;p6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Clr>
                <a:schemeClr val="dk1"/>
              </a:buClr>
              <a:buSzPts val="1050"/>
              <a:buFont typeface="Arial"/>
              <a:buNone/>
              <a:defRPr sz="1050"/>
            </a:lvl1pPr>
            <a:lvl2pPr indent="-228600" lvl="1" marL="914400" algn="l">
              <a:spcBef>
                <a:spcPts val="180"/>
              </a:spcBef>
              <a:spcAft>
                <a:spcPts val="0"/>
              </a:spcAft>
              <a:buClr>
                <a:schemeClr val="dk1"/>
              </a:buClr>
              <a:buSzPts val="900"/>
              <a:buFont typeface="Arial"/>
              <a:buNone/>
              <a:defRPr sz="900"/>
            </a:lvl2pPr>
            <a:lvl3pPr indent="-228600" lvl="2" marL="1371600" algn="l">
              <a:spcBef>
                <a:spcPts val="150"/>
              </a:spcBef>
              <a:spcAft>
                <a:spcPts val="0"/>
              </a:spcAft>
              <a:buClr>
                <a:schemeClr val="dk1"/>
              </a:buClr>
              <a:buSzPts val="750"/>
              <a:buFont typeface="Arial"/>
              <a:buNone/>
              <a:defRPr sz="750"/>
            </a:lvl3pPr>
            <a:lvl4pPr indent="-228600" lvl="3" marL="1828800" algn="l">
              <a:spcBef>
                <a:spcPts val="135"/>
              </a:spcBef>
              <a:spcAft>
                <a:spcPts val="0"/>
              </a:spcAft>
              <a:buClr>
                <a:schemeClr val="dk1"/>
              </a:buClr>
              <a:buSzPts val="675"/>
              <a:buFont typeface="Arial"/>
              <a:buNone/>
              <a:defRPr sz="675"/>
            </a:lvl4pPr>
            <a:lvl5pPr indent="-228600" lvl="4" marL="2286000" algn="l">
              <a:spcBef>
                <a:spcPts val="135"/>
              </a:spcBef>
              <a:spcAft>
                <a:spcPts val="0"/>
              </a:spcAft>
              <a:buClr>
                <a:schemeClr val="dk1"/>
              </a:buClr>
              <a:buSzPts val="675"/>
              <a:buFont typeface="Arial"/>
              <a:buNone/>
              <a:defRPr sz="675"/>
            </a:lvl5pPr>
            <a:lvl6pPr indent="-228600" lvl="5" marL="2743200" algn="l">
              <a:spcBef>
                <a:spcPts val="135"/>
              </a:spcBef>
              <a:spcAft>
                <a:spcPts val="0"/>
              </a:spcAft>
              <a:buClr>
                <a:schemeClr val="dk1"/>
              </a:buClr>
              <a:buSzPts val="675"/>
              <a:buFont typeface="Arial"/>
              <a:buNone/>
              <a:defRPr sz="675"/>
            </a:lvl6pPr>
            <a:lvl7pPr indent="-228600" lvl="6" marL="3200400" algn="l">
              <a:spcBef>
                <a:spcPts val="135"/>
              </a:spcBef>
              <a:spcAft>
                <a:spcPts val="0"/>
              </a:spcAft>
              <a:buClr>
                <a:schemeClr val="dk1"/>
              </a:buClr>
              <a:buSzPts val="675"/>
              <a:buFont typeface="Arial"/>
              <a:buNone/>
              <a:defRPr sz="675"/>
            </a:lvl7pPr>
            <a:lvl8pPr indent="-228600" lvl="7" marL="3657600" algn="l">
              <a:spcBef>
                <a:spcPts val="135"/>
              </a:spcBef>
              <a:spcAft>
                <a:spcPts val="0"/>
              </a:spcAft>
              <a:buClr>
                <a:schemeClr val="dk1"/>
              </a:buClr>
              <a:buSzPts val="675"/>
              <a:buFont typeface="Arial"/>
              <a:buNone/>
              <a:defRPr sz="675"/>
            </a:lvl8pPr>
            <a:lvl9pPr indent="-228600" lvl="8" marL="4114800" algn="l">
              <a:spcBef>
                <a:spcPts val="135"/>
              </a:spcBef>
              <a:spcAft>
                <a:spcPts val="0"/>
              </a:spcAft>
              <a:buClr>
                <a:schemeClr val="dk1"/>
              </a:buClr>
              <a:buSzPts val="675"/>
              <a:buFont typeface="Arial"/>
              <a:buNone/>
              <a:defRPr sz="675"/>
            </a:lvl9pPr>
          </a:lstStyle>
          <a:p/>
        </p:txBody>
      </p:sp>
      <p:sp>
        <p:nvSpPr>
          <p:cNvPr id="219" name="Google Shape;219;p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4" name="Google Shape;224;p69"/>
          <p:cNvSpPr txBox="1"/>
          <p:nvPr>
            <p:ph idx="1" type="body"/>
          </p:nvPr>
        </p:nvSpPr>
        <p:spPr>
          <a:xfrm rot="5400000">
            <a:off x="2309018" y="-251617"/>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70"/>
          <p:cNvSpPr txBox="1"/>
          <p:nvPr>
            <p:ph type="title"/>
          </p:nvPr>
        </p:nvSpPr>
        <p:spPr>
          <a:xfrm rot="5400000">
            <a:off x="4732337" y="2171703"/>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0" name="Google Shape;230;p70"/>
          <p:cNvSpPr txBox="1"/>
          <p:nvPr>
            <p:ph idx="1" type="body"/>
          </p:nvPr>
        </p:nvSpPr>
        <p:spPr>
          <a:xfrm rot="5400000">
            <a:off x="541338" y="190503"/>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234" name="Shape 234"/>
        <p:cNvGrpSpPr/>
        <p:nvPr/>
      </p:nvGrpSpPr>
      <p:grpSpPr>
        <a:xfrm>
          <a:off x="0" y="0"/>
          <a:ext cx="0" cy="0"/>
          <a:chOff x="0" y="0"/>
          <a:chExt cx="0" cy="0"/>
        </a:xfrm>
      </p:grpSpPr>
      <p:sp>
        <p:nvSpPr>
          <p:cNvPr id="235" name="Google Shape;235;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6" name="Google Shape;236;p71"/>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7" name="Google Shape;237;p7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71"/>
          <p:cNvSpPr txBox="1"/>
          <p:nvPr>
            <p:ph idx="3" type="body"/>
          </p:nvPr>
        </p:nvSpPr>
        <p:spPr>
          <a:xfrm>
            <a:off x="457200" y="3938590"/>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9" name="Google Shape;239;p71"/>
          <p:cNvSpPr txBox="1"/>
          <p:nvPr>
            <p:ph idx="4" type="body"/>
          </p:nvPr>
        </p:nvSpPr>
        <p:spPr>
          <a:xfrm>
            <a:off x="4648200" y="3938590"/>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0" name="Google Shape;240;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050">
                <a:solidFill>
                  <a:srgbClr val="000000"/>
                </a:solidFill>
                <a:latin typeface="Arial"/>
                <a:ea typeface="Arial"/>
                <a:cs typeface="Arial"/>
                <a:sym typeface="Arial"/>
              </a:defRPr>
            </a:lvl1pPr>
            <a:lvl2pPr indent="0" lvl="1" marL="0" algn="r">
              <a:spcBef>
                <a:spcPts val="0"/>
              </a:spcBef>
              <a:buNone/>
              <a:defRPr sz="1050">
                <a:solidFill>
                  <a:srgbClr val="000000"/>
                </a:solidFill>
                <a:latin typeface="Arial"/>
                <a:ea typeface="Arial"/>
                <a:cs typeface="Arial"/>
                <a:sym typeface="Arial"/>
              </a:defRPr>
            </a:lvl2pPr>
            <a:lvl3pPr indent="0" lvl="2" marL="0" algn="r">
              <a:spcBef>
                <a:spcPts val="0"/>
              </a:spcBef>
              <a:buNone/>
              <a:defRPr sz="1050">
                <a:solidFill>
                  <a:srgbClr val="000000"/>
                </a:solidFill>
                <a:latin typeface="Arial"/>
                <a:ea typeface="Arial"/>
                <a:cs typeface="Arial"/>
                <a:sym typeface="Arial"/>
              </a:defRPr>
            </a:lvl3pPr>
            <a:lvl4pPr indent="0" lvl="3" marL="0" algn="r">
              <a:spcBef>
                <a:spcPts val="0"/>
              </a:spcBef>
              <a:buNone/>
              <a:defRPr sz="1050">
                <a:solidFill>
                  <a:srgbClr val="000000"/>
                </a:solidFill>
                <a:latin typeface="Arial"/>
                <a:ea typeface="Arial"/>
                <a:cs typeface="Arial"/>
                <a:sym typeface="Arial"/>
              </a:defRPr>
            </a:lvl4pPr>
            <a:lvl5pPr indent="0" lvl="4" marL="0" algn="r">
              <a:spcBef>
                <a:spcPts val="0"/>
              </a:spcBef>
              <a:buNone/>
              <a:defRPr sz="1050">
                <a:solidFill>
                  <a:srgbClr val="000000"/>
                </a:solidFill>
                <a:latin typeface="Arial"/>
                <a:ea typeface="Arial"/>
                <a:cs typeface="Arial"/>
                <a:sym typeface="Arial"/>
              </a:defRPr>
            </a:lvl5pPr>
            <a:lvl6pPr indent="0" lvl="5" marL="0" algn="r">
              <a:spcBef>
                <a:spcPts val="0"/>
              </a:spcBef>
              <a:buNone/>
              <a:defRPr sz="1050">
                <a:solidFill>
                  <a:srgbClr val="000000"/>
                </a:solidFill>
                <a:latin typeface="Arial"/>
                <a:ea typeface="Arial"/>
                <a:cs typeface="Arial"/>
                <a:sym typeface="Arial"/>
              </a:defRPr>
            </a:lvl6pPr>
            <a:lvl7pPr indent="0" lvl="6" marL="0" algn="r">
              <a:spcBef>
                <a:spcPts val="0"/>
              </a:spcBef>
              <a:buNone/>
              <a:defRPr sz="1050">
                <a:solidFill>
                  <a:srgbClr val="000000"/>
                </a:solidFill>
                <a:latin typeface="Arial"/>
                <a:ea typeface="Arial"/>
                <a:cs typeface="Arial"/>
                <a:sym typeface="Arial"/>
              </a:defRPr>
            </a:lvl7pPr>
            <a:lvl8pPr indent="0" lvl="7" marL="0" algn="r">
              <a:spcBef>
                <a:spcPts val="0"/>
              </a:spcBef>
              <a:buNone/>
              <a:defRPr sz="1050">
                <a:solidFill>
                  <a:srgbClr val="000000"/>
                </a:solidFill>
                <a:latin typeface="Arial"/>
                <a:ea typeface="Arial"/>
                <a:cs typeface="Arial"/>
                <a:sym typeface="Arial"/>
              </a:defRPr>
            </a:lvl8pPr>
            <a:lvl9pPr indent="0" lvl="8" marL="0" algn="r">
              <a:spcBef>
                <a:spcPts val="0"/>
              </a:spcBef>
              <a:buNone/>
              <a:defRPr sz="105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251" name="Shape 251"/>
        <p:cNvGrpSpPr/>
        <p:nvPr/>
      </p:nvGrpSpPr>
      <p:grpSpPr>
        <a:xfrm>
          <a:off x="0" y="0"/>
          <a:ext cx="0" cy="0"/>
          <a:chOff x="0" y="0"/>
          <a:chExt cx="0" cy="0"/>
        </a:xfrm>
      </p:grpSpPr>
      <p:pic>
        <p:nvPicPr>
          <p:cNvPr id="252" name="Google Shape;252;p30"/>
          <p:cNvPicPr preferRelativeResize="0"/>
          <p:nvPr/>
        </p:nvPicPr>
        <p:blipFill rotWithShape="1">
          <a:blip r:embed="rId2">
            <a:alphaModFix/>
          </a:blip>
          <a:srcRect b="0" l="0" r="0" t="0"/>
          <a:stretch/>
        </p:blipFill>
        <p:spPr>
          <a:xfrm>
            <a:off x="0" y="3048"/>
            <a:ext cx="9144000" cy="6851904"/>
          </a:xfrm>
          <a:prstGeom prst="rect">
            <a:avLst/>
          </a:prstGeom>
          <a:noFill/>
          <a:ln>
            <a:noFill/>
          </a:ln>
        </p:spPr>
      </p:pic>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253" name="Shape 253"/>
        <p:cNvGrpSpPr/>
        <p:nvPr/>
      </p:nvGrpSpPr>
      <p:grpSpPr>
        <a:xfrm>
          <a:off x="0" y="0"/>
          <a:ext cx="0" cy="0"/>
          <a:chOff x="0" y="0"/>
          <a:chExt cx="0" cy="0"/>
        </a:xfrm>
      </p:grpSpPr>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和内容">
  <p:cSld name="2_标题和内容">
    <p:spTree>
      <p:nvGrpSpPr>
        <p:cNvPr id="254" name="Shape 254"/>
        <p:cNvGrpSpPr/>
        <p:nvPr/>
      </p:nvGrpSpPr>
      <p:grpSpPr>
        <a:xfrm>
          <a:off x="0" y="0"/>
          <a:ext cx="0" cy="0"/>
          <a:chOff x="0" y="0"/>
          <a:chExt cx="0" cy="0"/>
        </a:xfrm>
      </p:grpSpPr>
      <p:pic>
        <p:nvPicPr>
          <p:cNvPr id="255" name="Google Shape;255;p73"/>
          <p:cNvPicPr preferRelativeResize="0"/>
          <p:nvPr/>
        </p:nvPicPr>
        <p:blipFill rotWithShape="1">
          <a:blip r:embed="rId2">
            <a:alphaModFix/>
          </a:blip>
          <a:srcRect b="0" l="0" r="0" t="0"/>
          <a:stretch/>
        </p:blipFill>
        <p:spPr>
          <a:xfrm>
            <a:off x="0" y="3048"/>
            <a:ext cx="9144000" cy="6851904"/>
          </a:xfrm>
          <a:prstGeom prst="rect">
            <a:avLst/>
          </a:prstGeom>
          <a:noFill/>
          <a:ln>
            <a:noFill/>
          </a:ln>
        </p:spPr>
      </p:pic>
      <p:cxnSp>
        <p:nvCxnSpPr>
          <p:cNvPr id="256" name="Google Shape;256;p73"/>
          <p:cNvCxnSpPr/>
          <p:nvPr/>
        </p:nvCxnSpPr>
        <p:spPr>
          <a:xfrm>
            <a:off x="343406" y="1110373"/>
            <a:ext cx="8405059" cy="0"/>
          </a:xfrm>
          <a:prstGeom prst="straightConnector1">
            <a:avLst/>
          </a:prstGeom>
          <a:noFill/>
          <a:ln cap="flat" cmpd="sng" w="28575">
            <a:solidFill>
              <a:srgbClr val="F3DC61"/>
            </a:solidFill>
            <a:prstDash val="solid"/>
            <a:round/>
            <a:headEnd len="sm" w="sm" type="none"/>
            <a:tailEnd len="sm" w="sm" type="none"/>
          </a:ln>
        </p:spPr>
      </p:cxnSp>
      <p:pic>
        <p:nvPicPr>
          <p:cNvPr id="257" name="Google Shape;257;p73"/>
          <p:cNvPicPr preferRelativeResize="0"/>
          <p:nvPr/>
        </p:nvPicPr>
        <p:blipFill rotWithShape="1">
          <a:blip r:embed="rId3">
            <a:alphaModFix/>
          </a:blip>
          <a:srcRect b="0" l="0" r="0" t="0"/>
          <a:stretch/>
        </p:blipFill>
        <p:spPr>
          <a:xfrm flipH="1" rot="958296">
            <a:off x="7745811" y="149248"/>
            <a:ext cx="917999" cy="992123"/>
          </a:xfrm>
          <a:prstGeom prst="rect">
            <a:avLst/>
          </a:prstGeom>
          <a:noFill/>
          <a:ln>
            <a:noFill/>
          </a:ln>
        </p:spPr>
      </p:pic>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258" name="Shape 258"/>
        <p:cNvGrpSpPr/>
        <p:nvPr/>
      </p:nvGrpSpPr>
      <p:grpSpPr>
        <a:xfrm>
          <a:off x="0" y="0"/>
          <a:ext cx="0" cy="0"/>
          <a:chOff x="0" y="0"/>
          <a:chExt cx="0" cy="0"/>
        </a:xfrm>
      </p:grpSpPr>
      <p:sp>
        <p:nvSpPr>
          <p:cNvPr id="259" name="Google Shape;259;p74"/>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74"/>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74"/>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74"/>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63" name="Shape 263"/>
        <p:cNvGrpSpPr/>
        <p:nvPr/>
      </p:nvGrpSpPr>
      <p:grpSpPr>
        <a:xfrm>
          <a:off x="0" y="0"/>
          <a:ext cx="0" cy="0"/>
          <a:chOff x="0" y="0"/>
          <a:chExt cx="0" cy="0"/>
        </a:xfrm>
      </p:grpSpPr>
      <p:sp>
        <p:nvSpPr>
          <p:cNvPr id="264" name="Google Shape;264;p75"/>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75"/>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75"/>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3"/>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6" name="Google Shape;36;p4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7" name="Google Shape;37;p43"/>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3"/>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3"/>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7" name="Shape 267"/>
        <p:cNvGrpSpPr/>
        <p:nvPr/>
      </p:nvGrpSpPr>
      <p:grpSpPr>
        <a:xfrm>
          <a:off x="0" y="0"/>
          <a:ext cx="0" cy="0"/>
          <a:chOff x="0" y="0"/>
          <a:chExt cx="0" cy="0"/>
        </a:xfrm>
      </p:grpSpPr>
      <p:sp>
        <p:nvSpPr>
          <p:cNvPr id="268" name="Google Shape;268;p76"/>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76"/>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0" name="Google Shape;270;p76"/>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76"/>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76"/>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9" name="Shape 279"/>
        <p:cNvGrpSpPr/>
        <p:nvPr/>
      </p:nvGrpSpPr>
      <p:grpSpPr>
        <a:xfrm>
          <a:off x="0" y="0"/>
          <a:ext cx="0" cy="0"/>
          <a:chOff x="0" y="0"/>
          <a:chExt cx="0" cy="0"/>
        </a:xfrm>
      </p:grpSpPr>
      <p:sp>
        <p:nvSpPr>
          <p:cNvPr id="280" name="Google Shape;280;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3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2" name="Google Shape;282;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5" name="Shape 285"/>
        <p:cNvGrpSpPr/>
        <p:nvPr/>
      </p:nvGrpSpPr>
      <p:grpSpPr>
        <a:xfrm>
          <a:off x="0" y="0"/>
          <a:ext cx="0" cy="0"/>
          <a:chOff x="0" y="0"/>
          <a:chExt cx="0" cy="0"/>
        </a:xfrm>
      </p:grpSpPr>
      <p:sp>
        <p:nvSpPr>
          <p:cNvPr id="286" name="Google Shape;286;p77"/>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7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88" name="Google Shape;288;p7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7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7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1" name="Shape 291"/>
        <p:cNvGrpSpPr/>
        <p:nvPr/>
      </p:nvGrpSpPr>
      <p:grpSpPr>
        <a:xfrm>
          <a:off x="0" y="0"/>
          <a:ext cx="0" cy="0"/>
          <a:chOff x="0" y="0"/>
          <a:chExt cx="0" cy="0"/>
        </a:xfrm>
      </p:grpSpPr>
      <p:sp>
        <p:nvSpPr>
          <p:cNvPr id="292" name="Google Shape;292;p7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7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94" name="Google Shape;294;p7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7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7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7" name="Shape 297"/>
        <p:cNvGrpSpPr/>
        <p:nvPr/>
      </p:nvGrpSpPr>
      <p:grpSpPr>
        <a:xfrm>
          <a:off x="0" y="0"/>
          <a:ext cx="0" cy="0"/>
          <a:chOff x="0" y="0"/>
          <a:chExt cx="0" cy="0"/>
        </a:xfrm>
      </p:grpSpPr>
      <p:sp>
        <p:nvSpPr>
          <p:cNvPr id="298" name="Google Shape;298;p7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7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7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7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7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7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4" name="Shape 304"/>
        <p:cNvGrpSpPr/>
        <p:nvPr/>
      </p:nvGrpSpPr>
      <p:grpSpPr>
        <a:xfrm>
          <a:off x="0" y="0"/>
          <a:ext cx="0" cy="0"/>
          <a:chOff x="0" y="0"/>
          <a:chExt cx="0" cy="0"/>
        </a:xfrm>
      </p:grpSpPr>
      <p:sp>
        <p:nvSpPr>
          <p:cNvPr id="305" name="Google Shape;305;p8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6" name="Google Shape;306;p8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07" name="Google Shape;307;p8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8" name="Google Shape;308;p8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09" name="Google Shape;309;p8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8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8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8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3" name="Shape 313"/>
        <p:cNvGrpSpPr/>
        <p:nvPr/>
      </p:nvGrpSpPr>
      <p:grpSpPr>
        <a:xfrm>
          <a:off x="0" y="0"/>
          <a:ext cx="0" cy="0"/>
          <a:chOff x="0" y="0"/>
          <a:chExt cx="0" cy="0"/>
        </a:xfrm>
      </p:grpSpPr>
      <p:sp>
        <p:nvSpPr>
          <p:cNvPr id="314" name="Google Shape;314;p8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8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8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8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8" name="Shape 318"/>
        <p:cNvGrpSpPr/>
        <p:nvPr/>
      </p:nvGrpSpPr>
      <p:grpSpPr>
        <a:xfrm>
          <a:off x="0" y="0"/>
          <a:ext cx="0" cy="0"/>
          <a:chOff x="0" y="0"/>
          <a:chExt cx="0" cy="0"/>
        </a:xfrm>
      </p:grpSpPr>
      <p:sp>
        <p:nvSpPr>
          <p:cNvPr id="319" name="Google Shape;319;p8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8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8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2" name="Shape 322"/>
        <p:cNvGrpSpPr/>
        <p:nvPr/>
      </p:nvGrpSpPr>
      <p:grpSpPr>
        <a:xfrm>
          <a:off x="0" y="0"/>
          <a:ext cx="0" cy="0"/>
          <a:chOff x="0" y="0"/>
          <a:chExt cx="0" cy="0"/>
        </a:xfrm>
      </p:grpSpPr>
      <p:sp>
        <p:nvSpPr>
          <p:cNvPr id="323" name="Google Shape;323;p8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4" name="Google Shape;324;p8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325" name="Google Shape;325;p8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26" name="Google Shape;326;p8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8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8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9" name="Shape 329"/>
        <p:cNvGrpSpPr/>
        <p:nvPr/>
      </p:nvGrpSpPr>
      <p:grpSpPr>
        <a:xfrm>
          <a:off x="0" y="0"/>
          <a:ext cx="0" cy="0"/>
          <a:chOff x="0" y="0"/>
          <a:chExt cx="0" cy="0"/>
        </a:xfrm>
      </p:grpSpPr>
      <p:sp>
        <p:nvSpPr>
          <p:cNvPr id="330" name="Google Shape;330;p8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84"/>
          <p:cNvSpPr/>
          <p:nvPr>
            <p:ph idx="2" type="pic"/>
          </p:nvPr>
        </p:nvSpPr>
        <p:spPr>
          <a:xfrm>
            <a:off x="3887391" y="987426"/>
            <a:ext cx="4629150" cy="4873625"/>
          </a:xfrm>
          <a:prstGeom prst="rect">
            <a:avLst/>
          </a:prstGeom>
          <a:noFill/>
          <a:ln>
            <a:noFill/>
          </a:ln>
        </p:spPr>
      </p:sp>
      <p:sp>
        <p:nvSpPr>
          <p:cNvPr id="332" name="Google Shape;332;p8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33" name="Google Shape;333;p8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8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8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4"/>
          <p:cNvSpPr txBox="1"/>
          <p:nvPr>
            <p:ph type="title"/>
          </p:nvPr>
        </p:nvSpPr>
        <p:spPr>
          <a:xfrm>
            <a:off x="629841"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1350"/>
              <a:buNone/>
              <a:defRPr b="1" sz="1350"/>
            </a:lvl1pPr>
            <a:lvl2pPr indent="-228600" lvl="1" marL="914400" algn="l">
              <a:lnSpc>
                <a:spcPct val="90000"/>
              </a:lnSpc>
              <a:spcBef>
                <a:spcPts val="281"/>
              </a:spcBef>
              <a:spcAft>
                <a:spcPts val="0"/>
              </a:spcAft>
              <a:buClr>
                <a:schemeClr val="dk1"/>
              </a:buClr>
              <a:buSzPts val="1125"/>
              <a:buNone/>
              <a:defRPr b="1" sz="1125"/>
            </a:lvl2pPr>
            <a:lvl3pPr indent="-228600" lvl="2" marL="1371600" algn="l">
              <a:lnSpc>
                <a:spcPct val="90000"/>
              </a:lnSpc>
              <a:spcBef>
                <a:spcPts val="281"/>
              </a:spcBef>
              <a:spcAft>
                <a:spcPts val="0"/>
              </a:spcAft>
              <a:buClr>
                <a:schemeClr val="dk1"/>
              </a:buClr>
              <a:buSzPts val="1013"/>
              <a:buNone/>
              <a:defRPr b="1" sz="1013"/>
            </a:lvl3pPr>
            <a:lvl4pPr indent="-228600" lvl="3" marL="1828800" algn="l">
              <a:lnSpc>
                <a:spcPct val="90000"/>
              </a:lnSpc>
              <a:spcBef>
                <a:spcPts val="281"/>
              </a:spcBef>
              <a:spcAft>
                <a:spcPts val="0"/>
              </a:spcAft>
              <a:buClr>
                <a:schemeClr val="dk1"/>
              </a:buClr>
              <a:buSzPts val="900"/>
              <a:buNone/>
              <a:defRPr b="1" sz="900"/>
            </a:lvl4pPr>
            <a:lvl5pPr indent="-228600" lvl="4" marL="2286000" algn="l">
              <a:lnSpc>
                <a:spcPct val="90000"/>
              </a:lnSpc>
              <a:spcBef>
                <a:spcPts val="281"/>
              </a:spcBef>
              <a:spcAft>
                <a:spcPts val="0"/>
              </a:spcAft>
              <a:buClr>
                <a:schemeClr val="dk1"/>
              </a:buClr>
              <a:buSzPts val="900"/>
              <a:buNone/>
              <a:defRPr b="1" sz="900"/>
            </a:lvl5pPr>
            <a:lvl6pPr indent="-228600" lvl="5" marL="2743200" algn="l">
              <a:lnSpc>
                <a:spcPct val="90000"/>
              </a:lnSpc>
              <a:spcBef>
                <a:spcPts val="281"/>
              </a:spcBef>
              <a:spcAft>
                <a:spcPts val="0"/>
              </a:spcAft>
              <a:buClr>
                <a:schemeClr val="dk1"/>
              </a:buClr>
              <a:buSzPts val="900"/>
              <a:buNone/>
              <a:defRPr b="1" sz="900"/>
            </a:lvl6pPr>
            <a:lvl7pPr indent="-228600" lvl="6" marL="3200400" algn="l">
              <a:lnSpc>
                <a:spcPct val="90000"/>
              </a:lnSpc>
              <a:spcBef>
                <a:spcPts val="281"/>
              </a:spcBef>
              <a:spcAft>
                <a:spcPts val="0"/>
              </a:spcAft>
              <a:buClr>
                <a:schemeClr val="dk1"/>
              </a:buClr>
              <a:buSzPts val="900"/>
              <a:buNone/>
              <a:defRPr b="1" sz="900"/>
            </a:lvl7pPr>
            <a:lvl8pPr indent="-228600" lvl="7" marL="3657600" algn="l">
              <a:lnSpc>
                <a:spcPct val="90000"/>
              </a:lnSpc>
              <a:spcBef>
                <a:spcPts val="281"/>
              </a:spcBef>
              <a:spcAft>
                <a:spcPts val="0"/>
              </a:spcAft>
              <a:buClr>
                <a:schemeClr val="dk1"/>
              </a:buClr>
              <a:buSzPts val="900"/>
              <a:buNone/>
              <a:defRPr b="1" sz="900"/>
            </a:lvl8pPr>
            <a:lvl9pPr indent="-228600" lvl="8" marL="4114800" algn="l">
              <a:lnSpc>
                <a:spcPct val="90000"/>
              </a:lnSpc>
              <a:spcBef>
                <a:spcPts val="281"/>
              </a:spcBef>
              <a:spcAft>
                <a:spcPts val="0"/>
              </a:spcAft>
              <a:buClr>
                <a:schemeClr val="dk1"/>
              </a:buClr>
              <a:buSzPts val="900"/>
              <a:buNone/>
              <a:defRPr b="1" sz="900"/>
            </a:lvl9pPr>
          </a:lstStyle>
          <a:p/>
        </p:txBody>
      </p:sp>
      <p:sp>
        <p:nvSpPr>
          <p:cNvPr id="43" name="Google Shape;43;p4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44" name="Google Shape;44;p44"/>
          <p:cNvSpPr txBox="1"/>
          <p:nvPr>
            <p:ph idx="3" type="body"/>
          </p:nvPr>
        </p:nvSpPr>
        <p:spPr>
          <a:xfrm>
            <a:off x="4629151"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1350"/>
              <a:buNone/>
              <a:defRPr b="1" sz="1350"/>
            </a:lvl1pPr>
            <a:lvl2pPr indent="-228600" lvl="1" marL="914400" algn="l">
              <a:lnSpc>
                <a:spcPct val="90000"/>
              </a:lnSpc>
              <a:spcBef>
                <a:spcPts val="281"/>
              </a:spcBef>
              <a:spcAft>
                <a:spcPts val="0"/>
              </a:spcAft>
              <a:buClr>
                <a:schemeClr val="dk1"/>
              </a:buClr>
              <a:buSzPts val="1125"/>
              <a:buNone/>
              <a:defRPr b="1" sz="1125"/>
            </a:lvl2pPr>
            <a:lvl3pPr indent="-228600" lvl="2" marL="1371600" algn="l">
              <a:lnSpc>
                <a:spcPct val="90000"/>
              </a:lnSpc>
              <a:spcBef>
                <a:spcPts val="281"/>
              </a:spcBef>
              <a:spcAft>
                <a:spcPts val="0"/>
              </a:spcAft>
              <a:buClr>
                <a:schemeClr val="dk1"/>
              </a:buClr>
              <a:buSzPts val="1013"/>
              <a:buNone/>
              <a:defRPr b="1" sz="1013"/>
            </a:lvl3pPr>
            <a:lvl4pPr indent="-228600" lvl="3" marL="1828800" algn="l">
              <a:lnSpc>
                <a:spcPct val="90000"/>
              </a:lnSpc>
              <a:spcBef>
                <a:spcPts val="281"/>
              </a:spcBef>
              <a:spcAft>
                <a:spcPts val="0"/>
              </a:spcAft>
              <a:buClr>
                <a:schemeClr val="dk1"/>
              </a:buClr>
              <a:buSzPts val="900"/>
              <a:buNone/>
              <a:defRPr b="1" sz="900"/>
            </a:lvl4pPr>
            <a:lvl5pPr indent="-228600" lvl="4" marL="2286000" algn="l">
              <a:lnSpc>
                <a:spcPct val="90000"/>
              </a:lnSpc>
              <a:spcBef>
                <a:spcPts val="281"/>
              </a:spcBef>
              <a:spcAft>
                <a:spcPts val="0"/>
              </a:spcAft>
              <a:buClr>
                <a:schemeClr val="dk1"/>
              </a:buClr>
              <a:buSzPts val="900"/>
              <a:buNone/>
              <a:defRPr b="1" sz="900"/>
            </a:lvl5pPr>
            <a:lvl6pPr indent="-228600" lvl="5" marL="2743200" algn="l">
              <a:lnSpc>
                <a:spcPct val="90000"/>
              </a:lnSpc>
              <a:spcBef>
                <a:spcPts val="281"/>
              </a:spcBef>
              <a:spcAft>
                <a:spcPts val="0"/>
              </a:spcAft>
              <a:buClr>
                <a:schemeClr val="dk1"/>
              </a:buClr>
              <a:buSzPts val="900"/>
              <a:buNone/>
              <a:defRPr b="1" sz="900"/>
            </a:lvl6pPr>
            <a:lvl7pPr indent="-228600" lvl="6" marL="3200400" algn="l">
              <a:lnSpc>
                <a:spcPct val="90000"/>
              </a:lnSpc>
              <a:spcBef>
                <a:spcPts val="281"/>
              </a:spcBef>
              <a:spcAft>
                <a:spcPts val="0"/>
              </a:spcAft>
              <a:buClr>
                <a:schemeClr val="dk1"/>
              </a:buClr>
              <a:buSzPts val="900"/>
              <a:buNone/>
              <a:defRPr b="1" sz="900"/>
            </a:lvl7pPr>
            <a:lvl8pPr indent="-228600" lvl="7" marL="3657600" algn="l">
              <a:lnSpc>
                <a:spcPct val="90000"/>
              </a:lnSpc>
              <a:spcBef>
                <a:spcPts val="281"/>
              </a:spcBef>
              <a:spcAft>
                <a:spcPts val="0"/>
              </a:spcAft>
              <a:buClr>
                <a:schemeClr val="dk1"/>
              </a:buClr>
              <a:buSzPts val="900"/>
              <a:buNone/>
              <a:defRPr b="1" sz="900"/>
            </a:lvl8pPr>
            <a:lvl9pPr indent="-228600" lvl="8" marL="4114800" algn="l">
              <a:lnSpc>
                <a:spcPct val="90000"/>
              </a:lnSpc>
              <a:spcBef>
                <a:spcPts val="281"/>
              </a:spcBef>
              <a:spcAft>
                <a:spcPts val="0"/>
              </a:spcAft>
              <a:buClr>
                <a:schemeClr val="dk1"/>
              </a:buClr>
              <a:buSzPts val="900"/>
              <a:buNone/>
              <a:defRPr b="1" sz="900"/>
            </a:lvl9pPr>
          </a:lstStyle>
          <a:p/>
        </p:txBody>
      </p:sp>
      <p:sp>
        <p:nvSpPr>
          <p:cNvPr id="45" name="Google Shape;45;p44"/>
          <p:cNvSpPr txBox="1"/>
          <p:nvPr>
            <p:ph idx="4" type="body"/>
          </p:nvPr>
        </p:nvSpPr>
        <p:spPr>
          <a:xfrm>
            <a:off x="4629151"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46" name="Google Shape;46;p44"/>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4"/>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4"/>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6" name="Shape 336"/>
        <p:cNvGrpSpPr/>
        <p:nvPr/>
      </p:nvGrpSpPr>
      <p:grpSpPr>
        <a:xfrm>
          <a:off x="0" y="0"/>
          <a:ext cx="0" cy="0"/>
          <a:chOff x="0" y="0"/>
          <a:chExt cx="0" cy="0"/>
        </a:xfrm>
      </p:grpSpPr>
      <p:sp>
        <p:nvSpPr>
          <p:cNvPr id="337" name="Google Shape;337;p8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8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9" name="Google Shape;339;p8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8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8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2" name="Shape 342"/>
        <p:cNvGrpSpPr/>
        <p:nvPr/>
      </p:nvGrpSpPr>
      <p:grpSpPr>
        <a:xfrm>
          <a:off x="0" y="0"/>
          <a:ext cx="0" cy="0"/>
          <a:chOff x="0" y="0"/>
          <a:chExt cx="0" cy="0"/>
        </a:xfrm>
      </p:grpSpPr>
      <p:sp>
        <p:nvSpPr>
          <p:cNvPr id="343" name="Google Shape;343;p8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4" name="Google Shape;344;p8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5" name="Google Shape;345;p8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8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8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356" name="Shape 356"/>
        <p:cNvGrpSpPr/>
        <p:nvPr/>
      </p:nvGrpSpPr>
      <p:grpSpPr>
        <a:xfrm>
          <a:off x="0" y="0"/>
          <a:ext cx="0" cy="0"/>
          <a:chOff x="0" y="0"/>
          <a:chExt cx="0" cy="0"/>
        </a:xfrm>
      </p:grpSpPr>
      <p:pic>
        <p:nvPicPr>
          <p:cNvPr id="357" name="Google Shape;357;p34"/>
          <p:cNvPicPr preferRelativeResize="0"/>
          <p:nvPr/>
        </p:nvPicPr>
        <p:blipFill rotWithShape="1">
          <a:blip r:embed="rId2">
            <a:alphaModFix/>
          </a:blip>
          <a:srcRect b="0" l="0" r="0" t="0"/>
          <a:stretch/>
        </p:blipFill>
        <p:spPr>
          <a:xfrm>
            <a:off x="0" y="3048"/>
            <a:ext cx="9144000" cy="6851904"/>
          </a:xfrm>
          <a:prstGeom prst="rect">
            <a:avLst/>
          </a:prstGeom>
          <a:noFill/>
          <a:ln>
            <a:noFill/>
          </a:ln>
        </p:spPr>
      </p:pic>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358" name="Shape 358"/>
        <p:cNvGrpSpPr/>
        <p:nvPr/>
      </p:nvGrpSpPr>
      <p:grpSpPr>
        <a:xfrm>
          <a:off x="0" y="0"/>
          <a:ext cx="0" cy="0"/>
          <a:chOff x="0" y="0"/>
          <a:chExt cx="0" cy="0"/>
        </a:xfrm>
      </p:grpSpPr>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和内容">
  <p:cSld name="2_标题和内容">
    <p:spTree>
      <p:nvGrpSpPr>
        <p:cNvPr id="359" name="Shape 359"/>
        <p:cNvGrpSpPr/>
        <p:nvPr/>
      </p:nvGrpSpPr>
      <p:grpSpPr>
        <a:xfrm>
          <a:off x="0" y="0"/>
          <a:ext cx="0" cy="0"/>
          <a:chOff x="0" y="0"/>
          <a:chExt cx="0" cy="0"/>
        </a:xfrm>
      </p:grpSpPr>
      <p:pic>
        <p:nvPicPr>
          <p:cNvPr id="360" name="Google Shape;360;p88"/>
          <p:cNvPicPr preferRelativeResize="0"/>
          <p:nvPr/>
        </p:nvPicPr>
        <p:blipFill rotWithShape="1">
          <a:blip r:embed="rId2">
            <a:alphaModFix/>
          </a:blip>
          <a:srcRect b="0" l="0" r="0" t="0"/>
          <a:stretch/>
        </p:blipFill>
        <p:spPr>
          <a:xfrm>
            <a:off x="0" y="3048"/>
            <a:ext cx="9144000" cy="6851904"/>
          </a:xfrm>
          <a:prstGeom prst="rect">
            <a:avLst/>
          </a:prstGeom>
          <a:noFill/>
          <a:ln>
            <a:noFill/>
          </a:ln>
        </p:spPr>
      </p:pic>
      <p:cxnSp>
        <p:nvCxnSpPr>
          <p:cNvPr id="361" name="Google Shape;361;p88"/>
          <p:cNvCxnSpPr/>
          <p:nvPr/>
        </p:nvCxnSpPr>
        <p:spPr>
          <a:xfrm>
            <a:off x="343406" y="1110373"/>
            <a:ext cx="8405059" cy="0"/>
          </a:xfrm>
          <a:prstGeom prst="straightConnector1">
            <a:avLst/>
          </a:prstGeom>
          <a:noFill/>
          <a:ln cap="flat" cmpd="sng" w="28575">
            <a:solidFill>
              <a:srgbClr val="F3DC61"/>
            </a:solidFill>
            <a:prstDash val="solid"/>
            <a:round/>
            <a:headEnd len="sm" w="sm" type="none"/>
            <a:tailEnd len="sm" w="sm" type="none"/>
          </a:ln>
        </p:spPr>
      </p:cxnSp>
      <p:pic>
        <p:nvPicPr>
          <p:cNvPr id="362" name="Google Shape;362;p88"/>
          <p:cNvPicPr preferRelativeResize="0"/>
          <p:nvPr/>
        </p:nvPicPr>
        <p:blipFill rotWithShape="1">
          <a:blip r:embed="rId3">
            <a:alphaModFix/>
          </a:blip>
          <a:srcRect b="0" l="0" r="0" t="0"/>
          <a:stretch/>
        </p:blipFill>
        <p:spPr>
          <a:xfrm flipH="1" rot="958296">
            <a:off x="7745811" y="149248"/>
            <a:ext cx="917999" cy="992123"/>
          </a:xfrm>
          <a:prstGeom prst="rect">
            <a:avLst/>
          </a:prstGeom>
          <a:noFill/>
          <a:ln>
            <a:noFill/>
          </a:ln>
        </p:spPr>
      </p:pic>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363" name="Shape 363"/>
        <p:cNvGrpSpPr/>
        <p:nvPr/>
      </p:nvGrpSpPr>
      <p:grpSpPr>
        <a:xfrm>
          <a:off x="0" y="0"/>
          <a:ext cx="0" cy="0"/>
          <a:chOff x="0" y="0"/>
          <a:chExt cx="0" cy="0"/>
        </a:xfrm>
      </p:grpSpPr>
      <p:sp>
        <p:nvSpPr>
          <p:cNvPr id="364" name="Google Shape;364;p89"/>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5" name="Google Shape;365;p89"/>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89"/>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89"/>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368" name="Shape 368"/>
        <p:cNvGrpSpPr/>
        <p:nvPr/>
      </p:nvGrpSpPr>
      <p:grpSpPr>
        <a:xfrm>
          <a:off x="0" y="0"/>
          <a:ext cx="0" cy="0"/>
          <a:chOff x="0" y="0"/>
          <a:chExt cx="0" cy="0"/>
        </a:xfrm>
      </p:grpSpPr>
      <p:sp>
        <p:nvSpPr>
          <p:cNvPr id="369" name="Google Shape;369;p90"/>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90"/>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90"/>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8" name="Shape 378"/>
        <p:cNvGrpSpPr/>
        <p:nvPr/>
      </p:nvGrpSpPr>
      <p:grpSpPr>
        <a:xfrm>
          <a:off x="0" y="0"/>
          <a:ext cx="0" cy="0"/>
          <a:chOff x="0" y="0"/>
          <a:chExt cx="0" cy="0"/>
        </a:xfrm>
      </p:grpSpPr>
      <p:sp>
        <p:nvSpPr>
          <p:cNvPr id="379" name="Google Shape;379;p36"/>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0" name="Google Shape;380;p36"/>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1" name="Google Shape;381;p36"/>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36"/>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36"/>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98989"/>
                </a:solidFill>
                <a:latin typeface="Calibri"/>
                <a:ea typeface="Calibri"/>
                <a:cs typeface="Calibri"/>
                <a:sym typeface="Calibri"/>
              </a:defRPr>
            </a:lvl1pPr>
            <a:lvl2pPr indent="0" lvl="1" marL="0" algn="r">
              <a:spcBef>
                <a:spcPts val="0"/>
              </a:spcBef>
              <a:buNone/>
              <a:defRPr b="0" i="0" sz="900" u="none" cap="none" strike="noStrike">
                <a:solidFill>
                  <a:srgbClr val="898989"/>
                </a:solidFill>
                <a:latin typeface="Calibri"/>
                <a:ea typeface="Calibri"/>
                <a:cs typeface="Calibri"/>
                <a:sym typeface="Calibri"/>
              </a:defRPr>
            </a:lvl2pPr>
            <a:lvl3pPr indent="0" lvl="2" marL="0" algn="r">
              <a:spcBef>
                <a:spcPts val="0"/>
              </a:spcBef>
              <a:buNone/>
              <a:defRPr b="0" i="0" sz="900" u="none" cap="none" strike="noStrike">
                <a:solidFill>
                  <a:srgbClr val="898989"/>
                </a:solidFill>
                <a:latin typeface="Calibri"/>
                <a:ea typeface="Calibri"/>
                <a:cs typeface="Calibri"/>
                <a:sym typeface="Calibri"/>
              </a:defRPr>
            </a:lvl3pPr>
            <a:lvl4pPr indent="0" lvl="3" marL="0" algn="r">
              <a:spcBef>
                <a:spcPts val="0"/>
              </a:spcBef>
              <a:buNone/>
              <a:defRPr b="0" i="0" sz="900" u="none" cap="none" strike="noStrike">
                <a:solidFill>
                  <a:srgbClr val="898989"/>
                </a:solidFill>
                <a:latin typeface="Calibri"/>
                <a:ea typeface="Calibri"/>
                <a:cs typeface="Calibri"/>
                <a:sym typeface="Calibri"/>
              </a:defRPr>
            </a:lvl4pPr>
            <a:lvl5pPr indent="0" lvl="4" marL="0" algn="r">
              <a:spcBef>
                <a:spcPts val="0"/>
              </a:spcBef>
              <a:buNone/>
              <a:defRPr b="0" i="0" sz="900" u="none" cap="none" strike="noStrike">
                <a:solidFill>
                  <a:srgbClr val="898989"/>
                </a:solidFill>
                <a:latin typeface="Calibri"/>
                <a:ea typeface="Calibri"/>
                <a:cs typeface="Calibri"/>
                <a:sym typeface="Calibri"/>
              </a:defRPr>
            </a:lvl5pPr>
            <a:lvl6pPr indent="0" lvl="5" marL="0" algn="r">
              <a:spcBef>
                <a:spcPts val="0"/>
              </a:spcBef>
              <a:buNone/>
              <a:defRPr b="0" i="0" sz="900" u="none" cap="none" strike="noStrike">
                <a:solidFill>
                  <a:srgbClr val="898989"/>
                </a:solidFill>
                <a:latin typeface="Calibri"/>
                <a:ea typeface="Calibri"/>
                <a:cs typeface="Calibri"/>
                <a:sym typeface="Calibri"/>
              </a:defRPr>
            </a:lvl6pPr>
            <a:lvl7pPr indent="0" lvl="6" marL="0" algn="r">
              <a:spcBef>
                <a:spcPts val="0"/>
              </a:spcBef>
              <a:buNone/>
              <a:defRPr b="0" i="0" sz="900" u="none" cap="none" strike="noStrike">
                <a:solidFill>
                  <a:srgbClr val="898989"/>
                </a:solidFill>
                <a:latin typeface="Calibri"/>
                <a:ea typeface="Calibri"/>
                <a:cs typeface="Calibri"/>
                <a:sym typeface="Calibri"/>
              </a:defRPr>
            </a:lvl7pPr>
            <a:lvl8pPr indent="0" lvl="7" marL="0" algn="r">
              <a:spcBef>
                <a:spcPts val="0"/>
              </a:spcBef>
              <a:buNone/>
              <a:defRPr b="0" i="0" sz="900" u="none" cap="none" strike="noStrike">
                <a:solidFill>
                  <a:srgbClr val="898989"/>
                </a:solidFill>
                <a:latin typeface="Calibri"/>
                <a:ea typeface="Calibri"/>
                <a:cs typeface="Calibri"/>
                <a:sym typeface="Calibri"/>
              </a:defRPr>
            </a:lvl8pPr>
            <a:lvl9pPr indent="0" lvl="8" marL="0" algn="r">
              <a:spcBef>
                <a:spcPts val="0"/>
              </a:spcBef>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4" name="Shape 384"/>
        <p:cNvGrpSpPr/>
        <p:nvPr/>
      </p:nvGrpSpPr>
      <p:grpSpPr>
        <a:xfrm>
          <a:off x="0" y="0"/>
          <a:ext cx="0" cy="0"/>
          <a:chOff x="0" y="0"/>
          <a:chExt cx="0" cy="0"/>
        </a:xfrm>
      </p:grpSpPr>
      <p:sp>
        <p:nvSpPr>
          <p:cNvPr id="385" name="Google Shape;385;p91"/>
          <p:cNvSpPr txBox="1"/>
          <p:nvPr>
            <p:ph type="ctrTitle"/>
          </p:nvPr>
        </p:nvSpPr>
        <p:spPr>
          <a:xfrm>
            <a:off x="685800" y="2130428"/>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6" name="Google Shape;386;p9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387" name="Google Shape;387;p91"/>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91"/>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91"/>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0" name="Shape 390"/>
        <p:cNvGrpSpPr/>
        <p:nvPr/>
      </p:nvGrpSpPr>
      <p:grpSpPr>
        <a:xfrm>
          <a:off x="0" y="0"/>
          <a:ext cx="0" cy="0"/>
          <a:chOff x="0" y="0"/>
          <a:chExt cx="0" cy="0"/>
        </a:xfrm>
      </p:grpSpPr>
      <p:sp>
        <p:nvSpPr>
          <p:cNvPr id="391" name="Google Shape;391;p92"/>
          <p:cNvSpPr txBox="1"/>
          <p:nvPr>
            <p:ph type="title"/>
          </p:nvPr>
        </p:nvSpPr>
        <p:spPr>
          <a:xfrm>
            <a:off x="722313" y="4406901"/>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3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2" name="Google Shape;392;p9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270"/>
              </a:spcBef>
              <a:spcAft>
                <a:spcPts val="0"/>
              </a:spcAft>
              <a:buClr>
                <a:srgbClr val="888888"/>
              </a:buClr>
              <a:buSzPts val="1350"/>
              <a:buNone/>
              <a:defRPr sz="1350">
                <a:solidFill>
                  <a:srgbClr val="888888"/>
                </a:solidFill>
              </a:defRPr>
            </a:lvl2pPr>
            <a:lvl3pPr indent="-228600" lvl="2" marL="1371600" algn="l">
              <a:spcBef>
                <a:spcPts val="240"/>
              </a:spcBef>
              <a:spcAft>
                <a:spcPts val="0"/>
              </a:spcAft>
              <a:buClr>
                <a:srgbClr val="888888"/>
              </a:buClr>
              <a:buSzPts val="1200"/>
              <a:buNone/>
              <a:defRPr sz="1200">
                <a:solidFill>
                  <a:srgbClr val="888888"/>
                </a:solidFill>
              </a:defRPr>
            </a:lvl3pPr>
            <a:lvl4pPr indent="-228600" lvl="3" marL="1828800" algn="l">
              <a:spcBef>
                <a:spcPts val="210"/>
              </a:spcBef>
              <a:spcAft>
                <a:spcPts val="0"/>
              </a:spcAft>
              <a:buClr>
                <a:srgbClr val="888888"/>
              </a:buClr>
              <a:buSzPts val="1050"/>
              <a:buNone/>
              <a:defRPr sz="1050">
                <a:solidFill>
                  <a:srgbClr val="888888"/>
                </a:solidFill>
              </a:defRPr>
            </a:lvl4pPr>
            <a:lvl5pPr indent="-228600" lvl="4" marL="2286000" algn="l">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393" name="Google Shape;393;p92"/>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92"/>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92"/>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5"/>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5"/>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5"/>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5"/>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6" name="Shape 396"/>
        <p:cNvGrpSpPr/>
        <p:nvPr/>
      </p:nvGrpSpPr>
      <p:grpSpPr>
        <a:xfrm>
          <a:off x="0" y="0"/>
          <a:ext cx="0" cy="0"/>
          <a:chOff x="0" y="0"/>
          <a:chExt cx="0" cy="0"/>
        </a:xfrm>
      </p:grpSpPr>
      <p:sp>
        <p:nvSpPr>
          <p:cNvPr id="397" name="Google Shape;397;p93"/>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8" name="Google Shape;398;p93"/>
          <p:cNvSpPr txBox="1"/>
          <p:nvPr>
            <p:ph idx="1" type="body"/>
          </p:nvPr>
        </p:nvSpPr>
        <p:spPr>
          <a:xfrm>
            <a:off x="457200" y="1600201"/>
            <a:ext cx="4038600" cy="4525963"/>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399" name="Google Shape;399;p93"/>
          <p:cNvSpPr txBox="1"/>
          <p:nvPr>
            <p:ph idx="2" type="body"/>
          </p:nvPr>
        </p:nvSpPr>
        <p:spPr>
          <a:xfrm>
            <a:off x="4648200" y="1600201"/>
            <a:ext cx="4038600" cy="4525963"/>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400" name="Google Shape;400;p93"/>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93"/>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93"/>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3" name="Shape 403"/>
        <p:cNvGrpSpPr/>
        <p:nvPr/>
      </p:nvGrpSpPr>
      <p:grpSpPr>
        <a:xfrm>
          <a:off x="0" y="0"/>
          <a:ext cx="0" cy="0"/>
          <a:chOff x="0" y="0"/>
          <a:chExt cx="0" cy="0"/>
        </a:xfrm>
      </p:grpSpPr>
      <p:sp>
        <p:nvSpPr>
          <p:cNvPr id="404" name="Google Shape;404;p94"/>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5" name="Google Shape;405;p94"/>
          <p:cNvSpPr txBox="1"/>
          <p:nvPr>
            <p:ph idx="1" type="body"/>
          </p:nvPr>
        </p:nvSpPr>
        <p:spPr>
          <a:xfrm>
            <a:off x="457200" y="1535113"/>
            <a:ext cx="4040188" cy="639763"/>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06" name="Google Shape;406;p9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07" name="Google Shape;407;p94"/>
          <p:cNvSpPr txBox="1"/>
          <p:nvPr>
            <p:ph idx="3" type="body"/>
          </p:nvPr>
        </p:nvSpPr>
        <p:spPr>
          <a:xfrm>
            <a:off x="4645027" y="1535113"/>
            <a:ext cx="4041775" cy="639763"/>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08" name="Google Shape;408;p94"/>
          <p:cNvSpPr txBox="1"/>
          <p:nvPr>
            <p:ph idx="4" type="body"/>
          </p:nvPr>
        </p:nvSpPr>
        <p:spPr>
          <a:xfrm>
            <a:off x="4645027"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09" name="Google Shape;409;p94"/>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94"/>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94"/>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2" name="Shape 412"/>
        <p:cNvGrpSpPr/>
        <p:nvPr/>
      </p:nvGrpSpPr>
      <p:grpSpPr>
        <a:xfrm>
          <a:off x="0" y="0"/>
          <a:ext cx="0" cy="0"/>
          <a:chOff x="0" y="0"/>
          <a:chExt cx="0" cy="0"/>
        </a:xfrm>
      </p:grpSpPr>
      <p:sp>
        <p:nvSpPr>
          <p:cNvPr id="413" name="Google Shape;413;p95"/>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4" name="Google Shape;414;p95"/>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5" name="Google Shape;415;p95"/>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95"/>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7" name="Shape 417"/>
        <p:cNvGrpSpPr/>
        <p:nvPr/>
      </p:nvGrpSpPr>
      <p:grpSpPr>
        <a:xfrm>
          <a:off x="0" y="0"/>
          <a:ext cx="0" cy="0"/>
          <a:chOff x="0" y="0"/>
          <a:chExt cx="0" cy="0"/>
        </a:xfrm>
      </p:grpSpPr>
      <p:sp>
        <p:nvSpPr>
          <p:cNvPr id="418" name="Google Shape;418;p96"/>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6"/>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96"/>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1" name="Shape 421"/>
        <p:cNvGrpSpPr/>
        <p:nvPr/>
      </p:nvGrpSpPr>
      <p:grpSpPr>
        <a:xfrm>
          <a:off x="0" y="0"/>
          <a:ext cx="0" cy="0"/>
          <a:chOff x="0" y="0"/>
          <a:chExt cx="0" cy="0"/>
        </a:xfrm>
      </p:grpSpPr>
      <p:sp>
        <p:nvSpPr>
          <p:cNvPr id="422" name="Google Shape;422;p97"/>
          <p:cNvSpPr txBox="1"/>
          <p:nvPr>
            <p:ph type="title"/>
          </p:nvPr>
        </p:nvSpPr>
        <p:spPr>
          <a:xfrm>
            <a:off x="457202" y="273049"/>
            <a:ext cx="3008313"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3" name="Google Shape;423;p97"/>
          <p:cNvSpPr txBox="1"/>
          <p:nvPr>
            <p:ph idx="1" type="body"/>
          </p:nvPr>
        </p:nvSpPr>
        <p:spPr>
          <a:xfrm>
            <a:off x="3575050" y="273053"/>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424" name="Google Shape;424;p97"/>
          <p:cNvSpPr txBox="1"/>
          <p:nvPr>
            <p:ph idx="2" type="body"/>
          </p:nvPr>
        </p:nvSpPr>
        <p:spPr>
          <a:xfrm>
            <a:off x="457202" y="1435102"/>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425" name="Google Shape;425;p97"/>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97"/>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97"/>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8" name="Shape 428"/>
        <p:cNvGrpSpPr/>
        <p:nvPr/>
      </p:nvGrpSpPr>
      <p:grpSpPr>
        <a:xfrm>
          <a:off x="0" y="0"/>
          <a:ext cx="0" cy="0"/>
          <a:chOff x="0" y="0"/>
          <a:chExt cx="0" cy="0"/>
        </a:xfrm>
      </p:grpSpPr>
      <p:sp>
        <p:nvSpPr>
          <p:cNvPr id="429" name="Google Shape;429;p98"/>
          <p:cNvSpPr txBox="1"/>
          <p:nvPr>
            <p:ph type="title"/>
          </p:nvPr>
        </p:nvSpPr>
        <p:spPr>
          <a:xfrm>
            <a:off x="1792288" y="4800600"/>
            <a:ext cx="5486400" cy="5667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0" name="Google Shape;430;p98"/>
          <p:cNvSpPr/>
          <p:nvPr>
            <p:ph idx="2" type="pic"/>
          </p:nvPr>
        </p:nvSpPr>
        <p:spPr>
          <a:xfrm>
            <a:off x="1792288" y="612775"/>
            <a:ext cx="5486400" cy="4114800"/>
          </a:xfrm>
          <a:prstGeom prst="rect">
            <a:avLst/>
          </a:prstGeom>
          <a:noFill/>
          <a:ln>
            <a:noFill/>
          </a:ln>
        </p:spPr>
      </p:sp>
      <p:sp>
        <p:nvSpPr>
          <p:cNvPr id="431" name="Google Shape;431;p98"/>
          <p:cNvSpPr txBox="1"/>
          <p:nvPr>
            <p:ph idx="1" type="body"/>
          </p:nvPr>
        </p:nvSpPr>
        <p:spPr>
          <a:xfrm>
            <a:off x="1792288" y="5367338"/>
            <a:ext cx="54864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432" name="Google Shape;432;p98"/>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98"/>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98"/>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5" name="Shape 435"/>
        <p:cNvGrpSpPr/>
        <p:nvPr/>
      </p:nvGrpSpPr>
      <p:grpSpPr>
        <a:xfrm>
          <a:off x="0" y="0"/>
          <a:ext cx="0" cy="0"/>
          <a:chOff x="0" y="0"/>
          <a:chExt cx="0" cy="0"/>
        </a:xfrm>
      </p:grpSpPr>
      <p:sp>
        <p:nvSpPr>
          <p:cNvPr id="436" name="Google Shape;436;p99"/>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7" name="Google Shape;437;p99"/>
          <p:cNvSpPr txBox="1"/>
          <p:nvPr>
            <p:ph idx="1" type="body"/>
          </p:nvPr>
        </p:nvSpPr>
        <p:spPr>
          <a:xfrm rot="5400000">
            <a:off x="2309018"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8" name="Google Shape;438;p99"/>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99"/>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99"/>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1" name="Shape 441"/>
        <p:cNvGrpSpPr/>
        <p:nvPr/>
      </p:nvGrpSpPr>
      <p:grpSpPr>
        <a:xfrm>
          <a:off x="0" y="0"/>
          <a:ext cx="0" cy="0"/>
          <a:chOff x="0" y="0"/>
          <a:chExt cx="0" cy="0"/>
        </a:xfrm>
      </p:grpSpPr>
      <p:sp>
        <p:nvSpPr>
          <p:cNvPr id="442" name="Google Shape;442;p100"/>
          <p:cNvSpPr txBox="1"/>
          <p:nvPr>
            <p:ph type="title"/>
          </p:nvPr>
        </p:nvSpPr>
        <p:spPr>
          <a:xfrm rot="5400000">
            <a:off x="4732337" y="2171703"/>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3" name="Google Shape;443;p100"/>
          <p:cNvSpPr txBox="1"/>
          <p:nvPr>
            <p:ph idx="1" type="body"/>
          </p:nvPr>
        </p:nvSpPr>
        <p:spPr>
          <a:xfrm rot="5400000">
            <a:off x="541338" y="190503"/>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4" name="Google Shape;444;p100"/>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100"/>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100"/>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Calibri"/>
                <a:ea typeface="Calibri"/>
                <a:cs typeface="Calibri"/>
                <a:sym typeface="Calibri"/>
              </a:defRPr>
            </a:lvl1pPr>
            <a:lvl2pPr indent="0" lvl="1" marL="0" algn="r">
              <a:spcBef>
                <a:spcPts val="0"/>
              </a:spcBef>
              <a:buNone/>
              <a:defRPr sz="900">
                <a:solidFill>
                  <a:srgbClr val="898989"/>
                </a:solidFill>
                <a:latin typeface="Calibri"/>
                <a:ea typeface="Calibri"/>
                <a:cs typeface="Calibri"/>
                <a:sym typeface="Calibri"/>
              </a:defRPr>
            </a:lvl2pPr>
            <a:lvl3pPr indent="0" lvl="2" marL="0" algn="r">
              <a:spcBef>
                <a:spcPts val="0"/>
              </a:spcBef>
              <a:buNone/>
              <a:defRPr sz="900">
                <a:solidFill>
                  <a:srgbClr val="898989"/>
                </a:solidFill>
                <a:latin typeface="Calibri"/>
                <a:ea typeface="Calibri"/>
                <a:cs typeface="Calibri"/>
                <a:sym typeface="Calibri"/>
              </a:defRPr>
            </a:lvl3pPr>
            <a:lvl4pPr indent="0" lvl="3" marL="0" algn="r">
              <a:spcBef>
                <a:spcPts val="0"/>
              </a:spcBef>
              <a:buNone/>
              <a:defRPr sz="900">
                <a:solidFill>
                  <a:srgbClr val="898989"/>
                </a:solidFill>
                <a:latin typeface="Calibri"/>
                <a:ea typeface="Calibri"/>
                <a:cs typeface="Calibri"/>
                <a:sym typeface="Calibri"/>
              </a:defRPr>
            </a:lvl4pPr>
            <a:lvl5pPr indent="0" lvl="4" marL="0" algn="r">
              <a:spcBef>
                <a:spcPts val="0"/>
              </a:spcBef>
              <a:buNone/>
              <a:defRPr sz="900">
                <a:solidFill>
                  <a:srgbClr val="898989"/>
                </a:solidFill>
                <a:latin typeface="Calibri"/>
                <a:ea typeface="Calibri"/>
                <a:cs typeface="Calibri"/>
                <a:sym typeface="Calibri"/>
              </a:defRPr>
            </a:lvl5pPr>
            <a:lvl6pPr indent="0" lvl="5" marL="0" algn="r">
              <a:spcBef>
                <a:spcPts val="0"/>
              </a:spcBef>
              <a:buNone/>
              <a:defRPr sz="900">
                <a:solidFill>
                  <a:srgbClr val="898989"/>
                </a:solidFill>
                <a:latin typeface="Calibri"/>
                <a:ea typeface="Calibri"/>
                <a:cs typeface="Calibri"/>
                <a:sym typeface="Calibri"/>
              </a:defRPr>
            </a:lvl6pPr>
            <a:lvl7pPr indent="0" lvl="6" marL="0" algn="r">
              <a:spcBef>
                <a:spcPts val="0"/>
              </a:spcBef>
              <a:buNone/>
              <a:defRPr sz="900">
                <a:solidFill>
                  <a:srgbClr val="898989"/>
                </a:solidFill>
                <a:latin typeface="Calibri"/>
                <a:ea typeface="Calibri"/>
                <a:cs typeface="Calibri"/>
                <a:sym typeface="Calibri"/>
              </a:defRPr>
            </a:lvl7pPr>
            <a:lvl8pPr indent="0" lvl="7" marL="0" algn="r">
              <a:spcBef>
                <a:spcPts val="0"/>
              </a:spcBef>
              <a:buNone/>
              <a:defRPr sz="900">
                <a:solidFill>
                  <a:srgbClr val="898989"/>
                </a:solidFill>
                <a:latin typeface="Calibri"/>
                <a:ea typeface="Calibri"/>
                <a:cs typeface="Calibri"/>
                <a:sym typeface="Calibri"/>
              </a:defRPr>
            </a:lvl8pPr>
            <a:lvl9pPr indent="0" lvl="8" marL="0" algn="r">
              <a:spcBef>
                <a:spcPts val="0"/>
              </a:spcBef>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447" name="Shape 447"/>
        <p:cNvGrpSpPr/>
        <p:nvPr/>
      </p:nvGrpSpPr>
      <p:grpSpPr>
        <a:xfrm>
          <a:off x="0" y="0"/>
          <a:ext cx="0" cy="0"/>
          <a:chOff x="0" y="0"/>
          <a:chExt cx="0" cy="0"/>
        </a:xfrm>
      </p:grpSpPr>
      <p:pic>
        <p:nvPicPr>
          <p:cNvPr id="448" name="Google Shape;448;p101"/>
          <p:cNvPicPr preferRelativeResize="0"/>
          <p:nvPr/>
        </p:nvPicPr>
        <p:blipFill rotWithShape="1">
          <a:blip r:embed="rId2">
            <a:alphaModFix/>
          </a:blip>
          <a:srcRect b="0" l="0" r="0" t="0"/>
          <a:stretch/>
        </p:blipFill>
        <p:spPr>
          <a:xfrm>
            <a:off x="0" y="3048"/>
            <a:ext cx="9144000" cy="6851904"/>
          </a:xfrm>
          <a:prstGeom prst="rect">
            <a:avLst/>
          </a:prstGeom>
          <a:noFill/>
          <a:ln>
            <a:noFill/>
          </a:ln>
        </p:spPr>
      </p:pic>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457" name="Shape 457"/>
        <p:cNvGrpSpPr/>
        <p:nvPr/>
      </p:nvGrpSpPr>
      <p:grpSpPr>
        <a:xfrm>
          <a:off x="0" y="0"/>
          <a:ext cx="0" cy="0"/>
          <a:chOff x="0" y="0"/>
          <a:chExt cx="0" cy="0"/>
        </a:xfrm>
      </p:grpSpPr>
      <p:pic>
        <p:nvPicPr>
          <p:cNvPr id="458" name="Google Shape;458;p38"/>
          <p:cNvPicPr preferRelativeResize="0"/>
          <p:nvPr/>
        </p:nvPicPr>
        <p:blipFill rotWithShape="1">
          <a:blip r:embed="rId2">
            <a:alphaModFix/>
          </a:blip>
          <a:srcRect b="0" l="0" r="0" t="0"/>
          <a:stretch/>
        </p:blipFill>
        <p:spPr>
          <a:xfrm>
            <a:off x="0" y="3048"/>
            <a:ext cx="9144000" cy="6851904"/>
          </a:xfrm>
          <a:prstGeom prst="rect">
            <a:avLst/>
          </a:prstGeom>
          <a:noFill/>
          <a:ln>
            <a:noFill/>
          </a:ln>
        </p:spPr>
      </p:pic>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6"/>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6"/>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6"/>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459" name="Shape 459"/>
        <p:cNvGrpSpPr/>
        <p:nvPr/>
      </p:nvGrpSpPr>
      <p:grpSpPr>
        <a:xfrm>
          <a:off x="0" y="0"/>
          <a:ext cx="0" cy="0"/>
          <a:chOff x="0" y="0"/>
          <a:chExt cx="0" cy="0"/>
        </a:xfrm>
      </p:grpSpPr>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和内容">
  <p:cSld name="2_标题和内容">
    <p:spTree>
      <p:nvGrpSpPr>
        <p:cNvPr id="460" name="Shape 460"/>
        <p:cNvGrpSpPr/>
        <p:nvPr/>
      </p:nvGrpSpPr>
      <p:grpSpPr>
        <a:xfrm>
          <a:off x="0" y="0"/>
          <a:ext cx="0" cy="0"/>
          <a:chOff x="0" y="0"/>
          <a:chExt cx="0" cy="0"/>
        </a:xfrm>
      </p:grpSpPr>
      <p:pic>
        <p:nvPicPr>
          <p:cNvPr id="461" name="Google Shape;461;p103"/>
          <p:cNvPicPr preferRelativeResize="0"/>
          <p:nvPr/>
        </p:nvPicPr>
        <p:blipFill rotWithShape="1">
          <a:blip r:embed="rId2">
            <a:alphaModFix/>
          </a:blip>
          <a:srcRect b="0" l="0" r="0" t="0"/>
          <a:stretch/>
        </p:blipFill>
        <p:spPr>
          <a:xfrm>
            <a:off x="0" y="3048"/>
            <a:ext cx="9144000" cy="6851904"/>
          </a:xfrm>
          <a:prstGeom prst="rect">
            <a:avLst/>
          </a:prstGeom>
          <a:noFill/>
          <a:ln>
            <a:noFill/>
          </a:ln>
        </p:spPr>
      </p:pic>
      <p:cxnSp>
        <p:nvCxnSpPr>
          <p:cNvPr id="462" name="Google Shape;462;p103"/>
          <p:cNvCxnSpPr/>
          <p:nvPr/>
        </p:nvCxnSpPr>
        <p:spPr>
          <a:xfrm>
            <a:off x="343406" y="1110373"/>
            <a:ext cx="8405059" cy="0"/>
          </a:xfrm>
          <a:prstGeom prst="straightConnector1">
            <a:avLst/>
          </a:prstGeom>
          <a:noFill/>
          <a:ln cap="flat" cmpd="sng" w="28575">
            <a:solidFill>
              <a:srgbClr val="F3DC61"/>
            </a:solidFill>
            <a:prstDash val="solid"/>
            <a:round/>
            <a:headEnd len="sm" w="sm" type="none"/>
            <a:tailEnd len="sm" w="sm" type="none"/>
          </a:ln>
        </p:spPr>
      </p:cxnSp>
      <p:pic>
        <p:nvPicPr>
          <p:cNvPr id="463" name="Google Shape;463;p103"/>
          <p:cNvPicPr preferRelativeResize="0"/>
          <p:nvPr/>
        </p:nvPicPr>
        <p:blipFill rotWithShape="1">
          <a:blip r:embed="rId3">
            <a:alphaModFix/>
          </a:blip>
          <a:srcRect b="0" l="0" r="0" t="0"/>
          <a:stretch/>
        </p:blipFill>
        <p:spPr>
          <a:xfrm flipH="1" rot="958296">
            <a:off x="7745811" y="149248"/>
            <a:ext cx="917999" cy="992123"/>
          </a:xfrm>
          <a:prstGeom prst="rect">
            <a:avLst/>
          </a:prstGeom>
          <a:noFill/>
          <a:ln>
            <a:noFill/>
          </a:ln>
        </p:spPr>
      </p:pic>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64" name="Shape 464"/>
        <p:cNvGrpSpPr/>
        <p:nvPr/>
      </p:nvGrpSpPr>
      <p:grpSpPr>
        <a:xfrm>
          <a:off x="0" y="0"/>
          <a:ext cx="0" cy="0"/>
          <a:chOff x="0" y="0"/>
          <a:chExt cx="0" cy="0"/>
        </a:xfrm>
      </p:grpSpPr>
      <p:sp>
        <p:nvSpPr>
          <p:cNvPr id="465" name="Google Shape;465;p104"/>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6" name="Google Shape;466;p104"/>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4"/>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104"/>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69" name="Shape 469"/>
        <p:cNvGrpSpPr/>
        <p:nvPr/>
      </p:nvGrpSpPr>
      <p:grpSpPr>
        <a:xfrm>
          <a:off x="0" y="0"/>
          <a:ext cx="0" cy="0"/>
          <a:chOff x="0" y="0"/>
          <a:chExt cx="0" cy="0"/>
        </a:xfrm>
      </p:grpSpPr>
      <p:sp>
        <p:nvSpPr>
          <p:cNvPr id="470" name="Google Shape;470;p105"/>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1" name="Google Shape;471;p105"/>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5"/>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481" name="Shape 481"/>
        <p:cNvGrpSpPr/>
        <p:nvPr/>
      </p:nvGrpSpPr>
      <p:grpSpPr>
        <a:xfrm>
          <a:off x="0" y="0"/>
          <a:ext cx="0" cy="0"/>
          <a:chOff x="0" y="0"/>
          <a:chExt cx="0" cy="0"/>
        </a:xfrm>
      </p:grpSpPr>
      <p:pic>
        <p:nvPicPr>
          <p:cNvPr id="482" name="Google Shape;482;p40"/>
          <p:cNvPicPr preferRelativeResize="0"/>
          <p:nvPr/>
        </p:nvPicPr>
        <p:blipFill rotWithShape="1">
          <a:blip r:embed="rId2">
            <a:alphaModFix/>
          </a:blip>
          <a:srcRect b="0" l="0" r="0" t="0"/>
          <a:stretch/>
        </p:blipFill>
        <p:spPr>
          <a:xfrm>
            <a:off x="0" y="3048"/>
            <a:ext cx="9144000" cy="6851904"/>
          </a:xfrm>
          <a:prstGeom prst="rect">
            <a:avLst/>
          </a:prstGeom>
          <a:noFill/>
          <a:ln>
            <a:noFill/>
          </a:ln>
        </p:spPr>
      </p:pic>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483" name="Shape 483"/>
        <p:cNvGrpSpPr/>
        <p:nvPr/>
      </p:nvGrpSpPr>
      <p:grpSpPr>
        <a:xfrm>
          <a:off x="0" y="0"/>
          <a:ext cx="0" cy="0"/>
          <a:chOff x="0" y="0"/>
          <a:chExt cx="0" cy="0"/>
        </a:xfrm>
      </p:grpSpPr>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和内容">
  <p:cSld name="2_标题和内容">
    <p:spTree>
      <p:nvGrpSpPr>
        <p:cNvPr id="484" name="Shape 484"/>
        <p:cNvGrpSpPr/>
        <p:nvPr/>
      </p:nvGrpSpPr>
      <p:grpSpPr>
        <a:xfrm>
          <a:off x="0" y="0"/>
          <a:ext cx="0" cy="0"/>
          <a:chOff x="0" y="0"/>
          <a:chExt cx="0" cy="0"/>
        </a:xfrm>
      </p:grpSpPr>
      <p:pic>
        <p:nvPicPr>
          <p:cNvPr id="485" name="Google Shape;485;p107"/>
          <p:cNvPicPr preferRelativeResize="0"/>
          <p:nvPr/>
        </p:nvPicPr>
        <p:blipFill rotWithShape="1">
          <a:blip r:embed="rId2">
            <a:alphaModFix/>
          </a:blip>
          <a:srcRect b="0" l="0" r="0" t="0"/>
          <a:stretch/>
        </p:blipFill>
        <p:spPr>
          <a:xfrm>
            <a:off x="0" y="3048"/>
            <a:ext cx="9144000" cy="6851904"/>
          </a:xfrm>
          <a:prstGeom prst="rect">
            <a:avLst/>
          </a:prstGeom>
          <a:noFill/>
          <a:ln>
            <a:noFill/>
          </a:ln>
        </p:spPr>
      </p:pic>
      <p:cxnSp>
        <p:nvCxnSpPr>
          <p:cNvPr id="486" name="Google Shape;486;p107"/>
          <p:cNvCxnSpPr/>
          <p:nvPr/>
        </p:nvCxnSpPr>
        <p:spPr>
          <a:xfrm>
            <a:off x="343406" y="1110373"/>
            <a:ext cx="8405059" cy="0"/>
          </a:xfrm>
          <a:prstGeom prst="straightConnector1">
            <a:avLst/>
          </a:prstGeom>
          <a:noFill/>
          <a:ln cap="flat" cmpd="sng" w="28575">
            <a:solidFill>
              <a:srgbClr val="F3DC61"/>
            </a:solidFill>
            <a:prstDash val="solid"/>
            <a:round/>
            <a:headEnd len="sm" w="sm" type="none"/>
            <a:tailEnd len="sm" w="sm" type="none"/>
          </a:ln>
        </p:spPr>
      </p:cxnSp>
      <p:pic>
        <p:nvPicPr>
          <p:cNvPr id="487" name="Google Shape;487;p107"/>
          <p:cNvPicPr preferRelativeResize="0"/>
          <p:nvPr/>
        </p:nvPicPr>
        <p:blipFill rotWithShape="1">
          <a:blip r:embed="rId3">
            <a:alphaModFix/>
          </a:blip>
          <a:srcRect b="0" l="0" r="0" t="0"/>
          <a:stretch/>
        </p:blipFill>
        <p:spPr>
          <a:xfrm flipH="1" rot="958296">
            <a:off x="7745811" y="149248"/>
            <a:ext cx="917999" cy="992123"/>
          </a:xfrm>
          <a:prstGeom prst="rect">
            <a:avLst/>
          </a:prstGeom>
          <a:noFill/>
          <a:ln>
            <a:noFill/>
          </a:ln>
        </p:spPr>
      </p:pic>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88" name="Shape 488"/>
        <p:cNvGrpSpPr/>
        <p:nvPr/>
      </p:nvGrpSpPr>
      <p:grpSpPr>
        <a:xfrm>
          <a:off x="0" y="0"/>
          <a:ext cx="0" cy="0"/>
          <a:chOff x="0" y="0"/>
          <a:chExt cx="0" cy="0"/>
        </a:xfrm>
      </p:grpSpPr>
      <p:sp>
        <p:nvSpPr>
          <p:cNvPr id="489" name="Google Shape;489;p108"/>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108"/>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108"/>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108"/>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93" name="Shape 493"/>
        <p:cNvGrpSpPr/>
        <p:nvPr/>
      </p:nvGrpSpPr>
      <p:grpSpPr>
        <a:xfrm>
          <a:off x="0" y="0"/>
          <a:ext cx="0" cy="0"/>
          <a:chOff x="0" y="0"/>
          <a:chExt cx="0" cy="0"/>
        </a:xfrm>
      </p:grpSpPr>
      <p:sp>
        <p:nvSpPr>
          <p:cNvPr id="494" name="Google Shape;494;p109"/>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109"/>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109"/>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7"/>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sz="1800"/>
            </a:lvl1pPr>
            <a:lvl2pPr indent="-328612" lvl="1" marL="914400" algn="l">
              <a:lnSpc>
                <a:spcPct val="90000"/>
              </a:lnSpc>
              <a:spcBef>
                <a:spcPts val="281"/>
              </a:spcBef>
              <a:spcAft>
                <a:spcPts val="0"/>
              </a:spcAft>
              <a:buClr>
                <a:schemeClr val="dk1"/>
              </a:buClr>
              <a:buSzPts val="1575"/>
              <a:buChar char="•"/>
              <a:defRPr sz="1575"/>
            </a:lvl2pPr>
            <a:lvl3pPr indent="-314325" lvl="2" marL="1371600" algn="l">
              <a:lnSpc>
                <a:spcPct val="90000"/>
              </a:lnSpc>
              <a:spcBef>
                <a:spcPts val="281"/>
              </a:spcBef>
              <a:spcAft>
                <a:spcPts val="0"/>
              </a:spcAft>
              <a:buClr>
                <a:schemeClr val="dk1"/>
              </a:buClr>
              <a:buSzPts val="1350"/>
              <a:buChar char="•"/>
              <a:defRPr sz="1350"/>
            </a:lvl3pPr>
            <a:lvl4pPr indent="-300037" lvl="3" marL="1828800" algn="l">
              <a:lnSpc>
                <a:spcPct val="90000"/>
              </a:lnSpc>
              <a:spcBef>
                <a:spcPts val="281"/>
              </a:spcBef>
              <a:spcAft>
                <a:spcPts val="0"/>
              </a:spcAft>
              <a:buClr>
                <a:schemeClr val="dk1"/>
              </a:buClr>
              <a:buSzPts val="1125"/>
              <a:buChar char="•"/>
              <a:defRPr sz="1125"/>
            </a:lvl4pPr>
            <a:lvl5pPr indent="-300037" lvl="4" marL="2286000" algn="l">
              <a:lnSpc>
                <a:spcPct val="90000"/>
              </a:lnSpc>
              <a:spcBef>
                <a:spcPts val="281"/>
              </a:spcBef>
              <a:spcAft>
                <a:spcPts val="0"/>
              </a:spcAft>
              <a:buClr>
                <a:schemeClr val="dk1"/>
              </a:buClr>
              <a:buSzPts val="1125"/>
              <a:buChar char="•"/>
              <a:defRPr sz="1125"/>
            </a:lvl5pPr>
            <a:lvl6pPr indent="-300037" lvl="5" marL="2743200" algn="l">
              <a:lnSpc>
                <a:spcPct val="90000"/>
              </a:lnSpc>
              <a:spcBef>
                <a:spcPts val="281"/>
              </a:spcBef>
              <a:spcAft>
                <a:spcPts val="0"/>
              </a:spcAft>
              <a:buClr>
                <a:schemeClr val="dk1"/>
              </a:buClr>
              <a:buSzPts val="1125"/>
              <a:buChar char="•"/>
              <a:defRPr sz="1125"/>
            </a:lvl6pPr>
            <a:lvl7pPr indent="-300037" lvl="6" marL="3200400" algn="l">
              <a:lnSpc>
                <a:spcPct val="90000"/>
              </a:lnSpc>
              <a:spcBef>
                <a:spcPts val="281"/>
              </a:spcBef>
              <a:spcAft>
                <a:spcPts val="0"/>
              </a:spcAft>
              <a:buClr>
                <a:schemeClr val="dk1"/>
              </a:buClr>
              <a:buSzPts val="1125"/>
              <a:buChar char="•"/>
              <a:defRPr sz="1125"/>
            </a:lvl7pPr>
            <a:lvl8pPr indent="-300037" lvl="7" marL="3657600" algn="l">
              <a:lnSpc>
                <a:spcPct val="90000"/>
              </a:lnSpc>
              <a:spcBef>
                <a:spcPts val="281"/>
              </a:spcBef>
              <a:spcAft>
                <a:spcPts val="0"/>
              </a:spcAft>
              <a:buClr>
                <a:schemeClr val="dk1"/>
              </a:buClr>
              <a:buSzPts val="1125"/>
              <a:buChar char="•"/>
              <a:defRPr sz="1125"/>
            </a:lvl8pPr>
            <a:lvl9pPr indent="-300037" lvl="8" marL="4114800" algn="l">
              <a:lnSpc>
                <a:spcPct val="90000"/>
              </a:lnSpc>
              <a:spcBef>
                <a:spcPts val="281"/>
              </a:spcBef>
              <a:spcAft>
                <a:spcPts val="0"/>
              </a:spcAft>
              <a:buClr>
                <a:schemeClr val="dk1"/>
              </a:buClr>
              <a:buSzPts val="1125"/>
              <a:buChar char="•"/>
              <a:defRPr sz="1125"/>
            </a:lvl9pPr>
          </a:lstStyle>
          <a:p/>
        </p:txBody>
      </p:sp>
      <p:sp>
        <p:nvSpPr>
          <p:cNvPr id="61" name="Google Shape;61;p4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900"/>
              <a:buNone/>
              <a:defRPr sz="900"/>
            </a:lvl1pPr>
            <a:lvl2pPr indent="-228600" lvl="1" marL="914400" algn="l">
              <a:lnSpc>
                <a:spcPct val="90000"/>
              </a:lnSpc>
              <a:spcBef>
                <a:spcPts val="281"/>
              </a:spcBef>
              <a:spcAft>
                <a:spcPts val="0"/>
              </a:spcAft>
              <a:buClr>
                <a:schemeClr val="dk1"/>
              </a:buClr>
              <a:buSzPts val="788"/>
              <a:buNone/>
              <a:defRPr sz="788"/>
            </a:lvl2pPr>
            <a:lvl3pPr indent="-228600" lvl="2" marL="1371600" algn="l">
              <a:lnSpc>
                <a:spcPct val="90000"/>
              </a:lnSpc>
              <a:spcBef>
                <a:spcPts val="281"/>
              </a:spcBef>
              <a:spcAft>
                <a:spcPts val="0"/>
              </a:spcAft>
              <a:buClr>
                <a:schemeClr val="dk1"/>
              </a:buClr>
              <a:buSzPts val="675"/>
              <a:buNone/>
              <a:defRPr sz="675"/>
            </a:lvl3pPr>
            <a:lvl4pPr indent="-228600" lvl="3" marL="1828800" algn="l">
              <a:lnSpc>
                <a:spcPct val="90000"/>
              </a:lnSpc>
              <a:spcBef>
                <a:spcPts val="281"/>
              </a:spcBef>
              <a:spcAft>
                <a:spcPts val="0"/>
              </a:spcAft>
              <a:buClr>
                <a:schemeClr val="dk1"/>
              </a:buClr>
              <a:buSzPts val="563"/>
              <a:buNone/>
              <a:defRPr sz="563"/>
            </a:lvl4pPr>
            <a:lvl5pPr indent="-228600" lvl="4" marL="2286000" algn="l">
              <a:lnSpc>
                <a:spcPct val="90000"/>
              </a:lnSpc>
              <a:spcBef>
                <a:spcPts val="281"/>
              </a:spcBef>
              <a:spcAft>
                <a:spcPts val="0"/>
              </a:spcAft>
              <a:buClr>
                <a:schemeClr val="dk1"/>
              </a:buClr>
              <a:buSzPts val="563"/>
              <a:buNone/>
              <a:defRPr sz="563"/>
            </a:lvl5pPr>
            <a:lvl6pPr indent="-228600" lvl="5" marL="2743200" algn="l">
              <a:lnSpc>
                <a:spcPct val="90000"/>
              </a:lnSpc>
              <a:spcBef>
                <a:spcPts val="281"/>
              </a:spcBef>
              <a:spcAft>
                <a:spcPts val="0"/>
              </a:spcAft>
              <a:buClr>
                <a:schemeClr val="dk1"/>
              </a:buClr>
              <a:buSzPts val="563"/>
              <a:buNone/>
              <a:defRPr sz="563"/>
            </a:lvl6pPr>
            <a:lvl7pPr indent="-228600" lvl="6" marL="3200400" algn="l">
              <a:lnSpc>
                <a:spcPct val="90000"/>
              </a:lnSpc>
              <a:spcBef>
                <a:spcPts val="281"/>
              </a:spcBef>
              <a:spcAft>
                <a:spcPts val="0"/>
              </a:spcAft>
              <a:buClr>
                <a:schemeClr val="dk1"/>
              </a:buClr>
              <a:buSzPts val="563"/>
              <a:buNone/>
              <a:defRPr sz="563"/>
            </a:lvl7pPr>
            <a:lvl8pPr indent="-228600" lvl="7" marL="3657600" algn="l">
              <a:lnSpc>
                <a:spcPct val="90000"/>
              </a:lnSpc>
              <a:spcBef>
                <a:spcPts val="281"/>
              </a:spcBef>
              <a:spcAft>
                <a:spcPts val="0"/>
              </a:spcAft>
              <a:buClr>
                <a:schemeClr val="dk1"/>
              </a:buClr>
              <a:buSzPts val="563"/>
              <a:buNone/>
              <a:defRPr sz="563"/>
            </a:lvl8pPr>
            <a:lvl9pPr indent="-228600" lvl="8" marL="4114800" algn="l">
              <a:lnSpc>
                <a:spcPct val="90000"/>
              </a:lnSpc>
              <a:spcBef>
                <a:spcPts val="281"/>
              </a:spcBef>
              <a:spcAft>
                <a:spcPts val="0"/>
              </a:spcAft>
              <a:buClr>
                <a:schemeClr val="dk1"/>
              </a:buClr>
              <a:buSzPts val="563"/>
              <a:buNone/>
              <a:defRPr sz="563"/>
            </a:lvl9pPr>
          </a:lstStyle>
          <a:p/>
        </p:txBody>
      </p:sp>
      <p:sp>
        <p:nvSpPr>
          <p:cNvPr id="62" name="Google Shape;62;p47"/>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7"/>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7"/>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8"/>
          <p:cNvSpPr/>
          <p:nvPr>
            <p:ph idx="2" type="pic"/>
          </p:nvPr>
        </p:nvSpPr>
        <p:spPr>
          <a:xfrm>
            <a:off x="3887391" y="987428"/>
            <a:ext cx="4629150" cy="4873625"/>
          </a:xfrm>
          <a:prstGeom prst="rect">
            <a:avLst/>
          </a:prstGeom>
          <a:noFill/>
          <a:ln>
            <a:noFill/>
          </a:ln>
        </p:spPr>
      </p:sp>
      <p:sp>
        <p:nvSpPr>
          <p:cNvPr id="68" name="Google Shape;68;p4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900"/>
              <a:buNone/>
              <a:defRPr sz="900"/>
            </a:lvl1pPr>
            <a:lvl2pPr indent="-228600" lvl="1" marL="914400" algn="l">
              <a:lnSpc>
                <a:spcPct val="90000"/>
              </a:lnSpc>
              <a:spcBef>
                <a:spcPts val="281"/>
              </a:spcBef>
              <a:spcAft>
                <a:spcPts val="0"/>
              </a:spcAft>
              <a:buClr>
                <a:schemeClr val="dk1"/>
              </a:buClr>
              <a:buSzPts val="788"/>
              <a:buNone/>
              <a:defRPr sz="788"/>
            </a:lvl2pPr>
            <a:lvl3pPr indent="-228600" lvl="2" marL="1371600" algn="l">
              <a:lnSpc>
                <a:spcPct val="90000"/>
              </a:lnSpc>
              <a:spcBef>
                <a:spcPts val="281"/>
              </a:spcBef>
              <a:spcAft>
                <a:spcPts val="0"/>
              </a:spcAft>
              <a:buClr>
                <a:schemeClr val="dk1"/>
              </a:buClr>
              <a:buSzPts val="675"/>
              <a:buNone/>
              <a:defRPr sz="675"/>
            </a:lvl3pPr>
            <a:lvl4pPr indent="-228600" lvl="3" marL="1828800" algn="l">
              <a:lnSpc>
                <a:spcPct val="90000"/>
              </a:lnSpc>
              <a:spcBef>
                <a:spcPts val="281"/>
              </a:spcBef>
              <a:spcAft>
                <a:spcPts val="0"/>
              </a:spcAft>
              <a:buClr>
                <a:schemeClr val="dk1"/>
              </a:buClr>
              <a:buSzPts val="563"/>
              <a:buNone/>
              <a:defRPr sz="563"/>
            </a:lvl4pPr>
            <a:lvl5pPr indent="-228600" lvl="4" marL="2286000" algn="l">
              <a:lnSpc>
                <a:spcPct val="90000"/>
              </a:lnSpc>
              <a:spcBef>
                <a:spcPts val="281"/>
              </a:spcBef>
              <a:spcAft>
                <a:spcPts val="0"/>
              </a:spcAft>
              <a:buClr>
                <a:schemeClr val="dk1"/>
              </a:buClr>
              <a:buSzPts val="563"/>
              <a:buNone/>
              <a:defRPr sz="563"/>
            </a:lvl5pPr>
            <a:lvl6pPr indent="-228600" lvl="5" marL="2743200" algn="l">
              <a:lnSpc>
                <a:spcPct val="90000"/>
              </a:lnSpc>
              <a:spcBef>
                <a:spcPts val="281"/>
              </a:spcBef>
              <a:spcAft>
                <a:spcPts val="0"/>
              </a:spcAft>
              <a:buClr>
                <a:schemeClr val="dk1"/>
              </a:buClr>
              <a:buSzPts val="563"/>
              <a:buNone/>
              <a:defRPr sz="563"/>
            </a:lvl6pPr>
            <a:lvl7pPr indent="-228600" lvl="6" marL="3200400" algn="l">
              <a:lnSpc>
                <a:spcPct val="90000"/>
              </a:lnSpc>
              <a:spcBef>
                <a:spcPts val="281"/>
              </a:spcBef>
              <a:spcAft>
                <a:spcPts val="0"/>
              </a:spcAft>
              <a:buClr>
                <a:schemeClr val="dk1"/>
              </a:buClr>
              <a:buSzPts val="563"/>
              <a:buNone/>
              <a:defRPr sz="563"/>
            </a:lvl7pPr>
            <a:lvl8pPr indent="-228600" lvl="7" marL="3657600" algn="l">
              <a:lnSpc>
                <a:spcPct val="90000"/>
              </a:lnSpc>
              <a:spcBef>
                <a:spcPts val="281"/>
              </a:spcBef>
              <a:spcAft>
                <a:spcPts val="0"/>
              </a:spcAft>
              <a:buClr>
                <a:schemeClr val="dk1"/>
              </a:buClr>
              <a:buSzPts val="563"/>
              <a:buNone/>
              <a:defRPr sz="563"/>
            </a:lvl8pPr>
            <a:lvl9pPr indent="-228600" lvl="8" marL="4114800" algn="l">
              <a:lnSpc>
                <a:spcPct val="90000"/>
              </a:lnSpc>
              <a:spcBef>
                <a:spcPts val="281"/>
              </a:spcBef>
              <a:spcAft>
                <a:spcPts val="0"/>
              </a:spcAft>
              <a:buClr>
                <a:schemeClr val="dk1"/>
              </a:buClr>
              <a:buSzPts val="563"/>
              <a:buNone/>
              <a:defRPr sz="563"/>
            </a:lvl9pPr>
          </a:lstStyle>
          <a:p/>
        </p:txBody>
      </p:sp>
      <p:sp>
        <p:nvSpPr>
          <p:cNvPr id="69" name="Google Shape;69;p48"/>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8"/>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8"/>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7.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8.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1.png"/><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theme" Target="../theme/theme5.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2" Type="http://schemas.openxmlformats.org/officeDocument/2006/relationships/theme" Target="../theme/theme1.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6.png"/><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0" Type="http://schemas.openxmlformats.org/officeDocument/2006/relationships/slideLayout" Target="../slideLayouts/slideLayout66.xml"/><Relationship Id="rId13" Type="http://schemas.openxmlformats.org/officeDocument/2006/relationships/theme" Target="../theme/theme10.xml"/><Relationship Id="rId12" Type="http://schemas.openxmlformats.org/officeDocument/2006/relationships/slideLayout" Target="../slideLayouts/slideLayout68.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6.png"/><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theme" Target="../theme/theme3.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6.png"/><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475"/>
              <a:buFont typeface="Calibri"/>
              <a:buNone/>
              <a:defRPr b="0" i="0" sz="247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28612" lvl="0" marL="457200" marR="0" rtl="0" algn="l">
              <a:lnSpc>
                <a:spcPct val="90000"/>
              </a:lnSpc>
              <a:spcBef>
                <a:spcPts val="563"/>
              </a:spcBef>
              <a:spcAft>
                <a:spcPts val="0"/>
              </a:spcAft>
              <a:buClr>
                <a:schemeClr val="dk1"/>
              </a:buClr>
              <a:buSzPts val="1575"/>
              <a:buFont typeface="Arial"/>
              <a:buChar char="•"/>
              <a:defRPr b="0" i="0" sz="1575" u="none" cap="none" strike="noStrike">
                <a:solidFill>
                  <a:schemeClr val="dk1"/>
                </a:solidFill>
                <a:latin typeface="Calibri"/>
                <a:ea typeface="Calibri"/>
                <a:cs typeface="Calibri"/>
                <a:sym typeface="Calibri"/>
              </a:defRPr>
            </a:lvl1pPr>
            <a:lvl2pPr indent="-314325" lvl="1" marL="914400" marR="0" rtl="0" algn="l">
              <a:lnSpc>
                <a:spcPct val="90000"/>
              </a:lnSpc>
              <a:spcBef>
                <a:spcPts val="281"/>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2pPr>
            <a:lvl3pPr indent="-300037" lvl="2" marL="1371600" marR="0" rtl="0" algn="l">
              <a:lnSpc>
                <a:spcPct val="90000"/>
              </a:lnSpc>
              <a:spcBef>
                <a:spcPts val="281"/>
              </a:spcBef>
              <a:spcAft>
                <a:spcPts val="0"/>
              </a:spcAft>
              <a:buClr>
                <a:schemeClr val="dk1"/>
              </a:buClr>
              <a:buSzPts val="1125"/>
              <a:buFont typeface="Arial"/>
              <a:buChar char="•"/>
              <a:defRPr b="0" i="0" sz="1125" u="none" cap="none" strike="noStrike">
                <a:solidFill>
                  <a:schemeClr val="dk1"/>
                </a:solidFill>
                <a:latin typeface="Calibri"/>
                <a:ea typeface="Calibri"/>
                <a:cs typeface="Calibri"/>
                <a:sym typeface="Calibri"/>
              </a:defRPr>
            </a:lvl3pPr>
            <a:lvl4pPr indent="-292925" lvl="3" marL="1828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4pPr>
            <a:lvl5pPr indent="-292925" lvl="4" marL="22860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5pPr>
            <a:lvl6pPr indent="-292925" lvl="5" marL="27432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675" u="none" cap="none" strike="noStrike">
                <a:solidFill>
                  <a:srgbClr val="888888"/>
                </a:solidFill>
                <a:latin typeface="Calibri"/>
                <a:ea typeface="Calibri"/>
                <a:cs typeface="Calibri"/>
                <a:sym typeface="Calibri"/>
              </a:defRPr>
            </a:lvl1pPr>
            <a:lvl2pPr indent="0" lvl="1" marL="0" marR="0" rtl="0" algn="r">
              <a:spcBef>
                <a:spcPts val="0"/>
              </a:spcBef>
              <a:buNone/>
              <a:defRPr b="0" i="0" sz="675" u="none" cap="none" strike="noStrike">
                <a:solidFill>
                  <a:srgbClr val="888888"/>
                </a:solidFill>
                <a:latin typeface="Calibri"/>
                <a:ea typeface="Calibri"/>
                <a:cs typeface="Calibri"/>
                <a:sym typeface="Calibri"/>
              </a:defRPr>
            </a:lvl2pPr>
            <a:lvl3pPr indent="0" lvl="2" marL="0" marR="0" rtl="0" algn="r">
              <a:spcBef>
                <a:spcPts val="0"/>
              </a:spcBef>
              <a:buNone/>
              <a:defRPr b="0" i="0" sz="675" u="none" cap="none" strike="noStrike">
                <a:solidFill>
                  <a:srgbClr val="888888"/>
                </a:solidFill>
                <a:latin typeface="Calibri"/>
                <a:ea typeface="Calibri"/>
                <a:cs typeface="Calibri"/>
                <a:sym typeface="Calibri"/>
              </a:defRPr>
            </a:lvl3pPr>
            <a:lvl4pPr indent="0" lvl="3" marL="0" marR="0" rtl="0" algn="r">
              <a:spcBef>
                <a:spcPts val="0"/>
              </a:spcBef>
              <a:buNone/>
              <a:defRPr b="0" i="0" sz="675" u="none" cap="none" strike="noStrike">
                <a:solidFill>
                  <a:srgbClr val="888888"/>
                </a:solidFill>
                <a:latin typeface="Calibri"/>
                <a:ea typeface="Calibri"/>
                <a:cs typeface="Calibri"/>
                <a:sym typeface="Calibri"/>
              </a:defRPr>
            </a:lvl4pPr>
            <a:lvl5pPr indent="0" lvl="4" marL="0" marR="0" rtl="0" algn="r">
              <a:spcBef>
                <a:spcPts val="0"/>
              </a:spcBef>
              <a:buNone/>
              <a:defRPr b="0" i="0" sz="675" u="none" cap="none" strike="noStrike">
                <a:solidFill>
                  <a:srgbClr val="888888"/>
                </a:solidFill>
                <a:latin typeface="Calibri"/>
                <a:ea typeface="Calibri"/>
                <a:cs typeface="Calibri"/>
                <a:sym typeface="Calibri"/>
              </a:defRPr>
            </a:lvl5pPr>
            <a:lvl6pPr indent="0" lvl="5" marL="0" marR="0" rtl="0" algn="r">
              <a:spcBef>
                <a:spcPts val="0"/>
              </a:spcBef>
              <a:buNone/>
              <a:defRPr b="0" i="0" sz="675" u="none" cap="none" strike="noStrike">
                <a:solidFill>
                  <a:srgbClr val="888888"/>
                </a:solidFill>
                <a:latin typeface="Calibri"/>
                <a:ea typeface="Calibri"/>
                <a:cs typeface="Calibri"/>
                <a:sym typeface="Calibri"/>
              </a:defRPr>
            </a:lvl6pPr>
            <a:lvl7pPr indent="0" lvl="6" marL="0" marR="0" rtl="0" algn="r">
              <a:spcBef>
                <a:spcPts val="0"/>
              </a:spcBef>
              <a:buNone/>
              <a:defRPr b="0" i="0" sz="675" u="none" cap="none" strike="noStrike">
                <a:solidFill>
                  <a:srgbClr val="888888"/>
                </a:solidFill>
                <a:latin typeface="Calibri"/>
                <a:ea typeface="Calibri"/>
                <a:cs typeface="Calibri"/>
                <a:sym typeface="Calibri"/>
              </a:defRPr>
            </a:lvl7pPr>
            <a:lvl8pPr indent="0" lvl="7" marL="0" marR="0" rtl="0" algn="r">
              <a:spcBef>
                <a:spcPts val="0"/>
              </a:spcBef>
              <a:buNone/>
              <a:defRPr b="0" i="0" sz="675" u="none" cap="none" strike="noStrike">
                <a:solidFill>
                  <a:srgbClr val="888888"/>
                </a:solidFill>
                <a:latin typeface="Calibri"/>
                <a:ea typeface="Calibri"/>
                <a:cs typeface="Calibri"/>
                <a:sym typeface="Calibri"/>
              </a:defRPr>
            </a:lvl8pPr>
            <a:lvl9pPr indent="0" lvl="8" marL="0" marR="0" rtl="0" algn="r">
              <a:spcBef>
                <a:spcPts val="0"/>
              </a:spcBef>
              <a:buNone/>
              <a:defRPr b="0" i="0" sz="675"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5"/>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475"/>
              <a:buFont typeface="Calibri"/>
              <a:buNone/>
              <a:defRPr b="0" i="0" sz="247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28612" lvl="0" marL="457200" marR="0" rtl="0" algn="l">
              <a:lnSpc>
                <a:spcPct val="90000"/>
              </a:lnSpc>
              <a:spcBef>
                <a:spcPts val="563"/>
              </a:spcBef>
              <a:spcAft>
                <a:spcPts val="0"/>
              </a:spcAft>
              <a:buClr>
                <a:schemeClr val="dk1"/>
              </a:buClr>
              <a:buSzPts val="1575"/>
              <a:buFont typeface="Arial"/>
              <a:buChar char="•"/>
              <a:defRPr b="0" i="0" sz="1575" u="none" cap="none" strike="noStrike">
                <a:solidFill>
                  <a:schemeClr val="dk1"/>
                </a:solidFill>
                <a:latin typeface="Calibri"/>
                <a:ea typeface="Calibri"/>
                <a:cs typeface="Calibri"/>
                <a:sym typeface="Calibri"/>
              </a:defRPr>
            </a:lvl1pPr>
            <a:lvl2pPr indent="-314325" lvl="1" marL="914400" marR="0" rtl="0" algn="l">
              <a:lnSpc>
                <a:spcPct val="90000"/>
              </a:lnSpc>
              <a:spcBef>
                <a:spcPts val="281"/>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2pPr>
            <a:lvl3pPr indent="-300037" lvl="2" marL="1371600" marR="0" rtl="0" algn="l">
              <a:lnSpc>
                <a:spcPct val="90000"/>
              </a:lnSpc>
              <a:spcBef>
                <a:spcPts val="281"/>
              </a:spcBef>
              <a:spcAft>
                <a:spcPts val="0"/>
              </a:spcAft>
              <a:buClr>
                <a:schemeClr val="dk1"/>
              </a:buClr>
              <a:buSzPts val="1125"/>
              <a:buFont typeface="Arial"/>
              <a:buChar char="•"/>
              <a:defRPr b="0" i="0" sz="1125" u="none" cap="none" strike="noStrike">
                <a:solidFill>
                  <a:schemeClr val="dk1"/>
                </a:solidFill>
                <a:latin typeface="Calibri"/>
                <a:ea typeface="Calibri"/>
                <a:cs typeface="Calibri"/>
                <a:sym typeface="Calibri"/>
              </a:defRPr>
            </a:lvl3pPr>
            <a:lvl4pPr indent="-292925" lvl="3" marL="1828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4pPr>
            <a:lvl5pPr indent="-292925" lvl="4" marL="22860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5pPr>
            <a:lvl6pPr indent="-292925" lvl="5" marL="27432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9pPr>
          </a:lstStyle>
          <a:p/>
        </p:txBody>
      </p:sp>
      <p:sp>
        <p:nvSpPr>
          <p:cNvPr id="87" name="Google Shape;87;p25"/>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5"/>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5"/>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675" u="none" cap="none" strike="noStrike">
                <a:solidFill>
                  <a:srgbClr val="888888"/>
                </a:solidFill>
                <a:latin typeface="Calibri"/>
                <a:ea typeface="Calibri"/>
                <a:cs typeface="Calibri"/>
                <a:sym typeface="Calibri"/>
              </a:defRPr>
            </a:lvl1pPr>
            <a:lvl2pPr indent="0" lvl="1" marL="0" marR="0" rtl="0" algn="r">
              <a:spcBef>
                <a:spcPts val="0"/>
              </a:spcBef>
              <a:buNone/>
              <a:defRPr b="0" i="0" sz="675" u="none" cap="none" strike="noStrike">
                <a:solidFill>
                  <a:srgbClr val="888888"/>
                </a:solidFill>
                <a:latin typeface="Calibri"/>
                <a:ea typeface="Calibri"/>
                <a:cs typeface="Calibri"/>
                <a:sym typeface="Calibri"/>
              </a:defRPr>
            </a:lvl2pPr>
            <a:lvl3pPr indent="0" lvl="2" marL="0" marR="0" rtl="0" algn="r">
              <a:spcBef>
                <a:spcPts val="0"/>
              </a:spcBef>
              <a:buNone/>
              <a:defRPr b="0" i="0" sz="675" u="none" cap="none" strike="noStrike">
                <a:solidFill>
                  <a:srgbClr val="888888"/>
                </a:solidFill>
                <a:latin typeface="Calibri"/>
                <a:ea typeface="Calibri"/>
                <a:cs typeface="Calibri"/>
                <a:sym typeface="Calibri"/>
              </a:defRPr>
            </a:lvl3pPr>
            <a:lvl4pPr indent="0" lvl="3" marL="0" marR="0" rtl="0" algn="r">
              <a:spcBef>
                <a:spcPts val="0"/>
              </a:spcBef>
              <a:buNone/>
              <a:defRPr b="0" i="0" sz="675" u="none" cap="none" strike="noStrike">
                <a:solidFill>
                  <a:srgbClr val="888888"/>
                </a:solidFill>
                <a:latin typeface="Calibri"/>
                <a:ea typeface="Calibri"/>
                <a:cs typeface="Calibri"/>
                <a:sym typeface="Calibri"/>
              </a:defRPr>
            </a:lvl4pPr>
            <a:lvl5pPr indent="0" lvl="4" marL="0" marR="0" rtl="0" algn="r">
              <a:spcBef>
                <a:spcPts val="0"/>
              </a:spcBef>
              <a:buNone/>
              <a:defRPr b="0" i="0" sz="675" u="none" cap="none" strike="noStrike">
                <a:solidFill>
                  <a:srgbClr val="888888"/>
                </a:solidFill>
                <a:latin typeface="Calibri"/>
                <a:ea typeface="Calibri"/>
                <a:cs typeface="Calibri"/>
                <a:sym typeface="Calibri"/>
              </a:defRPr>
            </a:lvl5pPr>
            <a:lvl6pPr indent="0" lvl="5" marL="0" marR="0" rtl="0" algn="r">
              <a:spcBef>
                <a:spcPts val="0"/>
              </a:spcBef>
              <a:buNone/>
              <a:defRPr b="0" i="0" sz="675" u="none" cap="none" strike="noStrike">
                <a:solidFill>
                  <a:srgbClr val="888888"/>
                </a:solidFill>
                <a:latin typeface="Calibri"/>
                <a:ea typeface="Calibri"/>
                <a:cs typeface="Calibri"/>
                <a:sym typeface="Calibri"/>
              </a:defRPr>
            </a:lvl6pPr>
            <a:lvl7pPr indent="0" lvl="6" marL="0" marR="0" rtl="0" algn="r">
              <a:spcBef>
                <a:spcPts val="0"/>
              </a:spcBef>
              <a:buNone/>
              <a:defRPr b="0" i="0" sz="675" u="none" cap="none" strike="noStrike">
                <a:solidFill>
                  <a:srgbClr val="888888"/>
                </a:solidFill>
                <a:latin typeface="Calibri"/>
                <a:ea typeface="Calibri"/>
                <a:cs typeface="Calibri"/>
                <a:sym typeface="Calibri"/>
              </a:defRPr>
            </a:lvl7pPr>
            <a:lvl8pPr indent="0" lvl="7" marL="0" marR="0" rtl="0" algn="r">
              <a:spcBef>
                <a:spcPts val="0"/>
              </a:spcBef>
              <a:buNone/>
              <a:defRPr b="0" i="0" sz="675" u="none" cap="none" strike="noStrike">
                <a:solidFill>
                  <a:srgbClr val="888888"/>
                </a:solidFill>
                <a:latin typeface="Calibri"/>
                <a:ea typeface="Calibri"/>
                <a:cs typeface="Calibri"/>
                <a:sym typeface="Calibri"/>
              </a:defRPr>
            </a:lvl8pPr>
            <a:lvl9pPr indent="0" lvl="8" marL="0" marR="0" rtl="0" algn="r">
              <a:spcBef>
                <a:spcPts val="0"/>
              </a:spcBef>
              <a:buNone/>
              <a:defRPr b="0" i="0" sz="675"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9pPr>
          </a:lstStyle>
          <a:p/>
        </p:txBody>
      </p:sp>
      <p:sp>
        <p:nvSpPr>
          <p:cNvPr id="161" name="Google Shape;161;p27"/>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2" name="Google Shape;162;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43" name="Shape 243"/>
        <p:cNvGrpSpPr/>
        <p:nvPr/>
      </p:nvGrpSpPr>
      <p:grpSpPr>
        <a:xfrm>
          <a:off x="0" y="0"/>
          <a:ext cx="0" cy="0"/>
          <a:chOff x="0" y="0"/>
          <a:chExt cx="0" cy="0"/>
        </a:xfrm>
      </p:grpSpPr>
      <p:sp>
        <p:nvSpPr>
          <p:cNvPr id="244" name="Google Shape;244;p29"/>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5" name="Google Shape;245;p29"/>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6" name="Google Shape;246;p29"/>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7" name="Google Shape;247;p29"/>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8" name="Google Shape;248;p29"/>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9" name="Google Shape;249;p29"/>
          <p:cNvPicPr preferRelativeResize="0"/>
          <p:nvPr/>
        </p:nvPicPr>
        <p:blipFill rotWithShape="1">
          <a:blip r:embed="rId2">
            <a:alphaModFix/>
          </a:blip>
          <a:srcRect b="71307" l="0" r="22908" t="0"/>
          <a:stretch/>
        </p:blipFill>
        <p:spPr>
          <a:xfrm>
            <a:off x="5523092" y="4543119"/>
            <a:ext cx="3620909" cy="2317000"/>
          </a:xfrm>
          <a:prstGeom prst="rect">
            <a:avLst/>
          </a:prstGeom>
          <a:noFill/>
          <a:ln>
            <a:noFill/>
          </a:ln>
        </p:spPr>
      </p:pic>
      <p:sp>
        <p:nvSpPr>
          <p:cNvPr id="250" name="Google Shape;250;p29"/>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86" r:id="rId3"/>
    <p:sldLayoutId id="2147483687" r:id="rId4"/>
    <p:sldLayoutId id="2147483688" r:id="rId5"/>
    <p:sldLayoutId id="2147483689" r:id="rId6"/>
    <p:sldLayoutId id="2147483690" r:id="rId7"/>
    <p:sldLayoutId id="2147483691" r:id="rId8"/>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5" name="Google Shape;275;p3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76" name="Google Shape;276;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7" name="Google Shape;277;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8" name="Google Shape;278;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48" name="Shape 348"/>
        <p:cNvGrpSpPr/>
        <p:nvPr/>
      </p:nvGrpSpPr>
      <p:grpSpPr>
        <a:xfrm>
          <a:off x="0" y="0"/>
          <a:ext cx="0" cy="0"/>
          <a:chOff x="0" y="0"/>
          <a:chExt cx="0" cy="0"/>
        </a:xfrm>
      </p:grpSpPr>
      <p:sp>
        <p:nvSpPr>
          <p:cNvPr id="349" name="Google Shape;349;p33"/>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0" name="Google Shape;350;p33"/>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1" name="Google Shape;351;p33"/>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2" name="Google Shape;352;p33"/>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3" name="Google Shape;353;p33"/>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54" name="Google Shape;354;p33"/>
          <p:cNvPicPr preferRelativeResize="0"/>
          <p:nvPr/>
        </p:nvPicPr>
        <p:blipFill rotWithShape="1">
          <a:blip r:embed="rId2">
            <a:alphaModFix/>
          </a:blip>
          <a:srcRect b="71307" l="0" r="22908" t="0"/>
          <a:stretch/>
        </p:blipFill>
        <p:spPr>
          <a:xfrm>
            <a:off x="5523092" y="4543119"/>
            <a:ext cx="3620909" cy="2317000"/>
          </a:xfrm>
          <a:prstGeom prst="rect">
            <a:avLst/>
          </a:prstGeom>
          <a:noFill/>
          <a:ln>
            <a:noFill/>
          </a:ln>
        </p:spPr>
      </p:pic>
      <p:sp>
        <p:nvSpPr>
          <p:cNvPr id="355" name="Google Shape;355;p33"/>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705" r:id="rId3"/>
    <p:sldLayoutId id="2147483706" r:id="rId4"/>
    <p:sldLayoutId id="2147483707" r:id="rId5"/>
    <p:sldLayoutId id="2147483708" r:id="rId6"/>
    <p:sldLayoutId id="2147483709" r:id="rId7"/>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35"/>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374" name="Google Shape;374;p35"/>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75" name="Google Shape;375;p35"/>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6" name="Google Shape;376;p35"/>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7" name="Google Shape;377;p35"/>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49" name="Shape 449"/>
        <p:cNvGrpSpPr/>
        <p:nvPr/>
      </p:nvGrpSpPr>
      <p:grpSpPr>
        <a:xfrm>
          <a:off x="0" y="0"/>
          <a:ext cx="0" cy="0"/>
          <a:chOff x="0" y="0"/>
          <a:chExt cx="0" cy="0"/>
        </a:xfrm>
      </p:grpSpPr>
      <p:sp>
        <p:nvSpPr>
          <p:cNvPr id="450" name="Google Shape;450;p37"/>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1" name="Google Shape;451;p37"/>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2" name="Google Shape;452;p37"/>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3" name="Google Shape;453;p37"/>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4" name="Google Shape;454;p37"/>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55" name="Google Shape;455;p37"/>
          <p:cNvPicPr preferRelativeResize="0"/>
          <p:nvPr/>
        </p:nvPicPr>
        <p:blipFill rotWithShape="1">
          <a:blip r:embed="rId2">
            <a:alphaModFix/>
          </a:blip>
          <a:srcRect b="71307" l="0" r="22908" t="0"/>
          <a:stretch/>
        </p:blipFill>
        <p:spPr>
          <a:xfrm>
            <a:off x="5523092" y="4543119"/>
            <a:ext cx="3620909" cy="2317000"/>
          </a:xfrm>
          <a:prstGeom prst="rect">
            <a:avLst/>
          </a:prstGeom>
          <a:noFill/>
          <a:ln>
            <a:noFill/>
          </a:ln>
        </p:spPr>
      </p:pic>
      <p:sp>
        <p:nvSpPr>
          <p:cNvPr id="456" name="Google Shape;456;p37"/>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724" r:id="rId3"/>
    <p:sldLayoutId id="2147483725" r:id="rId4"/>
    <p:sldLayoutId id="2147483726" r:id="rId5"/>
    <p:sldLayoutId id="2147483727" r:id="rId6"/>
    <p:sldLayoutId id="2147483728" r:id="rId7"/>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73" name="Shape 473"/>
        <p:cNvGrpSpPr/>
        <p:nvPr/>
      </p:nvGrpSpPr>
      <p:grpSpPr>
        <a:xfrm>
          <a:off x="0" y="0"/>
          <a:ext cx="0" cy="0"/>
          <a:chOff x="0" y="0"/>
          <a:chExt cx="0" cy="0"/>
        </a:xfrm>
      </p:grpSpPr>
      <p:sp>
        <p:nvSpPr>
          <p:cNvPr id="474" name="Google Shape;474;p39"/>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5" name="Google Shape;475;p39"/>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6" name="Google Shape;476;p39"/>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7" name="Google Shape;477;p39"/>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8" name="Google Shape;478;p39"/>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79" name="Google Shape;479;p39"/>
          <p:cNvPicPr preferRelativeResize="0"/>
          <p:nvPr/>
        </p:nvPicPr>
        <p:blipFill rotWithShape="1">
          <a:blip r:embed="rId2">
            <a:alphaModFix/>
          </a:blip>
          <a:srcRect b="71307" l="0" r="22908" t="0"/>
          <a:stretch/>
        </p:blipFill>
        <p:spPr>
          <a:xfrm>
            <a:off x="5523092" y="4543119"/>
            <a:ext cx="3620909" cy="2317000"/>
          </a:xfrm>
          <a:prstGeom prst="rect">
            <a:avLst/>
          </a:prstGeom>
          <a:noFill/>
          <a:ln>
            <a:noFill/>
          </a:ln>
        </p:spPr>
      </p:pic>
      <p:sp>
        <p:nvSpPr>
          <p:cNvPr id="480" name="Google Shape;480;p39"/>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730" r:id="rId3"/>
    <p:sldLayoutId id="2147483731" r:id="rId4"/>
    <p:sldLayoutId id="2147483732" r:id="rId5"/>
    <p:sldLayoutId id="2147483733" r:id="rId6"/>
    <p:sldLayoutId id="2147483734" r:id="rId7"/>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 Id="rId3" Type="http://schemas.openxmlformats.org/officeDocument/2006/relationships/image" Target="../media/image42.jp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1.xml"/><Relationship Id="rId3" Type="http://schemas.openxmlformats.org/officeDocument/2006/relationships/image" Target="../media/image31.jpg"/><Relationship Id="rId4" Type="http://schemas.openxmlformats.org/officeDocument/2006/relationships/image" Target="../media/image33.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34.jpg"/><Relationship Id="rId4" Type="http://schemas.openxmlformats.org/officeDocument/2006/relationships/image" Target="../media/image44.jpg"/><Relationship Id="rId5" Type="http://schemas.openxmlformats.org/officeDocument/2006/relationships/image" Target="../media/image4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39.gif"/><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5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48.png"/><Relationship Id="rId5" Type="http://schemas.openxmlformats.org/officeDocument/2006/relationships/image" Target="../media/image46.png"/><Relationship Id="rId6"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6.png"/><Relationship Id="rId6" Type="http://schemas.openxmlformats.org/officeDocument/2006/relationships/image" Target="../media/image51.png"/><Relationship Id="rId7"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1.xml"/><Relationship Id="rId3" Type="http://schemas.openxmlformats.org/officeDocument/2006/relationships/image" Target="../media/image52.jpg"/><Relationship Id="rId4" Type="http://schemas.openxmlformats.org/officeDocument/2006/relationships/image" Target="../media/image5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2.xml"/><Relationship Id="rId3" Type="http://schemas.openxmlformats.org/officeDocument/2006/relationships/image" Target="../media/image55.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20.jp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0.png"/><Relationship Id="rId7" Type="http://schemas.openxmlformats.org/officeDocument/2006/relationships/image" Target="../media/image25.png"/><Relationship Id="rId8"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17.gif"/><Relationship Id="rId5" Type="http://schemas.openxmlformats.org/officeDocument/2006/relationships/image" Target="../media/image30.jpg"/><Relationship Id="rId6"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39.gif"/><Relationship Id="rId5" Type="http://schemas.openxmlformats.org/officeDocument/2006/relationships/image" Target="../media/image35.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descr="KAGAY~12" id="501" name="Google Shape;501;p1"/>
          <p:cNvSpPr/>
          <p:nvPr/>
        </p:nvSpPr>
        <p:spPr>
          <a:xfrm>
            <a:off x="1143000" y="857250"/>
            <a:ext cx="6858000" cy="5143500"/>
          </a:xfrm>
          <a:prstGeom prst="rect">
            <a:avLst/>
          </a:prstGeom>
          <a:blipFill rotWithShape="1">
            <a:blip r:embed="rId4">
              <a:alphaModFix/>
            </a:blip>
            <a:stretch>
              <a:fillRect b="0" l="0" r="0" t="0"/>
            </a:stretch>
          </a:blip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13" u="none" cap="none" strike="noStrike">
              <a:solidFill>
                <a:srgbClr val="000000"/>
              </a:solidFill>
              <a:latin typeface="Calibri"/>
              <a:ea typeface="Calibri"/>
              <a:cs typeface="Calibri"/>
              <a:sym typeface="Calibri"/>
            </a:endParaRPr>
          </a:p>
        </p:txBody>
      </p:sp>
      <p:grpSp>
        <p:nvGrpSpPr>
          <p:cNvPr id="502" name="Google Shape;502;p1"/>
          <p:cNvGrpSpPr/>
          <p:nvPr/>
        </p:nvGrpSpPr>
        <p:grpSpPr>
          <a:xfrm>
            <a:off x="3714750" y="2250281"/>
            <a:ext cx="2228850" cy="2357438"/>
            <a:chOff x="2016" y="1008"/>
            <a:chExt cx="2112" cy="2640"/>
          </a:xfrm>
        </p:grpSpPr>
        <p:grpSp>
          <p:nvGrpSpPr>
            <p:cNvPr id="503" name="Google Shape;503;p1"/>
            <p:cNvGrpSpPr/>
            <p:nvPr/>
          </p:nvGrpSpPr>
          <p:grpSpPr>
            <a:xfrm>
              <a:off x="2016" y="1008"/>
              <a:ext cx="2112" cy="2640"/>
              <a:chOff x="1920" y="912"/>
              <a:chExt cx="2112" cy="2640"/>
            </a:xfrm>
          </p:grpSpPr>
          <p:sp>
            <p:nvSpPr>
              <p:cNvPr id="504" name="Google Shape;504;p1"/>
              <p:cNvSpPr txBox="1"/>
              <p:nvPr/>
            </p:nvSpPr>
            <p:spPr>
              <a:xfrm>
                <a:off x="2352" y="1179"/>
                <a:ext cx="1292" cy="989"/>
              </a:xfrm>
              <a:prstGeom prst="rect">
                <a:avLst/>
              </a:prstGeom>
              <a:noFill/>
              <a:ln>
                <a:noFill/>
              </a:ln>
            </p:spPr>
            <p:txBody>
              <a:bodyPr anchorCtr="0" anchor="t" bIns="25700" lIns="51425" spcFirstLastPara="1" rIns="51425" wrap="square" tIns="25700">
                <a:spAutoFit/>
              </a:bodyPr>
              <a:lstStyle/>
              <a:p>
                <a:pPr indent="0" lvl="0" marL="0" marR="0" rtl="0" algn="ctr">
                  <a:spcBef>
                    <a:spcPts val="0"/>
                  </a:spcBef>
                  <a:spcAft>
                    <a:spcPts val="0"/>
                  </a:spcAft>
                  <a:buNone/>
                </a:pPr>
                <a:r>
                  <a:rPr b="0" i="0" lang="en-US" sz="5400" u="none" cap="none" strike="noStrike">
                    <a:solidFill>
                      <a:srgbClr val="FF3300"/>
                    </a:solidFill>
                    <a:latin typeface="Arial Narrow"/>
                    <a:ea typeface="Arial Narrow"/>
                    <a:cs typeface="Arial Narrow"/>
                    <a:sym typeface="Arial Narrow"/>
                  </a:rPr>
                  <a:t>🕮</a:t>
                </a:r>
                <a:endParaRPr b="0" i="0" sz="5400" u="none" cap="none" strike="noStrike">
                  <a:solidFill>
                    <a:srgbClr val="FF3300"/>
                  </a:solidFill>
                  <a:latin typeface="Arial Narrow"/>
                  <a:ea typeface="Arial Narrow"/>
                  <a:cs typeface="Arial Narrow"/>
                  <a:sym typeface="Arial Narrow"/>
                </a:endParaRPr>
              </a:p>
            </p:txBody>
          </p:sp>
          <p:sp>
            <p:nvSpPr>
              <p:cNvPr id="505" name="Google Shape;505;p1"/>
              <p:cNvSpPr/>
              <p:nvPr/>
            </p:nvSpPr>
            <p:spPr>
              <a:xfrm>
                <a:off x="2069" y="912"/>
                <a:ext cx="1821" cy="2640"/>
              </a:xfrm>
              <a:prstGeom prst="rect">
                <a:avLst/>
              </a:prstGeom>
            </p:spPr>
            <p:txBody>
              <a:bodyPr>
                <a:prstTxWarp prst="textPlain"/>
              </a:bodyPr>
              <a:lstStyle/>
              <a:p>
                <a:pPr lvl="0" algn="ctr"/>
                <a:r>
                  <a:rPr b="0" i="0">
                    <a:ln cap="flat" cmpd="sng" w="9525">
                      <a:solidFill>
                        <a:srgbClr val="FFFF99"/>
                      </a:solidFill>
                      <a:prstDash val="solid"/>
                      <a:round/>
                      <a:headEnd len="sm" w="sm" type="none"/>
                      <a:tailEnd len="sm" w="sm" type="none"/>
                    </a:ln>
                    <a:solidFill>
                      <a:srgbClr val="FFFF99"/>
                    </a:solidFill>
                    <a:latin typeface="Arial"/>
                  </a:rPr>
                  <a:t>KẾ HOẠCH BÀI DẠY MÔN LỊCH SỬ </a:t>
                </a:r>
                <a:br>
                  <a:rPr b="0" i="0">
                    <a:ln cap="flat" cmpd="sng" w="9525">
                      <a:solidFill>
                        <a:srgbClr val="FFFF99"/>
                      </a:solidFill>
                      <a:prstDash val="solid"/>
                      <a:round/>
                      <a:headEnd len="sm" w="sm" type="none"/>
                      <a:tailEnd len="sm" w="sm" type="none"/>
                    </a:ln>
                    <a:solidFill>
                      <a:srgbClr val="FFFF99"/>
                    </a:solidFill>
                    <a:latin typeface="Arial"/>
                  </a:rPr>
                </a:br>
                <a:r>
                  <a:rPr b="0" i="0">
                    <a:ln cap="flat" cmpd="sng" w="9525">
                      <a:solidFill>
                        <a:srgbClr val="FFFF99"/>
                      </a:solidFill>
                      <a:prstDash val="solid"/>
                      <a:round/>
                      <a:headEnd len="sm" w="sm" type="none"/>
                      <a:tailEnd len="sm" w="sm" type="none"/>
                    </a:ln>
                    <a:solidFill>
                      <a:srgbClr val="FFFF99"/>
                    </a:solidFill>
                    <a:latin typeface="Arial"/>
                  </a:rPr>
                  <a:t>  </a:t>
                </a:r>
              </a:p>
            </p:txBody>
          </p:sp>
          <p:sp>
            <p:nvSpPr>
              <p:cNvPr id="506" name="Google Shape;506;p1"/>
              <p:cNvSpPr/>
              <p:nvPr/>
            </p:nvSpPr>
            <p:spPr>
              <a:xfrm>
                <a:off x="1920" y="2067"/>
                <a:ext cx="2112" cy="288"/>
              </a:xfrm>
              <a:prstGeom prst="rect">
                <a:avLst/>
              </a:prstGeom>
            </p:spPr>
            <p:txBody>
              <a:bodyPr>
                <a:prstTxWarp prst="textPlain"/>
              </a:bodyPr>
              <a:lstStyle/>
              <a:p>
                <a:pPr lvl="0" algn="ctr"/>
                <a:r>
                  <a:rPr b="0" i="0">
                    <a:ln cap="flat" cmpd="sng" w="9525">
                      <a:solidFill>
                        <a:srgbClr val="FF00FF"/>
                      </a:solidFill>
                      <a:prstDash val="solid"/>
                      <a:round/>
                      <a:headEnd len="sm" w="sm" type="none"/>
                      <a:tailEnd len="sm" w="sm" type="none"/>
                    </a:ln>
                    <a:solidFill>
                      <a:srgbClr val="FF00FF">
                        <a:alpha val="67843"/>
                      </a:srgbClr>
                    </a:solidFill>
                    <a:latin typeface="Times New Roman"/>
                  </a:rPr>
                  <a:t>Trường THCS Cẩm Đoài</a:t>
                </a:r>
              </a:p>
            </p:txBody>
          </p:sp>
          <p:sp>
            <p:nvSpPr>
              <p:cNvPr id="507" name="Google Shape;507;p1"/>
              <p:cNvSpPr txBox="1"/>
              <p:nvPr/>
            </p:nvSpPr>
            <p:spPr>
              <a:xfrm rot="5634030">
                <a:off x="2700" y="1434"/>
                <a:ext cx="432" cy="377"/>
              </a:xfrm>
              <a:prstGeom prst="rect">
                <a:avLst/>
              </a:prstGeom>
              <a:noFill/>
              <a:ln>
                <a:noFill/>
              </a:ln>
            </p:spPr>
            <p:txBody>
              <a:bodyPr anchorCtr="0" anchor="t" bIns="25700" lIns="51425" spcFirstLastPara="1" rIns="51425" wrap="square" tIns="25700">
                <a:spAutoFit/>
              </a:bodyPr>
              <a:lstStyle/>
              <a:p>
                <a:pPr indent="0" lvl="0" marL="0" marR="0" rtl="0" algn="l">
                  <a:spcBef>
                    <a:spcPts val="0"/>
                  </a:spcBef>
                  <a:spcAft>
                    <a:spcPts val="0"/>
                  </a:spcAft>
                  <a:buNone/>
                </a:pPr>
                <a:r>
                  <a:rPr b="0" i="0" lang="en-US" sz="2250" u="none" cap="none" strike="noStrike">
                    <a:solidFill>
                      <a:srgbClr val="FF3300"/>
                    </a:solidFill>
                    <a:latin typeface="Arial Narrow"/>
                    <a:ea typeface="Arial Narrow"/>
                    <a:cs typeface="Arial Narrow"/>
                    <a:sym typeface="Arial Narrow"/>
                  </a:rPr>
                  <a:t>✍</a:t>
                </a:r>
                <a:endParaRPr b="0" i="0" sz="2250" u="none" cap="none" strike="noStrike">
                  <a:solidFill>
                    <a:srgbClr val="FF3300"/>
                  </a:solidFill>
                  <a:latin typeface="Arial Narrow"/>
                  <a:ea typeface="Arial Narrow"/>
                  <a:cs typeface="Arial Narrow"/>
                  <a:sym typeface="Arial Narrow"/>
                </a:endParaRPr>
              </a:p>
            </p:txBody>
          </p:sp>
        </p:grpSp>
        <p:sp>
          <p:nvSpPr>
            <p:cNvPr id="508" name="Google Shape;508;p1"/>
            <p:cNvSpPr txBox="1"/>
            <p:nvPr/>
          </p:nvSpPr>
          <p:spPr>
            <a:xfrm>
              <a:off x="2857" y="1134"/>
              <a:ext cx="354" cy="330"/>
            </a:xfrm>
            <a:prstGeom prst="rect">
              <a:avLst/>
            </a:prstGeom>
            <a:noFill/>
            <a:ln>
              <a:noFill/>
            </a:ln>
          </p:spPr>
          <p:txBody>
            <a:bodyPr anchorCtr="0" anchor="t" bIns="25700" lIns="51425" spcFirstLastPara="1" rIns="51425" wrap="square" tIns="25700">
              <a:spAutoFit/>
            </a:bodyPr>
            <a:lstStyle/>
            <a:p>
              <a:pPr indent="0" lvl="0" marL="0" marR="0" rtl="0" algn="l">
                <a:spcBef>
                  <a:spcPts val="0"/>
                </a:spcBef>
                <a:spcAft>
                  <a:spcPts val="0"/>
                </a:spcAft>
                <a:buNone/>
              </a:pPr>
              <a:r>
                <a:rPr b="0" i="0" lang="en-US" sz="1575" u="none" cap="none" strike="noStrike">
                  <a:solidFill>
                    <a:srgbClr val="FF3300"/>
                  </a:solidFill>
                  <a:latin typeface="Arial Narrow"/>
                  <a:ea typeface="Arial Narrow"/>
                  <a:cs typeface="Arial Narrow"/>
                  <a:sym typeface="Arial Narrow"/>
                </a:rPr>
                <a:t></a:t>
              </a:r>
              <a:endParaRPr/>
            </a:p>
          </p:txBody>
        </p:sp>
        <p:sp>
          <p:nvSpPr>
            <p:cNvPr id="509" name="Google Shape;509;p1"/>
            <p:cNvSpPr txBox="1"/>
            <p:nvPr/>
          </p:nvSpPr>
          <p:spPr>
            <a:xfrm>
              <a:off x="3403" y="1374"/>
              <a:ext cx="354" cy="330"/>
            </a:xfrm>
            <a:prstGeom prst="rect">
              <a:avLst/>
            </a:prstGeom>
            <a:noFill/>
            <a:ln>
              <a:noFill/>
            </a:ln>
          </p:spPr>
          <p:txBody>
            <a:bodyPr anchorCtr="0" anchor="t" bIns="25700" lIns="51425" spcFirstLastPara="1" rIns="51425" wrap="square" tIns="25700">
              <a:spAutoFit/>
            </a:bodyPr>
            <a:lstStyle/>
            <a:p>
              <a:pPr indent="0" lvl="0" marL="0" marR="0" rtl="0" algn="l">
                <a:spcBef>
                  <a:spcPts val="0"/>
                </a:spcBef>
                <a:spcAft>
                  <a:spcPts val="0"/>
                </a:spcAft>
                <a:buNone/>
              </a:pPr>
              <a:r>
                <a:rPr b="0" i="0" lang="en-US" sz="1575" u="none" cap="none" strike="noStrike">
                  <a:solidFill>
                    <a:srgbClr val="FF3300"/>
                  </a:solidFill>
                  <a:latin typeface="Arial Narrow"/>
                  <a:ea typeface="Arial Narrow"/>
                  <a:cs typeface="Arial Narrow"/>
                  <a:sym typeface="Arial Narrow"/>
                </a:rPr>
                <a:t></a:t>
              </a:r>
              <a:endParaRPr/>
            </a:p>
          </p:txBody>
        </p:sp>
        <p:sp>
          <p:nvSpPr>
            <p:cNvPr id="510" name="Google Shape;510;p1"/>
            <p:cNvSpPr txBox="1"/>
            <p:nvPr/>
          </p:nvSpPr>
          <p:spPr>
            <a:xfrm>
              <a:off x="3480" y="1878"/>
              <a:ext cx="354" cy="330"/>
            </a:xfrm>
            <a:prstGeom prst="rect">
              <a:avLst/>
            </a:prstGeom>
            <a:noFill/>
            <a:ln>
              <a:noFill/>
            </a:ln>
          </p:spPr>
          <p:txBody>
            <a:bodyPr anchorCtr="0" anchor="t" bIns="25700" lIns="51425" spcFirstLastPara="1" rIns="51425" wrap="square" tIns="25700">
              <a:spAutoFit/>
            </a:bodyPr>
            <a:lstStyle/>
            <a:p>
              <a:pPr indent="0" lvl="0" marL="0" marR="0" rtl="0" algn="l">
                <a:spcBef>
                  <a:spcPts val="0"/>
                </a:spcBef>
                <a:spcAft>
                  <a:spcPts val="0"/>
                </a:spcAft>
                <a:buNone/>
              </a:pPr>
              <a:r>
                <a:rPr b="0" i="0" lang="en-US" sz="1575" u="none" cap="none" strike="noStrike">
                  <a:solidFill>
                    <a:srgbClr val="FF3300"/>
                  </a:solidFill>
                  <a:latin typeface="Arial Narrow"/>
                  <a:ea typeface="Arial Narrow"/>
                  <a:cs typeface="Arial Narrow"/>
                  <a:sym typeface="Arial Narrow"/>
                </a:rPr>
                <a:t></a:t>
              </a:r>
              <a:endParaRPr/>
            </a:p>
          </p:txBody>
        </p:sp>
        <p:sp>
          <p:nvSpPr>
            <p:cNvPr id="511" name="Google Shape;511;p1"/>
            <p:cNvSpPr txBox="1"/>
            <p:nvPr/>
          </p:nvSpPr>
          <p:spPr>
            <a:xfrm>
              <a:off x="2278" y="1872"/>
              <a:ext cx="355" cy="330"/>
            </a:xfrm>
            <a:prstGeom prst="rect">
              <a:avLst/>
            </a:prstGeom>
            <a:noFill/>
            <a:ln>
              <a:noFill/>
            </a:ln>
          </p:spPr>
          <p:txBody>
            <a:bodyPr anchorCtr="0" anchor="t" bIns="25700" lIns="51425" spcFirstLastPara="1" rIns="51425" wrap="square" tIns="25700">
              <a:spAutoFit/>
            </a:bodyPr>
            <a:lstStyle/>
            <a:p>
              <a:pPr indent="0" lvl="0" marL="0" marR="0" rtl="0" algn="l">
                <a:spcBef>
                  <a:spcPts val="0"/>
                </a:spcBef>
                <a:spcAft>
                  <a:spcPts val="0"/>
                </a:spcAft>
                <a:buNone/>
              </a:pPr>
              <a:r>
                <a:rPr b="0" i="0" lang="en-US" sz="1575" u="none" cap="none" strike="noStrike">
                  <a:solidFill>
                    <a:srgbClr val="FF3300"/>
                  </a:solidFill>
                  <a:latin typeface="Arial Narrow"/>
                  <a:ea typeface="Arial Narrow"/>
                  <a:cs typeface="Arial Narrow"/>
                  <a:sym typeface="Arial Narrow"/>
                </a:rPr>
                <a:t></a:t>
              </a:r>
              <a:endParaRPr/>
            </a:p>
          </p:txBody>
        </p:sp>
        <p:sp>
          <p:nvSpPr>
            <p:cNvPr id="512" name="Google Shape;512;p1"/>
            <p:cNvSpPr txBox="1"/>
            <p:nvPr/>
          </p:nvSpPr>
          <p:spPr>
            <a:xfrm>
              <a:off x="2387" y="1383"/>
              <a:ext cx="354" cy="330"/>
            </a:xfrm>
            <a:prstGeom prst="rect">
              <a:avLst/>
            </a:prstGeom>
            <a:noFill/>
            <a:ln>
              <a:noFill/>
            </a:ln>
          </p:spPr>
          <p:txBody>
            <a:bodyPr anchorCtr="0" anchor="t" bIns="25700" lIns="51425" spcFirstLastPara="1" rIns="51425" wrap="square" tIns="25700">
              <a:spAutoFit/>
            </a:bodyPr>
            <a:lstStyle/>
            <a:p>
              <a:pPr indent="0" lvl="0" marL="0" marR="0" rtl="0" algn="l">
                <a:spcBef>
                  <a:spcPts val="0"/>
                </a:spcBef>
                <a:spcAft>
                  <a:spcPts val="0"/>
                </a:spcAft>
                <a:buNone/>
              </a:pPr>
              <a:r>
                <a:rPr b="0" i="0" lang="en-US" sz="1575" u="none" cap="none" strike="noStrike">
                  <a:solidFill>
                    <a:srgbClr val="FF3300"/>
                  </a:solidFill>
                  <a:latin typeface="Arial Narrow"/>
                  <a:ea typeface="Arial Narrow"/>
                  <a:cs typeface="Arial Narrow"/>
                  <a:sym typeface="Arial Narrow"/>
                </a:rPr>
                <a:t></a:t>
              </a:r>
              <a:endParaRPr/>
            </a:p>
          </p:txBody>
        </p:sp>
      </p:grpSp>
      <p:sp>
        <p:nvSpPr>
          <p:cNvPr descr="Paper bag" id="513" name="Google Shape;513;p1"/>
          <p:cNvSpPr/>
          <p:nvPr/>
        </p:nvSpPr>
        <p:spPr>
          <a:xfrm>
            <a:off x="3714750" y="3729037"/>
            <a:ext cx="1971675" cy="385763"/>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noFill/>
                <a:latin typeface="Calibri"/>
              </a:rPr>
              <a:t>Lớp 6</a:t>
            </a:r>
          </a:p>
        </p:txBody>
      </p:sp>
      <p:sp>
        <p:nvSpPr>
          <p:cNvPr id="514" name="Google Shape;514;p1"/>
          <p:cNvSpPr/>
          <p:nvPr/>
        </p:nvSpPr>
        <p:spPr>
          <a:xfrm>
            <a:off x="3113784" y="4198740"/>
            <a:ext cx="2956619" cy="607219"/>
          </a:xfrm>
          <a:prstGeom prst="rect">
            <a:avLst/>
          </a:prstGeom>
        </p:spPr>
        <p:txBody>
          <a:bodyPr>
            <a:prstTxWarp prst="textPlain"/>
          </a:bodyPr>
          <a:lstStyle/>
          <a:p>
            <a:pPr lvl="0" algn="ctr"/>
            <a:r>
              <a:rPr b="0" i="0">
                <a:ln cap="flat" cmpd="sng" w="19050">
                  <a:solidFill>
                    <a:srgbClr val="FF9900"/>
                  </a:solidFill>
                  <a:prstDash val="solid"/>
                  <a:round/>
                  <a:headEnd len="sm" w="sm" type="none"/>
                  <a:tailEnd len="sm" w="sm" type="none"/>
                </a:ln>
                <a:solidFill>
                  <a:srgbClr val="FF33CC"/>
                </a:solidFill>
                <a:latin typeface="Calibri"/>
              </a:rPr>
              <a:t>Người thực hiện</a:t>
            </a:r>
            <a:br>
              <a:rPr b="0" i="0">
                <a:ln cap="flat" cmpd="sng" w="19050">
                  <a:solidFill>
                    <a:srgbClr val="FF9900"/>
                  </a:solidFill>
                  <a:prstDash val="solid"/>
                  <a:round/>
                  <a:headEnd len="sm" w="sm" type="none"/>
                  <a:tailEnd len="sm" w="sm" type="none"/>
                </a:ln>
                <a:solidFill>
                  <a:srgbClr val="FF33CC"/>
                </a:solidFill>
                <a:latin typeface="Calibri"/>
              </a:rPr>
            </a:br>
            <a:r>
              <a:rPr b="0" i="0">
                <a:ln cap="flat" cmpd="sng" w="19050">
                  <a:solidFill>
                    <a:srgbClr val="FF9900"/>
                  </a:solidFill>
                  <a:prstDash val="solid"/>
                  <a:round/>
                  <a:headEnd len="sm" w="sm" type="none"/>
                  <a:tailEnd len="sm" w="sm" type="none"/>
                </a:ln>
                <a:solidFill>
                  <a:srgbClr val="FF33CC"/>
                </a:solidFill>
                <a:latin typeface="Calibri"/>
              </a:rPr>
              <a:t>Vũ Văn Thạo</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3000"/>
                                        <p:tgtEl>
                                          <p:spTgt spid="513"/>
                                        </p:tgtEl>
                                        <p:attrNameLst>
                                          <p:attrName>ppt_w</p:attrName>
                                        </p:attrNameLst>
                                      </p:cBhvr>
                                      <p:tavLst>
                                        <p:tav fmla="" tm="0">
                                          <p:val>
                                            <p:strVal val="0"/>
                                          </p:val>
                                        </p:tav>
                                        <p:tav fmla="" tm="100000">
                                          <p:val>
                                            <p:strVal val="#ppt_w"/>
                                          </p:val>
                                        </p:tav>
                                      </p:tavLst>
                                    </p:anim>
                                    <p:anim calcmode="lin" valueType="num">
                                      <p:cBhvr additive="base">
                                        <p:cTn dur="3000"/>
                                        <p:tgtEl>
                                          <p:spTgt spid="51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3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92" name="Shape 592"/>
        <p:cNvGrpSpPr/>
        <p:nvPr/>
      </p:nvGrpSpPr>
      <p:grpSpPr>
        <a:xfrm>
          <a:off x="0" y="0"/>
          <a:ext cx="0" cy="0"/>
          <a:chOff x="0" y="0"/>
          <a:chExt cx="0" cy="0"/>
        </a:xfrm>
      </p:grpSpPr>
      <p:pic>
        <p:nvPicPr>
          <p:cNvPr id="593" name="Google Shape;593;p10"/>
          <p:cNvPicPr preferRelativeResize="0"/>
          <p:nvPr/>
        </p:nvPicPr>
        <p:blipFill rotWithShape="1">
          <a:blip r:embed="rId3">
            <a:alphaModFix/>
          </a:blip>
          <a:srcRect b="0" l="0" r="0" t="0"/>
          <a:stretch/>
        </p:blipFill>
        <p:spPr>
          <a:xfrm>
            <a:off x="0" y="857250"/>
            <a:ext cx="9144000" cy="5143500"/>
          </a:xfrm>
          <a:prstGeom prst="rect">
            <a:avLst/>
          </a:prstGeom>
          <a:noFill/>
          <a:ln>
            <a:noFill/>
          </a:ln>
        </p:spPr>
      </p:pic>
      <p:sp>
        <p:nvSpPr>
          <p:cNvPr id="594" name="Google Shape;594;p10"/>
          <p:cNvSpPr/>
          <p:nvPr/>
        </p:nvSpPr>
        <p:spPr>
          <a:xfrm>
            <a:off x="2627784" y="1052736"/>
            <a:ext cx="3600400" cy="720080"/>
          </a:xfrm>
          <a:prstGeom prst="star6">
            <a:avLst>
              <a:gd fmla="val 28868" name="adj"/>
              <a:gd fmla="val 115470" name="hf"/>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Đọc thông tin</a:t>
            </a:r>
            <a:endParaRPr/>
          </a:p>
        </p:txBody>
      </p:sp>
      <p:sp>
        <p:nvSpPr>
          <p:cNvPr id="595" name="Google Shape;595;p10"/>
          <p:cNvSpPr txBox="1"/>
          <p:nvPr/>
        </p:nvSpPr>
        <p:spPr>
          <a:xfrm>
            <a:off x="304800" y="1696653"/>
            <a:ext cx="8458200" cy="2985369"/>
          </a:xfrm>
          <a:prstGeom prst="rect">
            <a:avLst/>
          </a:prstGeom>
          <a:noFill/>
          <a:ln>
            <a:noFill/>
          </a:ln>
        </p:spPr>
        <p:txBody>
          <a:bodyPr anchorCtr="0" anchor="t" bIns="45700" lIns="91425" spcFirstLastPara="1" rIns="91425" wrap="square" tIns="45700">
            <a:spAutoFit/>
          </a:bodyPr>
          <a:lstStyle/>
          <a:p>
            <a:pPr indent="0" lvl="0" marL="0" marR="0" rtl="0" algn="just">
              <a:lnSpc>
                <a:spcPct val="127000"/>
              </a:lnSpc>
              <a:spcBef>
                <a:spcPts val="0"/>
              </a:spcBef>
              <a:spcAft>
                <a:spcPts val="0"/>
              </a:spcAft>
              <a:buNone/>
            </a:pPr>
            <a:r>
              <a:rPr b="1" i="0" lang="en-US" sz="2800" u="none" cap="none" strike="noStrike">
                <a:solidFill>
                  <a:schemeClr val="dk1"/>
                </a:solidFill>
                <a:latin typeface="Arial"/>
                <a:ea typeface="Arial"/>
                <a:cs typeface="Arial"/>
                <a:sym typeface="Arial"/>
              </a:rPr>
              <a:t>Trong xã hội Cham- pa, vua thường được đồng nhất với một vị thần, có quyền lực tối cao. Dưới vua là tể tướng và hai quan đại thần: một văn, một võ. Dưới đại thần là các quan đứng đầu ba cấp: châu-huyện-làng.</a:t>
            </a:r>
            <a:endParaRPr b="1" i="0" sz="2800" u="none" cap="none" strike="noStrike">
              <a:solidFill>
                <a:schemeClr val="dk1"/>
              </a:solidFill>
              <a:latin typeface="Arial"/>
              <a:ea typeface="Arial"/>
              <a:cs typeface="Arial"/>
              <a:sym typeface="Arial"/>
            </a:endParaRPr>
          </a:p>
          <a:p>
            <a:pPr indent="0" lvl="0" marL="0" marR="0" rtl="0" algn="just">
              <a:lnSpc>
                <a:spcPct val="144000"/>
              </a:lnSpc>
              <a:spcBef>
                <a:spcPts val="0"/>
              </a:spcBef>
              <a:spcAft>
                <a:spcPts val="0"/>
              </a:spcAft>
              <a:buNone/>
            </a:pPr>
            <a:r>
              <a:t/>
            </a:r>
            <a:endParaRPr b="1" i="0" sz="800" u="none" cap="none" strike="noStrike">
              <a:solidFill>
                <a:schemeClr val="dk1"/>
              </a:solidFill>
              <a:latin typeface="Times New Roman"/>
              <a:ea typeface="Times New Roman"/>
              <a:cs typeface="Times New Roman"/>
              <a:sym typeface="Times New Roman"/>
            </a:endParaRPr>
          </a:p>
        </p:txBody>
      </p:sp>
      <p:pic>
        <p:nvPicPr>
          <p:cNvPr id="596" name="Google Shape;596;p10"/>
          <p:cNvPicPr preferRelativeResize="0"/>
          <p:nvPr/>
        </p:nvPicPr>
        <p:blipFill rotWithShape="1">
          <a:blip r:embed="rId4">
            <a:alphaModFix/>
          </a:blip>
          <a:srcRect b="0" l="0" r="0" t="0"/>
          <a:stretch/>
        </p:blipFill>
        <p:spPr>
          <a:xfrm>
            <a:off x="8350955" y="39567"/>
            <a:ext cx="768163" cy="676715"/>
          </a:xfrm>
          <a:prstGeom prst="rect">
            <a:avLst/>
          </a:prstGeom>
          <a:noFill/>
          <a:ln>
            <a:noFill/>
          </a:ln>
        </p:spPr>
      </p:pic>
    </p:spTree>
  </p:cSld>
  <p:clrMapOvr>
    <a:masterClrMapping/>
  </p:clrMapOvr>
  <p:transition p14:dur="100">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id="601" name="Google Shape;601;p11"/>
          <p:cNvPicPr preferRelativeResize="0"/>
          <p:nvPr>
            <p:ph idx="1" type="body"/>
          </p:nvPr>
        </p:nvPicPr>
        <p:blipFill rotWithShape="1">
          <a:blip r:embed="rId3">
            <a:alphaModFix/>
          </a:blip>
          <a:srcRect b="0" l="0" r="0" t="0"/>
          <a:stretch/>
        </p:blipFill>
        <p:spPr>
          <a:xfrm>
            <a:off x="-125968" y="143069"/>
            <a:ext cx="9148043" cy="6705600"/>
          </a:xfrm>
          <a:prstGeom prst="rect">
            <a:avLst/>
          </a:prstGeom>
          <a:noFill/>
          <a:ln>
            <a:noFill/>
          </a:ln>
        </p:spPr>
      </p:pic>
      <p:pic>
        <p:nvPicPr>
          <p:cNvPr descr="D:\NĂM HỌC 2021-2022\GIÁO ÁN DỰ ÁN\cau-hoi-2-trang-92-lich-su-lop-6-canh-dieu.png" id="602" name="Google Shape;602;p11"/>
          <p:cNvPicPr preferRelativeResize="0"/>
          <p:nvPr/>
        </p:nvPicPr>
        <p:blipFill rotWithShape="1">
          <a:blip r:embed="rId4">
            <a:alphaModFix/>
          </a:blip>
          <a:srcRect b="0" l="0" r="0" t="0"/>
          <a:stretch/>
        </p:blipFill>
        <p:spPr>
          <a:xfrm>
            <a:off x="2057400" y="1752601"/>
            <a:ext cx="5181600" cy="3886200"/>
          </a:xfrm>
          <a:prstGeom prst="rect">
            <a:avLst/>
          </a:prstGeom>
          <a:noFill/>
          <a:ln>
            <a:noFill/>
          </a:ln>
        </p:spPr>
      </p:pic>
      <p:pic>
        <p:nvPicPr>
          <p:cNvPr id="603" name="Google Shape;603;p11"/>
          <p:cNvPicPr preferRelativeResize="0"/>
          <p:nvPr/>
        </p:nvPicPr>
        <p:blipFill rotWithShape="1">
          <a:blip r:embed="rId5">
            <a:alphaModFix/>
          </a:blip>
          <a:srcRect b="0" l="0" r="0" t="0"/>
          <a:stretch/>
        </p:blipFill>
        <p:spPr>
          <a:xfrm>
            <a:off x="8261564" y="153955"/>
            <a:ext cx="762066" cy="676715"/>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07" name="Shape 607"/>
        <p:cNvGrpSpPr/>
        <p:nvPr/>
      </p:nvGrpSpPr>
      <p:grpSpPr>
        <a:xfrm>
          <a:off x="0" y="0"/>
          <a:ext cx="0" cy="0"/>
          <a:chOff x="0" y="0"/>
          <a:chExt cx="0" cy="0"/>
        </a:xfrm>
      </p:grpSpPr>
      <p:pic>
        <p:nvPicPr>
          <p:cNvPr id="608" name="Google Shape;608;p12"/>
          <p:cNvPicPr preferRelativeResize="0"/>
          <p:nvPr/>
        </p:nvPicPr>
        <p:blipFill rotWithShape="1">
          <a:blip r:embed="rId3">
            <a:alphaModFix/>
          </a:blip>
          <a:srcRect b="0" l="0" r="0" t="0"/>
          <a:stretch/>
        </p:blipFill>
        <p:spPr>
          <a:xfrm>
            <a:off x="1" y="0"/>
            <a:ext cx="9433047" cy="6813376"/>
          </a:xfrm>
          <a:prstGeom prst="rect">
            <a:avLst/>
          </a:prstGeom>
          <a:noFill/>
          <a:ln>
            <a:noFill/>
          </a:ln>
        </p:spPr>
      </p:pic>
      <p:sp>
        <p:nvSpPr>
          <p:cNvPr id="609" name="Google Shape;609;p12"/>
          <p:cNvSpPr txBox="1"/>
          <p:nvPr/>
        </p:nvSpPr>
        <p:spPr>
          <a:xfrm>
            <a:off x="914400" y="1371600"/>
            <a:ext cx="3886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00B0F0"/>
                </a:solidFill>
                <a:latin typeface="Arial"/>
                <a:ea typeface="Arial"/>
                <a:cs typeface="Arial"/>
                <a:sym typeface="Arial"/>
              </a:rPr>
              <a:t>2. Hoạt động kinh tế và tổ chức xã hội</a:t>
            </a:r>
            <a:endParaRPr b="0" i="0" sz="2800" u="none" cap="none" strike="noStrike">
              <a:solidFill>
                <a:srgbClr val="00B0F0"/>
              </a:solidFill>
              <a:latin typeface="Arial"/>
              <a:ea typeface="Arial"/>
              <a:cs typeface="Arial"/>
              <a:sym typeface="Arial"/>
            </a:endParaRPr>
          </a:p>
        </p:txBody>
      </p:sp>
      <p:sp>
        <p:nvSpPr>
          <p:cNvPr id="610" name="Google Shape;610;p12"/>
          <p:cNvSpPr txBox="1"/>
          <p:nvPr/>
        </p:nvSpPr>
        <p:spPr>
          <a:xfrm>
            <a:off x="4724400" y="685800"/>
            <a:ext cx="373380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B0F0"/>
                </a:solidFill>
                <a:latin typeface="Arial"/>
                <a:ea typeface="Arial"/>
                <a:cs typeface="Arial"/>
                <a:sym typeface="Arial"/>
              </a:rPr>
              <a:t>a. Hoạt động kinh tế.</a:t>
            </a:r>
            <a:endParaRPr b="0" i="0" sz="18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Hoạt động kinh tế chính: Trồng lúa nước, chăn nuôi gia súc, gia cầm, sản xuất hàng thủ công, khai thác các nguồn lợi rùng và biển; buôn bán bằng đường biển.</a:t>
            </a:r>
            <a:endParaRPr b="0" i="0" sz="1800" u="none" cap="none" strike="noStrike">
              <a:solidFill>
                <a:srgbClr val="00B0F0"/>
              </a:solidFill>
              <a:latin typeface="Arial"/>
              <a:ea typeface="Arial"/>
              <a:cs typeface="Arial"/>
              <a:sym typeface="Arial"/>
            </a:endParaRPr>
          </a:p>
        </p:txBody>
      </p:sp>
      <p:sp>
        <p:nvSpPr>
          <p:cNvPr id="611" name="Google Shape;611;p12"/>
          <p:cNvSpPr txBox="1"/>
          <p:nvPr/>
        </p:nvSpPr>
        <p:spPr>
          <a:xfrm>
            <a:off x="4724400" y="2438400"/>
            <a:ext cx="3810000"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B0F0"/>
                </a:solidFill>
                <a:latin typeface="Arial"/>
                <a:ea typeface="Arial"/>
                <a:cs typeface="Arial"/>
                <a:sym typeface="Arial"/>
              </a:rPr>
              <a:t>b. Tổ chức xã hội.</a:t>
            </a:r>
            <a:endParaRPr b="0" i="0" sz="18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Vua được đồng nhất với vị thần, có quyền lực tối cao. Dưới vua là tể tướng và hai quan đại thần.</a:t>
            </a:r>
            <a:endParaRPr/>
          </a:p>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Đơn vị hành chính cấp địa phương có: Châu- huyện- làng. Đứng đầu có các chức quan.</a:t>
            </a:r>
            <a:endParaRPr b="0" i="0" sz="1800" u="none" cap="none" strike="noStrike">
              <a:solidFill>
                <a:srgbClr val="00B0F0"/>
              </a:solidFill>
              <a:latin typeface="Arial"/>
              <a:ea typeface="Arial"/>
              <a:cs typeface="Arial"/>
              <a:sym typeface="Arial"/>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0" st="0"/>
                                            </p:txEl>
                                          </p:spTgt>
                                        </p:tgtEl>
                                        <p:attrNameLst>
                                          <p:attrName>style.visibility</p:attrName>
                                        </p:attrNameLst>
                                      </p:cBhvr>
                                      <p:to>
                                        <p:strVal val="visible"/>
                                      </p:to>
                                    </p:set>
                                    <p:animEffect filter="fade" transition="in">
                                      <p:cBhvr>
                                        <p:cTn dur="2000"/>
                                        <p:tgtEl>
                                          <p:spTgt spid="6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1" st="1"/>
                                            </p:txEl>
                                          </p:spTgt>
                                        </p:tgtEl>
                                        <p:attrNameLst>
                                          <p:attrName>style.visibility</p:attrName>
                                        </p:attrNameLst>
                                      </p:cBhvr>
                                      <p:to>
                                        <p:strVal val="visible"/>
                                      </p:to>
                                    </p:set>
                                    <p:animEffect filter="fade" transition="in">
                                      <p:cBhvr>
                                        <p:cTn dur="2000"/>
                                        <p:tgtEl>
                                          <p:spTgt spid="6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2" st="2"/>
                                            </p:txEl>
                                          </p:spTgt>
                                        </p:tgtEl>
                                        <p:attrNameLst>
                                          <p:attrName>style.visibility</p:attrName>
                                        </p:attrNameLst>
                                      </p:cBhvr>
                                      <p:to>
                                        <p:strVal val="visible"/>
                                      </p:to>
                                    </p:set>
                                    <p:animEffect filter="fade" transition="in">
                                      <p:cBhvr>
                                        <p:cTn dur="2000"/>
                                        <p:tgtEl>
                                          <p:spTgt spid="6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13"/>
          <p:cNvPicPr preferRelativeResize="0"/>
          <p:nvPr/>
        </p:nvPicPr>
        <p:blipFill rotWithShape="1">
          <a:blip r:embed="rId3">
            <a:alphaModFix/>
          </a:blip>
          <a:srcRect b="0" l="0" r="0" t="0"/>
          <a:stretch/>
        </p:blipFill>
        <p:spPr>
          <a:xfrm>
            <a:off x="0" y="0"/>
            <a:ext cx="9144000" cy="5029200"/>
          </a:xfrm>
          <a:prstGeom prst="rect">
            <a:avLst/>
          </a:prstGeom>
          <a:noFill/>
          <a:ln>
            <a:noFill/>
          </a:ln>
        </p:spPr>
      </p:pic>
      <p:sp>
        <p:nvSpPr>
          <p:cNvPr id="617" name="Google Shape;617;p13"/>
          <p:cNvSpPr txBox="1"/>
          <p:nvPr/>
        </p:nvSpPr>
        <p:spPr>
          <a:xfrm>
            <a:off x="228600" y="4953000"/>
            <a:ext cx="89154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70C0"/>
                </a:solidFill>
                <a:latin typeface="Arial"/>
                <a:ea typeface="Arial"/>
                <a:cs typeface="Arial"/>
                <a:sym typeface="Arial"/>
              </a:rPr>
              <a:t>? Trong xã hội gồm có mấy tầng lớp? Kể tên các tầng lớp đó?</a:t>
            </a:r>
            <a:endParaRPr b="1" i="0" sz="2000" u="none" cap="none" strike="noStrike">
              <a:solidFill>
                <a:srgbClr val="0070C0"/>
              </a:solidFill>
              <a:latin typeface="Arial"/>
              <a:ea typeface="Arial"/>
              <a:cs typeface="Arial"/>
              <a:sym typeface="Arial"/>
            </a:endParaRPr>
          </a:p>
          <a:p>
            <a:pPr indent="0" lvl="0" marL="0" marR="0" rtl="0" algn="ctr">
              <a:spcBef>
                <a:spcPts val="0"/>
              </a:spcBef>
              <a:spcAft>
                <a:spcPts val="0"/>
              </a:spcAft>
              <a:buNone/>
            </a:pPr>
            <a:r>
              <a:t/>
            </a:r>
            <a:endParaRPr b="1" i="0" sz="2000" u="none" cap="none" strike="noStrike">
              <a:solidFill>
                <a:srgbClr val="0070C0"/>
              </a:solidFill>
              <a:latin typeface="Arial"/>
              <a:ea typeface="Arial"/>
              <a:cs typeface="Arial"/>
              <a:sym typeface="Arial"/>
            </a:endParaRPr>
          </a:p>
        </p:txBody>
      </p:sp>
      <p:pic>
        <p:nvPicPr>
          <p:cNvPr id="618" name="Google Shape;618;p13"/>
          <p:cNvPicPr preferRelativeResize="0"/>
          <p:nvPr/>
        </p:nvPicPr>
        <p:blipFill rotWithShape="1">
          <a:blip r:embed="rId4">
            <a:alphaModFix/>
          </a:blip>
          <a:srcRect b="0" l="0" r="0" t="0"/>
          <a:stretch/>
        </p:blipFill>
        <p:spPr>
          <a:xfrm>
            <a:off x="8375837" y="76200"/>
            <a:ext cx="768163" cy="676715"/>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20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22" name="Shape 622"/>
        <p:cNvGrpSpPr/>
        <p:nvPr/>
      </p:nvGrpSpPr>
      <p:grpSpPr>
        <a:xfrm>
          <a:off x="0" y="0"/>
          <a:ext cx="0" cy="0"/>
          <a:chOff x="0" y="0"/>
          <a:chExt cx="0" cy="0"/>
        </a:xfrm>
      </p:grpSpPr>
      <p:pic>
        <p:nvPicPr>
          <p:cNvPr id="623" name="Google Shape;623;p14"/>
          <p:cNvPicPr preferRelativeResize="0"/>
          <p:nvPr/>
        </p:nvPicPr>
        <p:blipFill rotWithShape="1">
          <a:blip r:embed="rId3">
            <a:alphaModFix/>
          </a:blip>
          <a:srcRect b="0" l="0" r="0" t="0"/>
          <a:stretch/>
        </p:blipFill>
        <p:spPr>
          <a:xfrm>
            <a:off x="1" y="0"/>
            <a:ext cx="9433047" cy="6813376"/>
          </a:xfrm>
          <a:prstGeom prst="rect">
            <a:avLst/>
          </a:prstGeom>
          <a:noFill/>
          <a:ln>
            <a:noFill/>
          </a:ln>
        </p:spPr>
      </p:pic>
      <p:sp>
        <p:nvSpPr>
          <p:cNvPr id="624" name="Google Shape;624;p14"/>
          <p:cNvSpPr txBox="1"/>
          <p:nvPr/>
        </p:nvSpPr>
        <p:spPr>
          <a:xfrm>
            <a:off x="914400" y="1371600"/>
            <a:ext cx="3886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00B0F0"/>
                </a:solidFill>
                <a:latin typeface="Arial"/>
                <a:ea typeface="Arial"/>
                <a:cs typeface="Arial"/>
                <a:sym typeface="Arial"/>
              </a:rPr>
              <a:t>2. Hoạt động kinh tế và tổ chức xã hội</a:t>
            </a:r>
            <a:endParaRPr b="0" i="0" sz="2800" u="none" cap="none" strike="noStrike">
              <a:solidFill>
                <a:srgbClr val="00B0F0"/>
              </a:solidFill>
              <a:latin typeface="Arial"/>
              <a:ea typeface="Arial"/>
              <a:cs typeface="Arial"/>
              <a:sym typeface="Arial"/>
            </a:endParaRPr>
          </a:p>
        </p:txBody>
      </p:sp>
      <p:sp>
        <p:nvSpPr>
          <p:cNvPr id="625" name="Google Shape;625;p14"/>
          <p:cNvSpPr txBox="1"/>
          <p:nvPr/>
        </p:nvSpPr>
        <p:spPr>
          <a:xfrm>
            <a:off x="4724400" y="685800"/>
            <a:ext cx="388620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B0F0"/>
                </a:solidFill>
                <a:latin typeface="Arial"/>
                <a:ea typeface="Arial"/>
                <a:cs typeface="Arial"/>
                <a:sym typeface="Arial"/>
              </a:rPr>
              <a:t>a. Hoạt động kinh tế.</a:t>
            </a:r>
            <a:endParaRPr b="0" i="0" sz="18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Hoạt động kinh tế chính: Trồng lúa nước, chăn nuôi gia súc, gia cầm, sản xuất hàng thủ công, khai thác các nguồn lợi rùng và biển; buôn bán bằng đường biển.</a:t>
            </a:r>
            <a:endParaRPr b="0" i="0" sz="1800" u="none" cap="none" strike="noStrike">
              <a:solidFill>
                <a:srgbClr val="00B0F0"/>
              </a:solidFill>
              <a:latin typeface="Arial"/>
              <a:ea typeface="Arial"/>
              <a:cs typeface="Arial"/>
              <a:sym typeface="Arial"/>
            </a:endParaRPr>
          </a:p>
        </p:txBody>
      </p:sp>
      <p:sp>
        <p:nvSpPr>
          <p:cNvPr id="626" name="Google Shape;626;p14"/>
          <p:cNvSpPr txBox="1"/>
          <p:nvPr/>
        </p:nvSpPr>
        <p:spPr>
          <a:xfrm>
            <a:off x="4724400" y="2438400"/>
            <a:ext cx="3886200"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B0F0"/>
                </a:solidFill>
                <a:latin typeface="Arial"/>
                <a:ea typeface="Arial"/>
                <a:cs typeface="Arial"/>
                <a:sym typeface="Arial"/>
              </a:rPr>
              <a:t>b. Tổ chức xã hội</a:t>
            </a:r>
            <a:r>
              <a:rPr b="1" i="0" lang="en-US" sz="1800" u="none" cap="none" strike="noStrike">
                <a:solidFill>
                  <a:srgbClr val="00B0F0"/>
                </a:solidFill>
                <a:latin typeface="Calibri"/>
                <a:ea typeface="Calibri"/>
                <a:cs typeface="Calibri"/>
                <a:sym typeface="Calibri"/>
              </a:rPr>
              <a:t>.</a:t>
            </a:r>
            <a:endParaRPr b="0" i="0" sz="18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Vua được đồng nhất với vị thần, có quyền lực tối cao. Dưới vua là tể tướng và hai quan đại thần.</a:t>
            </a:r>
            <a:endParaRPr/>
          </a:p>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Đơn vị hành chính cấp địa phương có: Chân- huyện- làng. Đứng đầu có các chức quan.</a:t>
            </a:r>
            <a:endParaRPr b="0" i="0" sz="1800" u="none" cap="none" strike="noStrike">
              <a:solidFill>
                <a:srgbClr val="00B0F0"/>
              </a:solidFill>
              <a:latin typeface="Arial"/>
              <a:ea typeface="Arial"/>
              <a:cs typeface="Arial"/>
              <a:sym typeface="Arial"/>
            </a:endParaRPr>
          </a:p>
        </p:txBody>
      </p:sp>
      <p:sp>
        <p:nvSpPr>
          <p:cNvPr id="627" name="Google Shape;627;p14"/>
          <p:cNvSpPr txBox="1"/>
          <p:nvPr/>
        </p:nvSpPr>
        <p:spPr>
          <a:xfrm>
            <a:off x="4724400" y="4419600"/>
            <a:ext cx="388620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Xã hội gồm 4 tầng lớp: Tăng lữ- Quý tộc- Dân tự do- Bộ phận nhỏ là nô lệ.</a:t>
            </a:r>
            <a:endParaRPr b="0" i="0" sz="1800" u="none" cap="none" strike="noStrike">
              <a:solidFill>
                <a:srgbClr val="00B0F0"/>
              </a:solidFill>
              <a:latin typeface="Arial"/>
              <a:ea typeface="Arial"/>
              <a:cs typeface="Arial"/>
              <a:sym typeface="Arial"/>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2000"/>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31" name="Shape 631"/>
        <p:cNvGrpSpPr/>
        <p:nvPr/>
      </p:nvGrpSpPr>
      <p:grpSpPr>
        <a:xfrm>
          <a:off x="0" y="0"/>
          <a:ext cx="0" cy="0"/>
          <a:chOff x="0" y="0"/>
          <a:chExt cx="0" cy="0"/>
        </a:xfrm>
      </p:grpSpPr>
      <p:pic>
        <p:nvPicPr>
          <p:cNvPr id="632" name="Google Shape;632;p15"/>
          <p:cNvPicPr preferRelativeResize="0"/>
          <p:nvPr/>
        </p:nvPicPr>
        <p:blipFill rotWithShape="1">
          <a:blip r:embed="rId3">
            <a:alphaModFix/>
          </a:blip>
          <a:srcRect b="0" l="0" r="0" t="0"/>
          <a:stretch/>
        </p:blipFill>
        <p:spPr>
          <a:xfrm>
            <a:off x="1" y="0"/>
            <a:ext cx="9433047" cy="6813376"/>
          </a:xfrm>
          <a:prstGeom prst="rect">
            <a:avLst/>
          </a:prstGeom>
          <a:noFill/>
          <a:ln>
            <a:noFill/>
          </a:ln>
        </p:spPr>
      </p:pic>
      <p:sp>
        <p:nvSpPr>
          <p:cNvPr id="633" name="Google Shape;633;p15"/>
          <p:cNvSpPr txBox="1"/>
          <p:nvPr/>
        </p:nvSpPr>
        <p:spPr>
          <a:xfrm>
            <a:off x="914400" y="1371600"/>
            <a:ext cx="3886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92D050"/>
                </a:solidFill>
                <a:latin typeface="Arial"/>
                <a:ea typeface="Arial"/>
                <a:cs typeface="Arial"/>
                <a:sym typeface="Arial"/>
              </a:rPr>
              <a:t>3. </a:t>
            </a:r>
            <a:r>
              <a:rPr b="1" i="0" lang="en-US" sz="2800" u="none" cap="none" strike="noStrike">
                <a:solidFill>
                  <a:srgbClr val="92D050"/>
                </a:solidFill>
                <a:latin typeface="Calibri"/>
                <a:ea typeface="Calibri"/>
                <a:cs typeface="Calibri"/>
                <a:sym typeface="Calibri"/>
              </a:rPr>
              <a:t>Một số thành tựu văn hoá tiêu biểu</a:t>
            </a:r>
            <a:endParaRPr b="0" i="0" sz="2800" u="none" cap="none" strike="noStrike">
              <a:solidFill>
                <a:srgbClr val="92D050"/>
              </a:solidFill>
              <a:latin typeface="Calibri"/>
              <a:ea typeface="Calibri"/>
              <a:cs typeface="Calibri"/>
              <a:sym typeface="Calibri"/>
            </a:endParaRPr>
          </a:p>
        </p:txBody>
      </p:sp>
      <p:pic>
        <p:nvPicPr>
          <p:cNvPr descr="D:\NĂM HỌC 2021-2022\TỔNG HỢP\maxresdefault.jpg" id="634" name="Google Shape;634;p15"/>
          <p:cNvPicPr preferRelativeResize="0"/>
          <p:nvPr/>
        </p:nvPicPr>
        <p:blipFill rotWithShape="1">
          <a:blip r:embed="rId4">
            <a:alphaModFix/>
          </a:blip>
          <a:srcRect b="0" l="0" r="0" t="0"/>
          <a:stretch/>
        </p:blipFill>
        <p:spPr>
          <a:xfrm>
            <a:off x="4777273" y="685800"/>
            <a:ext cx="3757128" cy="2438400"/>
          </a:xfrm>
          <a:prstGeom prst="rect">
            <a:avLst/>
          </a:prstGeom>
          <a:noFill/>
          <a:ln>
            <a:noFill/>
          </a:ln>
        </p:spPr>
      </p:pic>
      <p:pic>
        <p:nvPicPr>
          <p:cNvPr id="635" name="Google Shape;635;p15"/>
          <p:cNvPicPr preferRelativeResize="0"/>
          <p:nvPr/>
        </p:nvPicPr>
        <p:blipFill rotWithShape="1">
          <a:blip r:embed="rId5">
            <a:alphaModFix/>
          </a:blip>
          <a:srcRect b="0" l="0" r="0" t="0"/>
          <a:stretch/>
        </p:blipFill>
        <p:spPr>
          <a:xfrm>
            <a:off x="4777273" y="3124200"/>
            <a:ext cx="2080727" cy="2524125"/>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20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20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2000"/>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9" name="Shape 639"/>
        <p:cNvGrpSpPr/>
        <p:nvPr/>
      </p:nvGrpSpPr>
      <p:grpSpPr>
        <a:xfrm>
          <a:off x="0" y="0"/>
          <a:ext cx="0" cy="0"/>
          <a:chOff x="0" y="0"/>
          <a:chExt cx="0" cy="0"/>
        </a:xfrm>
      </p:grpSpPr>
      <p:pic>
        <p:nvPicPr>
          <p:cNvPr id="640" name="Google Shape;640;p16"/>
          <p:cNvPicPr preferRelativeResize="0"/>
          <p:nvPr/>
        </p:nvPicPr>
        <p:blipFill rotWithShape="1">
          <a:blip r:embed="rId4">
            <a:alphaModFix/>
          </a:blip>
          <a:srcRect b="0" l="0" r="0" t="0"/>
          <a:stretch/>
        </p:blipFill>
        <p:spPr>
          <a:xfrm>
            <a:off x="7391400" y="4572000"/>
            <a:ext cx="1949598" cy="1657158"/>
          </a:xfrm>
          <a:prstGeom prst="rect">
            <a:avLst/>
          </a:prstGeom>
          <a:noFill/>
          <a:ln>
            <a:noFill/>
          </a:ln>
        </p:spPr>
      </p:pic>
      <p:grpSp>
        <p:nvGrpSpPr>
          <p:cNvPr id="641" name="Google Shape;641;p16"/>
          <p:cNvGrpSpPr/>
          <p:nvPr/>
        </p:nvGrpSpPr>
        <p:grpSpPr>
          <a:xfrm>
            <a:off x="3200400" y="147531"/>
            <a:ext cx="2959926" cy="766773"/>
            <a:chOff x="3370370" y="229653"/>
            <a:chExt cx="2959926" cy="766773"/>
          </a:xfrm>
        </p:grpSpPr>
        <p:sp>
          <p:nvSpPr>
            <p:cNvPr id="642" name="Google Shape;642;p16"/>
            <p:cNvSpPr/>
            <p:nvPr/>
          </p:nvSpPr>
          <p:spPr>
            <a:xfrm>
              <a:off x="3370370" y="229653"/>
              <a:ext cx="2959926" cy="766773"/>
            </a:xfrm>
            <a:prstGeom prst="roundRect">
              <a:avLst>
                <a:gd fmla="val 10000" name="adj"/>
              </a:avLst>
            </a:prstGeom>
            <a:solidFill>
              <a:srgbClr val="FFFFFF">
                <a:alpha val="89803"/>
              </a:srgbClr>
            </a:solidFill>
            <a:ln cap="flat" cmpd="sng" w="9525">
              <a:solidFill>
                <a:srgbClr val="F3DC5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
            <p:cNvSpPr/>
            <p:nvPr/>
          </p:nvSpPr>
          <p:spPr>
            <a:xfrm>
              <a:off x="3392828" y="252111"/>
              <a:ext cx="2915010" cy="72185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None/>
              </a:pPr>
              <a:r>
                <a:rPr b="1" i="0" lang="en-US" sz="3200" u="none" cap="none" strike="noStrike">
                  <a:solidFill>
                    <a:srgbClr val="00B050"/>
                  </a:solidFill>
                  <a:latin typeface="Times New Roman"/>
                  <a:ea typeface="Times New Roman"/>
                  <a:cs typeface="Times New Roman"/>
                  <a:sym typeface="Times New Roman"/>
                </a:rPr>
                <a:t>Thảo luận nhóm</a:t>
              </a:r>
              <a:endParaRPr b="1" i="0" sz="3200" u="none" cap="none" strike="noStrike">
                <a:solidFill>
                  <a:srgbClr val="00B050"/>
                </a:solidFill>
                <a:latin typeface="Times New Roman"/>
                <a:ea typeface="Times New Roman"/>
                <a:cs typeface="Times New Roman"/>
                <a:sym typeface="Times New Roman"/>
              </a:endParaRPr>
            </a:p>
          </p:txBody>
        </p:sp>
      </p:grpSp>
      <p:sp>
        <p:nvSpPr>
          <p:cNvPr id="644" name="Google Shape;644;p16"/>
          <p:cNvSpPr/>
          <p:nvPr/>
        </p:nvSpPr>
        <p:spPr>
          <a:xfrm>
            <a:off x="0" y="228600"/>
            <a:ext cx="2448272" cy="1152128"/>
          </a:xfrm>
          <a:prstGeom prst="ribbon2">
            <a:avLst>
              <a:gd fmla="val 16667" name="adj1"/>
              <a:gd fmla="val 50000" name="adj2"/>
            </a:avLst>
          </a:prstGeom>
          <a:solidFill>
            <a:srgbClr val="FFFFF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0000"/>
                </a:solidFill>
                <a:latin typeface="Times New Roman"/>
                <a:ea typeface="Times New Roman"/>
                <a:cs typeface="Times New Roman"/>
                <a:sym typeface="Times New Roman"/>
              </a:rPr>
              <a:t>Phiếu bài tập</a:t>
            </a:r>
            <a:endParaRPr b="0" i="0" sz="2800" u="none" cap="none" strike="noStrike">
              <a:solidFill>
                <a:srgbClr val="FF0000"/>
              </a:solidFill>
              <a:latin typeface="Times New Roman"/>
              <a:ea typeface="Times New Roman"/>
              <a:cs typeface="Times New Roman"/>
              <a:sym typeface="Times New Roman"/>
            </a:endParaRPr>
          </a:p>
        </p:txBody>
      </p:sp>
      <p:sp>
        <p:nvSpPr>
          <p:cNvPr id="645" name="Google Shape;645;p16"/>
          <p:cNvSpPr txBox="1"/>
          <p:nvPr/>
        </p:nvSpPr>
        <p:spPr>
          <a:xfrm>
            <a:off x="685800" y="1600200"/>
            <a:ext cx="71628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Hoàn thiện bảng với chủ đề là : Thành tựu văn hóa tiêu biểu của người Cham-pa</a:t>
            </a:r>
            <a:endParaRPr b="1" i="0" sz="2400" u="none" cap="none" strike="noStrike">
              <a:solidFill>
                <a:schemeClr val="dk1"/>
              </a:solidFill>
              <a:latin typeface="Arial"/>
              <a:ea typeface="Arial"/>
              <a:cs typeface="Arial"/>
              <a:sym typeface="Arial"/>
            </a:endParaRPr>
          </a:p>
        </p:txBody>
      </p:sp>
      <p:graphicFrame>
        <p:nvGraphicFramePr>
          <p:cNvPr id="646" name="Google Shape;646;p16"/>
          <p:cNvGraphicFramePr/>
          <p:nvPr/>
        </p:nvGraphicFramePr>
        <p:xfrm>
          <a:off x="1371600" y="2895600"/>
          <a:ext cx="3000000" cy="3000000"/>
        </p:xfrm>
        <a:graphic>
          <a:graphicData uri="http://schemas.openxmlformats.org/drawingml/2006/table">
            <a:tbl>
              <a:tblPr bandRow="1" firstRow="1">
                <a:noFill/>
                <a:tableStyleId>{E5029B70-AE7C-44DD-A0EF-A94C2A21320F}</a:tableStyleId>
              </a:tblPr>
              <a:tblGrid>
                <a:gridCol w="1524000"/>
                <a:gridCol w="1524000"/>
                <a:gridCol w="1524000"/>
                <a:gridCol w="1524000"/>
              </a:tblGrid>
              <a:tr h="609600">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K </a:t>
                      </a:r>
                      <a:endParaRPr sz="3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 W</a:t>
                      </a:r>
                      <a:endParaRPr sz="3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L</a:t>
                      </a:r>
                      <a:endParaRPr sz="3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H</a:t>
                      </a:r>
                      <a:endParaRPr sz="3200" u="none" cap="none" strike="noStrike">
                        <a:latin typeface="Arial"/>
                        <a:ea typeface="Arial"/>
                        <a:cs typeface="Arial"/>
                        <a:sym typeface="Arial"/>
                      </a:endParaRPr>
                    </a:p>
                  </a:txBody>
                  <a:tcPr marT="45725" marB="45725" marR="91450" marL="91450"/>
                </a:tc>
              </a:tr>
              <a:tr h="892400">
                <a:tc>
                  <a:txBody>
                    <a:bodyPr/>
                    <a:lstStyle/>
                    <a:p>
                      <a:pPr indent="0" lvl="0" marL="0" marR="0" rtl="0" algn="l">
                        <a:spcBef>
                          <a:spcPts val="0"/>
                        </a:spcBef>
                        <a:spcAft>
                          <a:spcPts val="0"/>
                        </a:spcAft>
                        <a:buNone/>
                      </a:pPr>
                      <a:r>
                        <a:t/>
                      </a:r>
                      <a:endParaRPr sz="1350"/>
                    </a:p>
                  </a:txBody>
                  <a:tcPr marT="45725" marB="45725" marR="91450" marL="91450"/>
                </a:tc>
                <a:tc>
                  <a:txBody>
                    <a:bodyPr/>
                    <a:lstStyle/>
                    <a:p>
                      <a:pPr indent="0" lvl="0" marL="0" marR="0" rtl="0" algn="l">
                        <a:spcBef>
                          <a:spcPts val="0"/>
                        </a:spcBef>
                        <a:spcAft>
                          <a:spcPts val="0"/>
                        </a:spcAft>
                        <a:buNone/>
                      </a:pPr>
                      <a:r>
                        <a:t/>
                      </a:r>
                      <a:endParaRPr sz="1350"/>
                    </a:p>
                  </a:txBody>
                  <a:tcPr marT="45725" marB="45725" marR="91450" marL="91450"/>
                </a:tc>
                <a:tc>
                  <a:txBody>
                    <a:bodyPr/>
                    <a:lstStyle/>
                    <a:p>
                      <a:pPr indent="0" lvl="0" marL="0" marR="0" rtl="0" algn="l">
                        <a:spcBef>
                          <a:spcPts val="0"/>
                        </a:spcBef>
                        <a:spcAft>
                          <a:spcPts val="0"/>
                        </a:spcAft>
                        <a:buNone/>
                      </a:pPr>
                      <a:r>
                        <a:t/>
                      </a:r>
                      <a:endParaRPr sz="1350"/>
                    </a:p>
                  </a:txBody>
                  <a:tcPr marT="45725" marB="45725" marR="91450" marL="91450"/>
                </a:tc>
                <a:tc>
                  <a:txBody>
                    <a:bodyPr/>
                    <a:lstStyle/>
                    <a:p>
                      <a:pPr indent="0" lvl="0" marL="0" marR="0" rtl="0" algn="l">
                        <a:spcBef>
                          <a:spcPts val="0"/>
                        </a:spcBef>
                        <a:spcAft>
                          <a:spcPts val="0"/>
                        </a:spcAft>
                        <a:buNone/>
                      </a:pPr>
                      <a:r>
                        <a:t/>
                      </a:r>
                      <a:endParaRPr sz="1350"/>
                    </a:p>
                  </a:txBody>
                  <a:tcPr marT="45725" marB="45725" marR="91450" marL="91450"/>
                </a:tc>
              </a:tr>
            </a:tbl>
          </a:graphicData>
        </a:graphic>
      </p:graphicFrame>
      <p:pic>
        <p:nvPicPr>
          <p:cNvPr id="647" name="Google Shape;647;p16"/>
          <p:cNvPicPr preferRelativeResize="0"/>
          <p:nvPr/>
        </p:nvPicPr>
        <p:blipFill rotWithShape="1">
          <a:blip r:embed="rId5">
            <a:alphaModFix/>
          </a:blip>
          <a:srcRect b="0" l="0" r="0" t="0"/>
          <a:stretch/>
        </p:blipFill>
        <p:spPr>
          <a:xfrm>
            <a:off x="8366199" y="0"/>
            <a:ext cx="762066" cy="676715"/>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200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20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20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2000"/>
                                        <p:tgtEl>
                                          <p:spTgt spid="6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51" name="Shape 651"/>
        <p:cNvGrpSpPr/>
        <p:nvPr/>
      </p:nvGrpSpPr>
      <p:grpSpPr>
        <a:xfrm>
          <a:off x="0" y="0"/>
          <a:ext cx="0" cy="0"/>
          <a:chOff x="0" y="0"/>
          <a:chExt cx="0" cy="0"/>
        </a:xfrm>
      </p:grpSpPr>
      <p:pic>
        <p:nvPicPr>
          <p:cNvPr id="652" name="Google Shape;652;p17"/>
          <p:cNvPicPr preferRelativeResize="0"/>
          <p:nvPr/>
        </p:nvPicPr>
        <p:blipFill rotWithShape="1">
          <a:blip r:embed="rId3">
            <a:alphaModFix/>
          </a:blip>
          <a:srcRect b="0" l="0" r="0" t="0"/>
          <a:stretch/>
        </p:blipFill>
        <p:spPr>
          <a:xfrm>
            <a:off x="1" y="0"/>
            <a:ext cx="9433047" cy="6813376"/>
          </a:xfrm>
          <a:prstGeom prst="rect">
            <a:avLst/>
          </a:prstGeom>
          <a:noFill/>
          <a:ln>
            <a:noFill/>
          </a:ln>
        </p:spPr>
      </p:pic>
      <p:sp>
        <p:nvSpPr>
          <p:cNvPr id="653" name="Google Shape;653;p17"/>
          <p:cNvSpPr txBox="1"/>
          <p:nvPr/>
        </p:nvSpPr>
        <p:spPr>
          <a:xfrm>
            <a:off x="914400" y="1371600"/>
            <a:ext cx="3886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92D050"/>
                </a:solidFill>
                <a:latin typeface="Arial"/>
                <a:ea typeface="Arial"/>
                <a:cs typeface="Arial"/>
                <a:sym typeface="Arial"/>
              </a:rPr>
              <a:t>3. </a:t>
            </a:r>
            <a:r>
              <a:rPr b="1" i="0" lang="en-US" sz="2800" u="none" cap="none" strike="noStrike">
                <a:solidFill>
                  <a:srgbClr val="92D050"/>
                </a:solidFill>
                <a:latin typeface="Calibri"/>
                <a:ea typeface="Calibri"/>
                <a:cs typeface="Calibri"/>
                <a:sym typeface="Calibri"/>
              </a:rPr>
              <a:t>Một số thành tựu văn hoá tiêu biểu</a:t>
            </a:r>
            <a:endParaRPr b="0" i="0" sz="2800" u="none" cap="none" strike="noStrike">
              <a:solidFill>
                <a:srgbClr val="92D050"/>
              </a:solidFill>
              <a:latin typeface="Calibri"/>
              <a:ea typeface="Calibri"/>
              <a:cs typeface="Calibri"/>
              <a:sym typeface="Calibri"/>
            </a:endParaRPr>
          </a:p>
        </p:txBody>
      </p:sp>
      <p:sp>
        <p:nvSpPr>
          <p:cNvPr id="654" name="Google Shape;654;p17"/>
          <p:cNvSpPr txBox="1"/>
          <p:nvPr/>
        </p:nvSpPr>
        <p:spPr>
          <a:xfrm>
            <a:off x="4804064" y="838200"/>
            <a:ext cx="3657600"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000" u="none" cap="none" strike="noStrike">
                <a:solidFill>
                  <a:srgbClr val="00B050"/>
                </a:solidFill>
                <a:latin typeface="Calibri"/>
                <a:ea typeface="Calibri"/>
                <a:cs typeface="Calibri"/>
                <a:sym typeface="Calibri"/>
              </a:rPr>
              <a:t>- Chữ viết</a:t>
            </a:r>
            <a:endParaRPr b="0" i="0" sz="2000" u="none" cap="none" strike="noStrike">
              <a:solidFill>
                <a:srgbClr val="00B050"/>
              </a:solidFill>
              <a:latin typeface="Calibri"/>
              <a:ea typeface="Calibri"/>
              <a:cs typeface="Calibri"/>
              <a:sym typeface="Calibri"/>
            </a:endParaRPr>
          </a:p>
          <a:p>
            <a:pPr indent="0" lvl="0" marL="0" marR="0" rtl="0" algn="just">
              <a:spcBef>
                <a:spcPts val="0"/>
              </a:spcBef>
              <a:spcAft>
                <a:spcPts val="0"/>
              </a:spcAft>
              <a:buNone/>
            </a:pPr>
            <a:r>
              <a:rPr b="0" i="0" lang="en-US" sz="2000" u="none" cap="none" strike="noStrike">
                <a:solidFill>
                  <a:srgbClr val="00B050"/>
                </a:solidFill>
                <a:latin typeface="Calibri"/>
                <a:ea typeface="Calibri"/>
                <a:cs typeface="Calibri"/>
                <a:sym typeface="Calibri"/>
              </a:rPr>
              <a:t>     + Sáng tạo ra chữ viết riêng trên cơ sở chữ Phạn (chữ Chăm cổ, thế kỉ IV).</a:t>
            </a:r>
            <a:endParaRPr b="0" i="0" sz="2000" u="none" cap="none" strike="noStrike">
              <a:solidFill>
                <a:srgbClr val="00B050"/>
              </a:solidFill>
              <a:latin typeface="Calibri"/>
              <a:ea typeface="Calibri"/>
              <a:cs typeface="Calibri"/>
              <a:sym typeface="Calibri"/>
            </a:endParaRPr>
          </a:p>
          <a:p>
            <a:pPr indent="0" lvl="0" marL="0" marR="0" rtl="0" algn="just">
              <a:spcBef>
                <a:spcPts val="0"/>
              </a:spcBef>
              <a:spcAft>
                <a:spcPts val="0"/>
              </a:spcAft>
              <a:buNone/>
            </a:pPr>
            <a:r>
              <a:rPr b="1" i="0" lang="en-US" sz="2000" u="none" cap="none" strike="noStrike">
                <a:solidFill>
                  <a:srgbClr val="00B050"/>
                </a:solidFill>
                <a:latin typeface="Calibri"/>
                <a:ea typeface="Calibri"/>
                <a:cs typeface="Calibri"/>
                <a:sym typeface="Calibri"/>
              </a:rPr>
              <a:t>- Tín ngưỡng và tôn giáo:</a:t>
            </a:r>
            <a:endParaRPr b="0" i="0" sz="2000" u="none" cap="none" strike="noStrike">
              <a:solidFill>
                <a:srgbClr val="00B050"/>
              </a:solidFill>
              <a:latin typeface="Calibri"/>
              <a:ea typeface="Calibri"/>
              <a:cs typeface="Calibri"/>
              <a:sym typeface="Calibri"/>
            </a:endParaRPr>
          </a:p>
          <a:p>
            <a:pPr indent="0" lvl="0" marL="0" marR="0" rtl="0" algn="just">
              <a:spcBef>
                <a:spcPts val="0"/>
              </a:spcBef>
              <a:spcAft>
                <a:spcPts val="0"/>
              </a:spcAft>
              <a:buNone/>
            </a:pPr>
            <a:r>
              <a:rPr b="0" i="0" lang="en-US" sz="2000" u="none" cap="none" strike="noStrike">
                <a:solidFill>
                  <a:srgbClr val="00B050"/>
                </a:solidFill>
                <a:latin typeface="Calibri"/>
                <a:ea typeface="Calibri"/>
                <a:cs typeface="Calibri"/>
                <a:sym typeface="Calibri"/>
              </a:rPr>
              <a:t>+ Thờ thần tự nhiên (Mặt Trời, Núi, Nước, Lúa,...)</a:t>
            </a:r>
            <a:endParaRPr b="0" i="0" sz="2000" u="none" cap="none" strike="noStrike">
              <a:solidFill>
                <a:srgbClr val="00B050"/>
              </a:solidFill>
              <a:latin typeface="Calibri"/>
              <a:ea typeface="Calibri"/>
              <a:cs typeface="Calibri"/>
              <a:sym typeface="Calibri"/>
            </a:endParaRPr>
          </a:p>
          <a:p>
            <a:pPr indent="0" lvl="0" marL="0" marR="0" rtl="0" algn="just">
              <a:spcBef>
                <a:spcPts val="0"/>
              </a:spcBef>
              <a:spcAft>
                <a:spcPts val="0"/>
              </a:spcAft>
              <a:buNone/>
            </a:pPr>
            <a:r>
              <a:rPr b="0" i="0" lang="en-US" sz="2000" u="none" cap="none" strike="noStrike">
                <a:solidFill>
                  <a:srgbClr val="00B050"/>
                </a:solidFill>
                <a:latin typeface="Calibri"/>
                <a:ea typeface="Calibri"/>
                <a:cs typeface="Calibri"/>
                <a:sym typeface="Calibri"/>
              </a:rPr>
              <a:t>+ Du nhập Phật giáo, Ấn Độ giáo.</a:t>
            </a:r>
            <a:endParaRPr b="0" i="0" sz="2000" u="none" cap="none" strike="noStrike">
              <a:solidFill>
                <a:srgbClr val="00B050"/>
              </a:solidFill>
              <a:latin typeface="Calibri"/>
              <a:ea typeface="Calibri"/>
              <a:cs typeface="Calibri"/>
              <a:sym typeface="Calibri"/>
            </a:endParaRPr>
          </a:p>
          <a:p>
            <a:pPr indent="0" lvl="0" marL="0" marR="0" rtl="0" algn="just">
              <a:spcBef>
                <a:spcPts val="0"/>
              </a:spcBef>
              <a:spcAft>
                <a:spcPts val="0"/>
              </a:spcAft>
              <a:buNone/>
            </a:pPr>
            <a:r>
              <a:rPr b="1" i="0" lang="en-US" sz="2000" u="none" cap="none" strike="noStrike">
                <a:solidFill>
                  <a:srgbClr val="00B050"/>
                </a:solidFill>
                <a:latin typeface="Calibri"/>
                <a:ea typeface="Calibri"/>
                <a:cs typeface="Calibri"/>
                <a:sym typeface="Calibri"/>
              </a:rPr>
              <a:t>- Kiến trúc và điêu khắc:</a:t>
            </a:r>
            <a:r>
              <a:rPr b="0" i="0" lang="en-US" sz="2000" u="none" cap="none" strike="noStrike">
                <a:solidFill>
                  <a:srgbClr val="00B050"/>
                </a:solidFill>
                <a:latin typeface="Calibri"/>
                <a:ea typeface="Calibri"/>
                <a:cs typeface="Calibri"/>
                <a:sym typeface="Calibri"/>
              </a:rPr>
              <a:t> Gắn với các công trình tôn giáo đặc sắc, trở thành di sản văn hoá tiêu biểu (Thánh địa Mỹ Sơn,...).</a:t>
            </a:r>
            <a:endParaRPr b="0" i="0" sz="2000" u="none" cap="none" strike="noStrike">
              <a:solidFill>
                <a:srgbClr val="00B050"/>
              </a:solidFill>
              <a:latin typeface="Calibri"/>
              <a:ea typeface="Calibri"/>
              <a:cs typeface="Calibri"/>
              <a:sym typeface="Calibri"/>
            </a:endParaRPr>
          </a:p>
          <a:p>
            <a:pPr indent="0" lvl="0" marL="0" marR="0" rtl="0" algn="just">
              <a:spcBef>
                <a:spcPts val="0"/>
              </a:spcBef>
              <a:spcAft>
                <a:spcPts val="0"/>
              </a:spcAft>
              <a:buNone/>
            </a:pPr>
            <a:r>
              <a:rPr b="1" i="0" lang="en-US" sz="2000" u="none" cap="none" strike="noStrike">
                <a:solidFill>
                  <a:srgbClr val="00B050"/>
                </a:solidFill>
                <a:latin typeface="Calibri"/>
                <a:ea typeface="Calibri"/>
                <a:cs typeface="Calibri"/>
                <a:sym typeface="Calibri"/>
              </a:rPr>
              <a:t>- Lễ hội:</a:t>
            </a:r>
            <a:r>
              <a:rPr b="0" i="0" lang="en-US" sz="2000" u="none" cap="none" strike="noStrike">
                <a:solidFill>
                  <a:srgbClr val="00B050"/>
                </a:solidFill>
                <a:latin typeface="Calibri"/>
                <a:ea typeface="Calibri"/>
                <a:cs typeface="Calibri"/>
                <a:sym typeface="Calibri"/>
              </a:rPr>
              <a:t> Có nhiều lễ hội, tiêu biểu nhất là Ka-tê.</a:t>
            </a:r>
            <a:endParaRPr b="0" i="0" sz="2000" u="none" cap="none" strike="noStrike">
              <a:solidFill>
                <a:srgbClr val="00B050"/>
              </a:solidFill>
              <a:latin typeface="Microsoft Yahei"/>
              <a:ea typeface="Microsoft Yahei"/>
              <a:cs typeface="Microsoft Yahei"/>
              <a:sym typeface="Microsoft Yahei"/>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0" st="0"/>
                                            </p:txEl>
                                          </p:spTgt>
                                        </p:tgtEl>
                                        <p:attrNameLst>
                                          <p:attrName>style.visibility</p:attrName>
                                        </p:attrNameLst>
                                      </p:cBhvr>
                                      <p:to>
                                        <p:strVal val="visible"/>
                                      </p:to>
                                    </p:set>
                                    <p:animEffect filter="fade" transition="in">
                                      <p:cBhvr>
                                        <p:cTn dur="2000"/>
                                        <p:tgtEl>
                                          <p:spTgt spid="6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1" st="1"/>
                                            </p:txEl>
                                          </p:spTgt>
                                        </p:tgtEl>
                                        <p:attrNameLst>
                                          <p:attrName>style.visibility</p:attrName>
                                        </p:attrNameLst>
                                      </p:cBhvr>
                                      <p:to>
                                        <p:strVal val="visible"/>
                                      </p:to>
                                    </p:set>
                                    <p:animEffect filter="fade" transition="in">
                                      <p:cBhvr>
                                        <p:cTn dur="2000"/>
                                        <p:tgtEl>
                                          <p:spTgt spid="6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2" st="2"/>
                                            </p:txEl>
                                          </p:spTgt>
                                        </p:tgtEl>
                                        <p:attrNameLst>
                                          <p:attrName>style.visibility</p:attrName>
                                        </p:attrNameLst>
                                      </p:cBhvr>
                                      <p:to>
                                        <p:strVal val="visible"/>
                                      </p:to>
                                    </p:set>
                                    <p:animEffect filter="fade" transition="in">
                                      <p:cBhvr>
                                        <p:cTn dur="2000"/>
                                        <p:tgtEl>
                                          <p:spTgt spid="6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3" st="3"/>
                                            </p:txEl>
                                          </p:spTgt>
                                        </p:tgtEl>
                                        <p:attrNameLst>
                                          <p:attrName>style.visibility</p:attrName>
                                        </p:attrNameLst>
                                      </p:cBhvr>
                                      <p:to>
                                        <p:strVal val="visible"/>
                                      </p:to>
                                    </p:set>
                                    <p:animEffect filter="fade" transition="in">
                                      <p:cBhvr>
                                        <p:cTn dur="2000"/>
                                        <p:tgtEl>
                                          <p:spTgt spid="6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4" st="4"/>
                                            </p:txEl>
                                          </p:spTgt>
                                        </p:tgtEl>
                                        <p:attrNameLst>
                                          <p:attrName>style.visibility</p:attrName>
                                        </p:attrNameLst>
                                      </p:cBhvr>
                                      <p:to>
                                        <p:strVal val="visible"/>
                                      </p:to>
                                    </p:set>
                                    <p:animEffect filter="fade" transition="in">
                                      <p:cBhvr>
                                        <p:cTn dur="2000"/>
                                        <p:tgtEl>
                                          <p:spTgt spid="6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5" st="5"/>
                                            </p:txEl>
                                          </p:spTgt>
                                        </p:tgtEl>
                                        <p:attrNameLst>
                                          <p:attrName>style.visibility</p:attrName>
                                        </p:attrNameLst>
                                      </p:cBhvr>
                                      <p:to>
                                        <p:strVal val="visible"/>
                                      </p:to>
                                    </p:set>
                                    <p:animEffect filter="fade" transition="in">
                                      <p:cBhvr>
                                        <p:cTn dur="2000"/>
                                        <p:tgtEl>
                                          <p:spTgt spid="6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6" st="6"/>
                                            </p:txEl>
                                          </p:spTgt>
                                        </p:tgtEl>
                                        <p:attrNameLst>
                                          <p:attrName>style.visibility</p:attrName>
                                        </p:attrNameLst>
                                      </p:cBhvr>
                                      <p:to>
                                        <p:strVal val="visible"/>
                                      </p:to>
                                    </p:set>
                                    <p:animEffect filter="fade" transition="in">
                                      <p:cBhvr>
                                        <p:cTn dur="2000"/>
                                        <p:tgtEl>
                                          <p:spTgt spid="65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18"/>
          <p:cNvPicPr preferRelativeResize="0"/>
          <p:nvPr/>
        </p:nvPicPr>
        <p:blipFill rotWithShape="1">
          <a:blip r:embed="rId3">
            <a:alphaModFix/>
          </a:blip>
          <a:srcRect b="0" l="0" r="0" t="0"/>
          <a:stretch/>
        </p:blipFill>
        <p:spPr>
          <a:xfrm>
            <a:off x="2267744" y="873712"/>
            <a:ext cx="5256584" cy="3491393"/>
          </a:xfrm>
          <a:prstGeom prst="rect">
            <a:avLst/>
          </a:prstGeom>
          <a:noFill/>
          <a:ln>
            <a:noFill/>
          </a:ln>
        </p:spPr>
      </p:pic>
      <p:sp>
        <p:nvSpPr>
          <p:cNvPr id="660" name="Google Shape;660;p18"/>
          <p:cNvSpPr txBox="1"/>
          <p:nvPr/>
        </p:nvSpPr>
        <p:spPr>
          <a:xfrm>
            <a:off x="4483468" y="2902673"/>
            <a:ext cx="2608813" cy="1620125"/>
          </a:xfrm>
          <a:prstGeom prst="rect">
            <a:avLst/>
          </a:prstGeom>
          <a:noFill/>
          <a:ln>
            <a:noFill/>
          </a:ln>
        </p:spPr>
        <p:txBody>
          <a:bodyPr anchorCtr="1" anchor="t" bIns="0" lIns="0" spcFirstLastPara="1" rIns="0" wrap="square" tIns="72000">
            <a:normAutofit/>
          </a:bodyPr>
          <a:lstStyle/>
          <a:p>
            <a:pPr indent="0" lvl="0" marL="0" marR="0" rtl="0" algn="l">
              <a:lnSpc>
                <a:spcPct val="120000"/>
              </a:lnSpc>
              <a:spcBef>
                <a:spcPts val="0"/>
              </a:spcBef>
              <a:spcAft>
                <a:spcPts val="0"/>
              </a:spcAft>
              <a:buNone/>
            </a:pPr>
            <a:r>
              <a:t/>
            </a:r>
            <a:endParaRPr b="0" i="0" sz="1000" u="none" cap="none" strike="noStrike">
              <a:solidFill>
                <a:srgbClr val="3F3F3F"/>
              </a:solidFill>
              <a:latin typeface="Calibri"/>
              <a:ea typeface="Calibri"/>
              <a:cs typeface="Calibri"/>
              <a:sym typeface="Calibri"/>
            </a:endParaRPr>
          </a:p>
        </p:txBody>
      </p:sp>
      <p:pic>
        <p:nvPicPr>
          <p:cNvPr id="661" name="Google Shape;661;p18"/>
          <p:cNvPicPr preferRelativeResize="0"/>
          <p:nvPr/>
        </p:nvPicPr>
        <p:blipFill rotWithShape="1">
          <a:blip r:embed="rId4">
            <a:alphaModFix/>
          </a:blip>
          <a:srcRect b="0" l="0" r="0" t="0"/>
          <a:stretch/>
        </p:blipFill>
        <p:spPr>
          <a:xfrm>
            <a:off x="0" y="3789040"/>
            <a:ext cx="3941366" cy="2256395"/>
          </a:xfrm>
          <a:prstGeom prst="rect">
            <a:avLst/>
          </a:prstGeom>
          <a:noFill/>
          <a:ln>
            <a:noFill/>
          </a:ln>
        </p:spPr>
      </p:pic>
      <p:pic>
        <p:nvPicPr>
          <p:cNvPr id="662" name="Google Shape;662;p18"/>
          <p:cNvPicPr preferRelativeResize="0"/>
          <p:nvPr/>
        </p:nvPicPr>
        <p:blipFill rotWithShape="1">
          <a:blip r:embed="rId5">
            <a:alphaModFix/>
          </a:blip>
          <a:srcRect b="0" l="0" r="0" t="0"/>
          <a:stretch/>
        </p:blipFill>
        <p:spPr>
          <a:xfrm>
            <a:off x="-108520" y="873711"/>
            <a:ext cx="2452528" cy="2452528"/>
          </a:xfrm>
          <a:prstGeom prst="rect">
            <a:avLst/>
          </a:prstGeom>
          <a:noFill/>
          <a:ln>
            <a:noFill/>
          </a:ln>
        </p:spPr>
      </p:pic>
      <p:sp>
        <p:nvSpPr>
          <p:cNvPr id="663" name="Google Shape;663;p18"/>
          <p:cNvSpPr txBox="1"/>
          <p:nvPr/>
        </p:nvSpPr>
        <p:spPr>
          <a:xfrm>
            <a:off x="3505200" y="1792766"/>
            <a:ext cx="308228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LUYỆN TẬP</a:t>
            </a:r>
            <a:endParaRPr/>
          </a:p>
        </p:txBody>
      </p:sp>
      <p:pic>
        <p:nvPicPr>
          <p:cNvPr id="664" name="Google Shape;664;p18"/>
          <p:cNvPicPr preferRelativeResize="0"/>
          <p:nvPr/>
        </p:nvPicPr>
        <p:blipFill rotWithShape="1">
          <a:blip r:embed="rId6">
            <a:alphaModFix/>
          </a:blip>
          <a:srcRect b="0" l="0" r="0" t="0"/>
          <a:stretch/>
        </p:blipFill>
        <p:spPr>
          <a:xfrm>
            <a:off x="8375837" y="76200"/>
            <a:ext cx="768163" cy="676715"/>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20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3">
                                            <p:txEl>
                                              <p:pRg end="0" st="0"/>
                                            </p:txEl>
                                          </p:spTgt>
                                        </p:tgtEl>
                                        <p:attrNameLst>
                                          <p:attrName>style.visibility</p:attrName>
                                        </p:attrNameLst>
                                      </p:cBhvr>
                                      <p:to>
                                        <p:strVal val="visible"/>
                                      </p:to>
                                    </p:set>
                                    <p:animEffect filter="fade" transition="in">
                                      <p:cBhvr>
                                        <p:cTn dur="2000"/>
                                        <p:tgtEl>
                                          <p:spTgt spid="66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graphicFrame>
        <p:nvGraphicFramePr>
          <p:cNvPr id="669" name="Google Shape;669;p19"/>
          <p:cNvGraphicFramePr/>
          <p:nvPr/>
        </p:nvGraphicFramePr>
        <p:xfrm>
          <a:off x="914400" y="1950085"/>
          <a:ext cx="3000000" cy="3000000"/>
        </p:xfrm>
        <a:graphic>
          <a:graphicData uri="http://schemas.openxmlformats.org/drawingml/2006/table">
            <a:tbl>
              <a:tblPr>
                <a:noFill/>
                <a:tableStyleId>{66ED15B6-DD06-4674-8A35-F76A273A1C68}</a:tableStyleId>
              </a:tblPr>
              <a:tblGrid>
                <a:gridCol w="1752600"/>
                <a:gridCol w="1676400"/>
                <a:gridCol w="1752600"/>
                <a:gridCol w="2133600"/>
              </a:tblGrid>
              <a:tr h="402600">
                <a:tc>
                  <a:txBody>
                    <a:bodyPr/>
                    <a:lstStyle/>
                    <a:p>
                      <a:pPr indent="0" lvl="0" marL="0" marR="0" rtl="0" algn="just">
                        <a:lnSpc>
                          <a:spcPct val="130000"/>
                        </a:lnSpc>
                        <a:spcBef>
                          <a:spcPts val="0"/>
                        </a:spcBef>
                        <a:spcAft>
                          <a:spcPts val="0"/>
                        </a:spcAft>
                        <a:buNone/>
                      </a:pPr>
                      <a:r>
                        <a:rPr lang="en-US" sz="1400" u="none" cap="none" strike="noStrike">
                          <a:latin typeface="Times New Roman"/>
                          <a:ea typeface="Times New Roman"/>
                          <a:cs typeface="Times New Roman"/>
                          <a:sym typeface="Times New Roman"/>
                        </a:rPr>
                        <a:t> </a:t>
                      </a:r>
                      <a:endParaRPr sz="13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D6C5"/>
                    </a:solidFill>
                  </a:tcPr>
                </a:tc>
                <a:tc>
                  <a:txBody>
                    <a:bodyPr/>
                    <a:lstStyle/>
                    <a:p>
                      <a:pPr indent="254000" lvl="0" marL="0" marR="0" rtl="0" algn="just">
                        <a:lnSpc>
                          <a:spcPct val="115000"/>
                        </a:lnSpc>
                        <a:spcBef>
                          <a:spcPts val="0"/>
                        </a:spcBef>
                        <a:spcAft>
                          <a:spcPts val="0"/>
                        </a:spcAft>
                        <a:buNone/>
                      </a:pPr>
                      <a:r>
                        <a:rPr b="1" lang="en-US" sz="1400" u="none" cap="none" strike="noStrike">
                          <a:solidFill>
                            <a:srgbClr val="000000"/>
                          </a:solidFill>
                          <a:latin typeface="Times New Roman"/>
                          <a:ea typeface="Times New Roman"/>
                          <a:cs typeface="Times New Roman"/>
                          <a:sym typeface="Times New Roman"/>
                        </a:rPr>
                        <a:t>Hoạt động kinh tế</a:t>
                      </a:r>
                      <a:endParaRPr sz="14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D6C5"/>
                    </a:solidFill>
                  </a:tcPr>
                </a:tc>
                <a:tc>
                  <a:txBody>
                    <a:bodyPr/>
                    <a:lstStyle/>
                    <a:p>
                      <a:pPr indent="254000" lvl="0" marL="0" marR="0" rtl="0" algn="just">
                        <a:lnSpc>
                          <a:spcPct val="115000"/>
                        </a:lnSpc>
                        <a:spcBef>
                          <a:spcPts val="0"/>
                        </a:spcBef>
                        <a:spcAft>
                          <a:spcPts val="0"/>
                        </a:spcAft>
                        <a:buNone/>
                      </a:pPr>
                      <a:r>
                        <a:rPr b="1" lang="en-US" sz="1400" u="none" cap="none" strike="noStrike">
                          <a:solidFill>
                            <a:srgbClr val="000000"/>
                          </a:solidFill>
                          <a:latin typeface="Times New Roman"/>
                          <a:ea typeface="Times New Roman"/>
                          <a:cs typeface="Times New Roman"/>
                          <a:sym typeface="Times New Roman"/>
                        </a:rPr>
                        <a:t>Đời sống xã hội</a:t>
                      </a:r>
                      <a:endParaRPr sz="14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D6C5"/>
                    </a:solidFill>
                  </a:tcPr>
                </a:tc>
                <a:tc>
                  <a:txBody>
                    <a:bodyPr/>
                    <a:lstStyle/>
                    <a:p>
                      <a:pPr indent="254000" lvl="0" marL="0" marR="0" rtl="0" algn="just">
                        <a:lnSpc>
                          <a:spcPct val="115000"/>
                        </a:lnSpc>
                        <a:spcBef>
                          <a:spcPts val="0"/>
                        </a:spcBef>
                        <a:spcAft>
                          <a:spcPts val="0"/>
                        </a:spcAft>
                        <a:buNone/>
                      </a:pPr>
                      <a:r>
                        <a:rPr b="1" lang="en-US" sz="1400" u="none" cap="none" strike="noStrike">
                          <a:solidFill>
                            <a:srgbClr val="000000"/>
                          </a:solidFill>
                          <a:latin typeface="Times New Roman"/>
                          <a:ea typeface="Times New Roman"/>
                          <a:cs typeface="Times New Roman"/>
                          <a:sym typeface="Times New Roman"/>
                        </a:rPr>
                        <a:t>Văn hoá </a:t>
                      </a:r>
                      <a:r>
                        <a:rPr b="1" lang="en-US" sz="1400" u="none" cap="none" strike="noStrike">
                          <a:solidFill>
                            <a:srgbClr val="341916"/>
                          </a:solidFill>
                          <a:latin typeface="Times New Roman"/>
                          <a:ea typeface="Times New Roman"/>
                          <a:cs typeface="Times New Roman"/>
                          <a:sym typeface="Times New Roman"/>
                        </a:rPr>
                        <a:t>- </a:t>
                      </a:r>
                      <a:r>
                        <a:rPr b="1" lang="en-US" sz="1400" u="none" cap="none" strike="noStrike">
                          <a:solidFill>
                            <a:srgbClr val="000000"/>
                          </a:solidFill>
                          <a:latin typeface="Times New Roman"/>
                          <a:ea typeface="Times New Roman"/>
                          <a:cs typeface="Times New Roman"/>
                          <a:sym typeface="Times New Roman"/>
                        </a:rPr>
                        <a:t>tín ngưỡng</a:t>
                      </a:r>
                      <a:endParaRPr sz="14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D6C5"/>
                    </a:solidFill>
                  </a:tcPr>
                </a:tc>
              </a:tr>
              <a:tr h="678175">
                <a:tc>
                  <a:txBody>
                    <a:bodyPr/>
                    <a:lstStyle/>
                    <a:p>
                      <a:pPr indent="254000" lvl="0" marL="0" marR="0" rtl="0" algn="just">
                        <a:lnSpc>
                          <a:spcPct val="115000"/>
                        </a:lnSpc>
                        <a:spcBef>
                          <a:spcPts val="0"/>
                        </a:spcBef>
                        <a:spcAft>
                          <a:spcPts val="0"/>
                        </a:spcAft>
                        <a:buNone/>
                      </a:pPr>
                      <a:r>
                        <a:rPr b="1" lang="en-US" sz="1400" u="none" cap="none" strike="noStrike">
                          <a:solidFill>
                            <a:srgbClr val="000000"/>
                          </a:solidFill>
                          <a:latin typeface="Times New Roman"/>
                          <a:ea typeface="Times New Roman"/>
                          <a:cs typeface="Times New Roman"/>
                          <a:sym typeface="Times New Roman"/>
                        </a:rPr>
                        <a:t>Cư dân Chăm-pa</a:t>
                      </a:r>
                      <a:endParaRPr b="1" sz="14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254000" lvl="0" marL="0" marR="0" rtl="0" algn="just">
                        <a:lnSpc>
                          <a:spcPct val="115000"/>
                        </a:lnSpc>
                        <a:spcBef>
                          <a:spcPts val="0"/>
                        </a:spcBef>
                        <a:spcAft>
                          <a:spcPts val="0"/>
                        </a:spcAft>
                        <a:buNone/>
                      </a:pPr>
                      <a:r>
                        <a:rPr lang="en-US"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254000" lvl="0" marL="0" marR="0" rtl="0" algn="just">
                        <a:lnSpc>
                          <a:spcPct val="115000"/>
                        </a:lnSpc>
                        <a:spcBef>
                          <a:spcPts val="0"/>
                        </a:spcBef>
                        <a:spcAft>
                          <a:spcPts val="0"/>
                        </a:spcAft>
                        <a:buNone/>
                      </a:pPr>
                      <a:r>
                        <a:rPr lang="en-US"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254000" lvl="0" marL="0" marR="0" rtl="0" algn="just">
                        <a:lnSpc>
                          <a:spcPct val="115000"/>
                        </a:lnSpc>
                        <a:spcBef>
                          <a:spcPts val="0"/>
                        </a:spcBef>
                        <a:spcAft>
                          <a:spcPts val="0"/>
                        </a:spcAft>
                        <a:buNone/>
                      </a:pPr>
                      <a:r>
                        <a:rPr lang="en-US"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083950">
                <a:tc>
                  <a:txBody>
                    <a:bodyPr/>
                    <a:lstStyle/>
                    <a:p>
                      <a:pPr indent="254000" lvl="0" marL="0" marR="0" rtl="0" algn="just">
                        <a:lnSpc>
                          <a:spcPct val="115000"/>
                        </a:lnSpc>
                        <a:spcBef>
                          <a:spcPts val="0"/>
                        </a:spcBef>
                        <a:spcAft>
                          <a:spcPts val="0"/>
                        </a:spcAft>
                        <a:buNone/>
                      </a:pPr>
                      <a:r>
                        <a:rPr b="1" lang="en-US" sz="1400" u="none" cap="none" strike="noStrike">
                          <a:solidFill>
                            <a:srgbClr val="000000"/>
                          </a:solidFill>
                          <a:latin typeface="Times New Roman"/>
                          <a:ea typeface="Times New Roman"/>
                          <a:cs typeface="Times New Roman"/>
                          <a:sym typeface="Times New Roman"/>
                        </a:rPr>
                        <a:t>Cư dân Văn Lang -</a:t>
                      </a:r>
                      <a:endParaRPr b="1" sz="1400" u="none" cap="none" strike="noStrike">
                        <a:latin typeface="Times New Roman"/>
                        <a:ea typeface="Times New Roman"/>
                        <a:cs typeface="Times New Roman"/>
                        <a:sym typeface="Times New Roman"/>
                      </a:endParaRPr>
                    </a:p>
                    <a:p>
                      <a:pPr indent="254000" lvl="0" marL="0" marR="0" rtl="0" algn="just">
                        <a:lnSpc>
                          <a:spcPct val="115000"/>
                        </a:lnSpc>
                        <a:spcBef>
                          <a:spcPts val="0"/>
                        </a:spcBef>
                        <a:spcAft>
                          <a:spcPts val="0"/>
                        </a:spcAft>
                        <a:buNone/>
                      </a:pPr>
                      <a:r>
                        <a:rPr b="1" lang="en-US" sz="1400" u="none" cap="none" strike="noStrike">
                          <a:solidFill>
                            <a:srgbClr val="000000"/>
                          </a:solidFill>
                          <a:latin typeface="Times New Roman"/>
                          <a:ea typeface="Times New Roman"/>
                          <a:cs typeface="Times New Roman"/>
                          <a:sym typeface="Times New Roman"/>
                        </a:rPr>
                        <a:t>Âu Lạc</a:t>
                      </a:r>
                      <a:endParaRPr b="1" sz="14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254000" lvl="0" marL="0" marR="0" rtl="0" algn="just">
                        <a:lnSpc>
                          <a:spcPct val="115000"/>
                        </a:lnSpc>
                        <a:spcBef>
                          <a:spcPts val="0"/>
                        </a:spcBef>
                        <a:spcAft>
                          <a:spcPts val="0"/>
                        </a:spcAft>
                        <a:buNone/>
                      </a:pPr>
                      <a:r>
                        <a:rPr lang="en-US"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254000" lvl="0" marL="0" marR="0" rtl="0" algn="just">
                        <a:lnSpc>
                          <a:spcPct val="115000"/>
                        </a:lnSpc>
                        <a:spcBef>
                          <a:spcPts val="0"/>
                        </a:spcBef>
                        <a:spcAft>
                          <a:spcPts val="0"/>
                        </a:spcAft>
                        <a:buNone/>
                      </a:pPr>
                      <a:r>
                        <a:rPr lang="en-US"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254000" lvl="0" marL="0" marR="0" rtl="0" algn="just">
                        <a:lnSpc>
                          <a:spcPct val="115000"/>
                        </a:lnSpc>
                        <a:spcBef>
                          <a:spcPts val="0"/>
                        </a:spcBef>
                        <a:spcAft>
                          <a:spcPts val="0"/>
                        </a:spcAft>
                        <a:buNone/>
                      </a:pPr>
                      <a:r>
                        <a:rPr lang="en-US"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670" name="Google Shape;670;p19"/>
          <p:cNvSpPr/>
          <p:nvPr/>
        </p:nvSpPr>
        <p:spPr>
          <a:xfrm>
            <a:off x="228600" y="30540"/>
            <a:ext cx="8763000" cy="1569660"/>
          </a:xfrm>
          <a:prstGeom prst="rect">
            <a:avLst/>
          </a:prstGeom>
          <a:noFill/>
          <a:ln>
            <a:noFill/>
          </a:ln>
        </p:spPr>
        <p:txBody>
          <a:bodyPr anchorCtr="0" anchor="ctr" bIns="45700" lIns="91425" spcFirstLastPara="1" rIns="91425" wrap="square" tIns="45700">
            <a:spAutoFit/>
          </a:bodyPr>
          <a:lstStyle/>
          <a:p>
            <a:pPr indent="25400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Lập bảng tóm tắt và kết hợp so sánh hoạt động kinh tế, đời sống xã hội, văn hoá - tín ngưỡng của cư dân Chăm-pa và cư dân Văn Lang - Âu Lạc như bảng như sau:</a:t>
            </a:r>
            <a:endParaRPr b="1" i="0" sz="2400" u="none" cap="none" strike="noStrike">
              <a:solidFill>
                <a:schemeClr val="dk1"/>
              </a:solidFill>
              <a:latin typeface="Arial"/>
              <a:ea typeface="Arial"/>
              <a:cs typeface="Arial"/>
              <a:sym typeface="Arial"/>
            </a:endParaRPr>
          </a:p>
          <a:p>
            <a:pPr indent="254000" lvl="0" marL="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p:txBody>
      </p:sp>
      <p:pic>
        <p:nvPicPr>
          <p:cNvPr id="671" name="Google Shape;671;p19"/>
          <p:cNvPicPr preferRelativeResize="0"/>
          <p:nvPr/>
        </p:nvPicPr>
        <p:blipFill rotWithShape="1">
          <a:blip r:embed="rId3">
            <a:alphaModFix/>
          </a:blip>
          <a:srcRect b="0" l="0" r="0" t="0"/>
          <a:stretch/>
        </p:blipFill>
        <p:spPr>
          <a:xfrm>
            <a:off x="0" y="4601605"/>
            <a:ext cx="3941366" cy="2256395"/>
          </a:xfrm>
          <a:prstGeom prst="rect">
            <a:avLst/>
          </a:prstGeom>
          <a:noFill/>
          <a:ln>
            <a:noFill/>
          </a:ln>
        </p:spPr>
      </p:pic>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8" name="Shape 518"/>
        <p:cNvGrpSpPr/>
        <p:nvPr/>
      </p:nvGrpSpPr>
      <p:grpSpPr>
        <a:xfrm>
          <a:off x="0" y="0"/>
          <a:ext cx="0" cy="0"/>
          <a:chOff x="0" y="0"/>
          <a:chExt cx="0" cy="0"/>
        </a:xfrm>
      </p:grpSpPr>
      <p:sp>
        <p:nvSpPr>
          <p:cNvPr id="519" name="Google Shape;519;p2"/>
          <p:cNvSpPr/>
          <p:nvPr/>
        </p:nvSpPr>
        <p:spPr>
          <a:xfrm>
            <a:off x="3671328" y="2917148"/>
            <a:ext cx="2492349" cy="519439"/>
          </a:xfrm>
          <a:prstGeom prst="rect">
            <a:avLst/>
          </a:prstGeom>
          <a:noFill/>
          <a:ln>
            <a:noFill/>
          </a:ln>
        </p:spPr>
        <p:txBody>
          <a:bodyPr anchorCtr="0" anchor="t" bIns="25700" lIns="51425" spcFirstLastPara="1" rIns="51425" wrap="square" tIns="25700">
            <a:spAutoFit/>
          </a:bodyPr>
          <a:lstStyle/>
          <a:p>
            <a:pPr indent="0" lvl="0" marL="0" marR="0" rtl="0" algn="ctr">
              <a:spcBef>
                <a:spcPts val="0"/>
              </a:spcBef>
              <a:spcAft>
                <a:spcPts val="0"/>
              </a:spcAft>
              <a:buNone/>
            </a:pPr>
            <a:r>
              <a:rPr b="1" i="0" lang="en-US" sz="3038" u="none" cap="none" strike="noStrike">
                <a:solidFill>
                  <a:srgbClr val="FFFFFF"/>
                </a:solidFill>
                <a:latin typeface="Tahoma"/>
                <a:ea typeface="Tahoma"/>
                <a:cs typeface="Tahoma"/>
                <a:sym typeface="Tahoma"/>
              </a:rPr>
              <a:t>KHỞI ĐỘNG</a:t>
            </a:r>
            <a:endParaRPr/>
          </a:p>
        </p:txBody>
      </p:sp>
      <p:pic>
        <p:nvPicPr>
          <p:cNvPr id="520" name="Google Shape;520;p2"/>
          <p:cNvPicPr preferRelativeResize="0"/>
          <p:nvPr/>
        </p:nvPicPr>
        <p:blipFill rotWithShape="1">
          <a:blip r:embed="rId4">
            <a:alphaModFix/>
          </a:blip>
          <a:srcRect b="0" l="0" r="0" t="0"/>
          <a:stretch/>
        </p:blipFill>
        <p:spPr>
          <a:xfrm>
            <a:off x="8000999" y="0"/>
            <a:ext cx="1143001" cy="838201"/>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20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20"/>
          <p:cNvPicPr preferRelativeResize="0"/>
          <p:nvPr/>
        </p:nvPicPr>
        <p:blipFill rotWithShape="1">
          <a:blip r:embed="rId3">
            <a:alphaModFix/>
          </a:blip>
          <a:srcRect b="0" l="0" r="0" t="0"/>
          <a:stretch/>
        </p:blipFill>
        <p:spPr>
          <a:xfrm>
            <a:off x="4572000" y="-274700"/>
            <a:ext cx="128027" cy="4389500"/>
          </a:xfrm>
          <a:prstGeom prst="rect">
            <a:avLst/>
          </a:prstGeom>
          <a:noFill/>
          <a:ln>
            <a:noFill/>
          </a:ln>
        </p:spPr>
      </p:pic>
      <p:pic>
        <p:nvPicPr>
          <p:cNvPr id="677" name="Google Shape;677;p20"/>
          <p:cNvPicPr preferRelativeResize="0"/>
          <p:nvPr/>
        </p:nvPicPr>
        <p:blipFill rotWithShape="1">
          <a:blip r:embed="rId4">
            <a:alphaModFix/>
          </a:blip>
          <a:srcRect b="0" l="0" r="0" t="0"/>
          <a:stretch/>
        </p:blipFill>
        <p:spPr>
          <a:xfrm>
            <a:off x="0" y="3789040"/>
            <a:ext cx="3941366" cy="2256395"/>
          </a:xfrm>
          <a:prstGeom prst="rect">
            <a:avLst/>
          </a:prstGeom>
          <a:noFill/>
          <a:ln>
            <a:noFill/>
          </a:ln>
        </p:spPr>
      </p:pic>
      <p:pic>
        <p:nvPicPr>
          <p:cNvPr id="678" name="Google Shape;678;p20"/>
          <p:cNvPicPr preferRelativeResize="0"/>
          <p:nvPr/>
        </p:nvPicPr>
        <p:blipFill rotWithShape="1">
          <a:blip r:embed="rId5">
            <a:alphaModFix/>
          </a:blip>
          <a:srcRect b="0" l="0" r="0" t="0"/>
          <a:stretch/>
        </p:blipFill>
        <p:spPr>
          <a:xfrm>
            <a:off x="-108520" y="873711"/>
            <a:ext cx="2452528" cy="2452528"/>
          </a:xfrm>
          <a:prstGeom prst="rect">
            <a:avLst/>
          </a:prstGeom>
          <a:noFill/>
          <a:ln>
            <a:noFill/>
          </a:ln>
        </p:spPr>
      </p:pic>
      <p:pic>
        <p:nvPicPr>
          <p:cNvPr id="679" name="Google Shape;679;p20"/>
          <p:cNvPicPr preferRelativeResize="0"/>
          <p:nvPr/>
        </p:nvPicPr>
        <p:blipFill rotWithShape="1">
          <a:blip r:embed="rId6">
            <a:alphaModFix/>
          </a:blip>
          <a:srcRect b="0" l="0" r="0" t="0"/>
          <a:stretch/>
        </p:blipFill>
        <p:spPr>
          <a:xfrm>
            <a:off x="2456504" y="1295400"/>
            <a:ext cx="4359018" cy="2914141"/>
          </a:xfrm>
          <a:prstGeom prst="rect">
            <a:avLst/>
          </a:prstGeom>
          <a:noFill/>
          <a:ln>
            <a:noFill/>
          </a:ln>
        </p:spPr>
      </p:pic>
      <p:pic>
        <p:nvPicPr>
          <p:cNvPr id="680" name="Google Shape;680;p20"/>
          <p:cNvPicPr preferRelativeResize="0"/>
          <p:nvPr/>
        </p:nvPicPr>
        <p:blipFill rotWithShape="1">
          <a:blip r:embed="rId7">
            <a:alphaModFix/>
          </a:blip>
          <a:srcRect b="0" l="0" r="0" t="0"/>
          <a:stretch/>
        </p:blipFill>
        <p:spPr>
          <a:xfrm>
            <a:off x="8229600" y="1"/>
            <a:ext cx="914400" cy="609600"/>
          </a:xfrm>
          <a:prstGeom prst="rect">
            <a:avLst/>
          </a:prstGeom>
          <a:noFill/>
          <a:ln>
            <a:noFill/>
          </a:ln>
        </p:spPr>
      </p:pic>
      <p:sp>
        <p:nvSpPr>
          <p:cNvPr id="681" name="Google Shape;681;p20"/>
          <p:cNvSpPr txBox="1"/>
          <p:nvPr/>
        </p:nvSpPr>
        <p:spPr>
          <a:xfrm>
            <a:off x="3352800" y="2438400"/>
            <a:ext cx="2743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lt1"/>
                </a:solidFill>
                <a:latin typeface="Times New Roman"/>
                <a:ea typeface="Times New Roman"/>
                <a:cs typeface="Times New Roman"/>
                <a:sym typeface="Times New Roman"/>
              </a:rPr>
              <a:t>VẬN DỤNG</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77"/>
                                        </p:tgtEl>
                                        <p:attrNameLst>
                                          <p:attrName>style.visibility</p:attrName>
                                        </p:attrNameLst>
                                      </p:cBhvr>
                                      <p:to>
                                        <p:strVal val="visible"/>
                                      </p:to>
                                    </p:set>
                                    <p:anim calcmode="lin" valueType="num">
                                      <p:cBhvr additive="base">
                                        <p:cTn dur="500"/>
                                        <p:tgtEl>
                                          <p:spTgt spid="67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2000"/>
                                        <p:tgtEl>
                                          <p:spTgt spid="6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85" name="Shape 685"/>
        <p:cNvGrpSpPr/>
        <p:nvPr/>
      </p:nvGrpSpPr>
      <p:grpSpPr>
        <a:xfrm>
          <a:off x="0" y="0"/>
          <a:ext cx="0" cy="0"/>
          <a:chOff x="0" y="0"/>
          <a:chExt cx="0" cy="0"/>
        </a:xfrm>
      </p:grpSpPr>
      <p:pic>
        <p:nvPicPr>
          <p:cNvPr id="686" name="Google Shape;686;p21"/>
          <p:cNvPicPr preferRelativeResize="0"/>
          <p:nvPr/>
        </p:nvPicPr>
        <p:blipFill rotWithShape="1">
          <a:blip r:embed="rId3">
            <a:alphaModFix/>
          </a:blip>
          <a:srcRect b="0" l="0" r="0" t="0"/>
          <a:stretch/>
        </p:blipFill>
        <p:spPr>
          <a:xfrm>
            <a:off x="490480" y="470688"/>
            <a:ext cx="7903732" cy="5530062"/>
          </a:xfrm>
          <a:prstGeom prst="rect">
            <a:avLst/>
          </a:prstGeom>
          <a:noFill/>
          <a:ln>
            <a:noFill/>
          </a:ln>
        </p:spPr>
      </p:pic>
      <p:pic>
        <p:nvPicPr>
          <p:cNvPr id="687" name="Google Shape;687;p21"/>
          <p:cNvPicPr preferRelativeResize="0"/>
          <p:nvPr/>
        </p:nvPicPr>
        <p:blipFill rotWithShape="1">
          <a:blip r:embed="rId4">
            <a:alphaModFix/>
          </a:blip>
          <a:srcRect b="0" l="0" r="0" t="0"/>
          <a:stretch/>
        </p:blipFill>
        <p:spPr>
          <a:xfrm>
            <a:off x="0" y="620688"/>
            <a:ext cx="9144000" cy="5530062"/>
          </a:xfrm>
          <a:prstGeom prst="rect">
            <a:avLst/>
          </a:prstGeom>
          <a:noFill/>
          <a:ln>
            <a:noFill/>
          </a:ln>
        </p:spPr>
      </p:pic>
      <p:sp>
        <p:nvSpPr>
          <p:cNvPr id="688" name="Google Shape;688;p21"/>
          <p:cNvSpPr txBox="1"/>
          <p:nvPr/>
        </p:nvSpPr>
        <p:spPr>
          <a:xfrm>
            <a:off x="1043608" y="1828800"/>
            <a:ext cx="4366592" cy="2492990"/>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2400">
                <a:solidFill>
                  <a:srgbClr val="000000"/>
                </a:solidFill>
                <a:latin typeface="Times New Roman"/>
                <a:ea typeface="Times New Roman"/>
                <a:cs typeface="Times New Roman"/>
                <a:sym typeface="Times New Roman"/>
              </a:rPr>
              <a:t>Hãy sưu tầm tư liệu và viết một đoạn giới thiệu về một di tích văn hoá Chăm ở nước ta. Theo em, cần phải làm gì để bảo tồn và phát huy giá trị của di tích?</a:t>
            </a:r>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pic>
        <p:nvPicPr>
          <p:cNvPr id="693" name="Google Shape;693;p22"/>
          <p:cNvPicPr preferRelativeResize="0"/>
          <p:nvPr/>
        </p:nvPicPr>
        <p:blipFill rotWithShape="1">
          <a:blip r:embed="rId3">
            <a:alphaModFix/>
          </a:blip>
          <a:srcRect b="0" l="0" r="0" t="0"/>
          <a:stretch/>
        </p:blipFill>
        <p:spPr>
          <a:xfrm>
            <a:off x="0" y="838200"/>
            <a:ext cx="9144000" cy="5143500"/>
          </a:xfrm>
          <a:prstGeom prst="rect">
            <a:avLst/>
          </a:prstGeom>
          <a:noFill/>
          <a:ln>
            <a:noFill/>
          </a:ln>
        </p:spPr>
      </p:pic>
      <p:sp>
        <p:nvSpPr>
          <p:cNvPr id="694" name="Google Shape;694;p22"/>
          <p:cNvSpPr/>
          <p:nvPr/>
        </p:nvSpPr>
        <p:spPr>
          <a:xfrm>
            <a:off x="2768926" y="2438400"/>
            <a:ext cx="4623060" cy="1177245"/>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US" sz="3600">
                <a:solidFill>
                  <a:srgbClr val="ED1E28"/>
                </a:solidFill>
                <a:latin typeface="Calibri"/>
                <a:ea typeface="Calibri"/>
                <a:cs typeface="Calibri"/>
                <a:sym typeface="Calibri"/>
              </a:rPr>
              <a:t>TẠM BIỆT</a:t>
            </a:r>
            <a:endParaRPr/>
          </a:p>
          <a:p>
            <a:pPr indent="0" lvl="0" marL="0" marR="0" rtl="0" algn="ctr">
              <a:spcBef>
                <a:spcPts val="0"/>
              </a:spcBef>
              <a:spcAft>
                <a:spcPts val="0"/>
              </a:spcAft>
              <a:buNone/>
            </a:pPr>
            <a:r>
              <a:rPr b="1" lang="en-US" sz="3600">
                <a:solidFill>
                  <a:srgbClr val="ED1E28"/>
                </a:solidFill>
                <a:latin typeface="Calibri"/>
                <a:ea typeface="Calibri"/>
                <a:cs typeface="Calibri"/>
                <a:sym typeface="Calibri"/>
              </a:rPr>
              <a:t>CHÚC CÁC EM HỌC TỐT</a:t>
            </a:r>
            <a:endParaRPr/>
          </a:p>
        </p:txBody>
      </p:sp>
      <p:sp>
        <p:nvSpPr>
          <p:cNvPr id="695" name="Google Shape;695;p22"/>
          <p:cNvSpPr/>
          <p:nvPr/>
        </p:nvSpPr>
        <p:spPr>
          <a:xfrm>
            <a:off x="0" y="914400"/>
            <a:ext cx="2438400"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0">
                <a:solidFill>
                  <a:srgbClr val="FF0000"/>
                </a:solidFill>
                <a:latin typeface="Tahoma"/>
                <a:ea typeface="Tahoma"/>
                <a:cs typeface="Tahoma"/>
                <a:sym typeface="Tahoma"/>
              </a:rPr>
              <a:t>TRƯỜNG THCS CẨM ĐOÀI</a:t>
            </a:r>
            <a:endParaRPr b="1" sz="1350">
              <a:solidFill>
                <a:srgbClr val="FF0000"/>
              </a:solidFill>
              <a:latin typeface="Tahoma"/>
              <a:ea typeface="Tahoma"/>
              <a:cs typeface="Tahoma"/>
              <a:sym typeface="Tahoma"/>
            </a:endParaRPr>
          </a:p>
        </p:txBody>
      </p:sp>
      <p:pic>
        <p:nvPicPr>
          <p:cNvPr id="696" name="Google Shape;696;p22"/>
          <p:cNvPicPr preferRelativeResize="0"/>
          <p:nvPr/>
        </p:nvPicPr>
        <p:blipFill rotWithShape="1">
          <a:blip r:embed="rId4">
            <a:alphaModFix/>
          </a:blip>
          <a:srcRect b="0" l="0" r="0" t="0"/>
          <a:stretch/>
        </p:blipFill>
        <p:spPr>
          <a:xfrm>
            <a:off x="8382000" y="54183"/>
            <a:ext cx="762000" cy="676715"/>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descr="lacviet" id="525" name="Google Shape;525;p3"/>
          <p:cNvPicPr preferRelativeResize="0"/>
          <p:nvPr/>
        </p:nvPicPr>
        <p:blipFill rotWithShape="1">
          <a:blip r:embed="rId3">
            <a:alphaModFix/>
          </a:blip>
          <a:srcRect b="0" l="0" r="0" t="0"/>
          <a:stretch/>
        </p:blipFill>
        <p:spPr>
          <a:xfrm>
            <a:off x="228600" y="76200"/>
            <a:ext cx="8686800" cy="6553200"/>
          </a:xfrm>
          <a:prstGeom prst="rect">
            <a:avLst/>
          </a:prstGeom>
          <a:noFill/>
          <a:ln>
            <a:noFill/>
          </a:ln>
        </p:spPr>
      </p:pic>
      <p:pic>
        <p:nvPicPr>
          <p:cNvPr descr="D:\NĂM HỌC 2021-2022\TỔNG HỢP\maxresdefault.jpg" id="526" name="Google Shape;526;p3"/>
          <p:cNvPicPr preferRelativeResize="0"/>
          <p:nvPr/>
        </p:nvPicPr>
        <p:blipFill rotWithShape="1">
          <a:blip r:embed="rId4">
            <a:alphaModFix/>
          </a:blip>
          <a:srcRect b="0" l="0" r="0" t="0"/>
          <a:stretch/>
        </p:blipFill>
        <p:spPr>
          <a:xfrm>
            <a:off x="4800601" y="722416"/>
            <a:ext cx="4128231" cy="4535384"/>
          </a:xfrm>
          <a:prstGeom prst="rect">
            <a:avLst/>
          </a:prstGeom>
          <a:noFill/>
          <a:ln>
            <a:noFill/>
          </a:ln>
        </p:spPr>
      </p:pic>
      <p:pic>
        <p:nvPicPr>
          <p:cNvPr id="527" name="Google Shape;527;p3"/>
          <p:cNvPicPr preferRelativeResize="0"/>
          <p:nvPr/>
        </p:nvPicPr>
        <p:blipFill rotWithShape="1">
          <a:blip r:embed="rId5">
            <a:alphaModFix/>
          </a:blip>
          <a:srcRect b="0" l="0" r="0" t="0"/>
          <a:stretch/>
        </p:blipFill>
        <p:spPr>
          <a:xfrm>
            <a:off x="304801" y="722416"/>
            <a:ext cx="4495800" cy="4535384"/>
          </a:xfrm>
          <a:prstGeom prst="rect">
            <a:avLst/>
          </a:prstGeom>
          <a:noFill/>
          <a:ln>
            <a:noFill/>
          </a:ln>
        </p:spPr>
      </p:pic>
      <p:sp>
        <p:nvSpPr>
          <p:cNvPr id="528" name="Google Shape;528;p3"/>
          <p:cNvSpPr/>
          <p:nvPr/>
        </p:nvSpPr>
        <p:spPr>
          <a:xfrm>
            <a:off x="1143000" y="5576804"/>
            <a:ext cx="7239000" cy="1052596"/>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 Quan sát hình ảnh, </a:t>
            </a:r>
            <a:r>
              <a:rPr b="1" i="0" lang="en-US" sz="2400" u="none" cap="none" strike="noStrike">
                <a:solidFill>
                  <a:srgbClr val="000000"/>
                </a:solidFill>
                <a:latin typeface="Times New Roman"/>
                <a:ea typeface="Times New Roman"/>
                <a:cs typeface="Times New Roman"/>
                <a:sym typeface="Times New Roman"/>
              </a:rPr>
              <a:t>em biết gì về mảnh đất, con người gắn với những hình ảnh trên?</a:t>
            </a:r>
            <a:endParaRPr b="1" i="0" sz="2400" u="none" cap="none" strike="noStrike">
              <a:solidFill>
                <a:schemeClr val="dk1"/>
              </a:solidFill>
              <a:latin typeface="Times New Roman"/>
              <a:ea typeface="Times New Roman"/>
              <a:cs typeface="Times New Roman"/>
              <a:sym typeface="Times New Roman"/>
            </a:endParaRPr>
          </a:p>
        </p:txBody>
      </p:sp>
      <p:pic>
        <p:nvPicPr>
          <p:cNvPr id="529" name="Google Shape;529;p3"/>
          <p:cNvPicPr preferRelativeResize="0"/>
          <p:nvPr/>
        </p:nvPicPr>
        <p:blipFill rotWithShape="1">
          <a:blip r:embed="rId6">
            <a:alphaModFix/>
          </a:blip>
          <a:srcRect b="0" l="0" r="0" t="0"/>
          <a:stretch/>
        </p:blipFill>
        <p:spPr>
          <a:xfrm>
            <a:off x="25828" y="5830755"/>
            <a:ext cx="926672" cy="798645"/>
          </a:xfrm>
          <a:prstGeom prst="rect">
            <a:avLst/>
          </a:prstGeom>
          <a:noFill/>
          <a:ln>
            <a:noFill/>
          </a:ln>
        </p:spPr>
      </p:pic>
      <p:pic>
        <p:nvPicPr>
          <p:cNvPr id="530" name="Google Shape;530;p3"/>
          <p:cNvPicPr preferRelativeResize="0"/>
          <p:nvPr/>
        </p:nvPicPr>
        <p:blipFill rotWithShape="1">
          <a:blip r:embed="rId7">
            <a:alphaModFix/>
          </a:blip>
          <a:srcRect b="0" l="0" r="0" t="0"/>
          <a:stretch/>
        </p:blipFill>
        <p:spPr>
          <a:xfrm>
            <a:off x="8229600" y="1"/>
            <a:ext cx="9144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2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2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2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2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4"/>
          <p:cNvPicPr preferRelativeResize="0"/>
          <p:nvPr/>
        </p:nvPicPr>
        <p:blipFill rotWithShape="1">
          <a:blip r:embed="rId3">
            <a:alphaModFix/>
          </a:blip>
          <a:srcRect b="0" l="0" r="0" t="0"/>
          <a:stretch/>
        </p:blipFill>
        <p:spPr>
          <a:xfrm>
            <a:off x="4572000" y="-274700"/>
            <a:ext cx="128027" cy="4389500"/>
          </a:xfrm>
          <a:prstGeom prst="rect">
            <a:avLst/>
          </a:prstGeom>
          <a:noFill/>
          <a:ln>
            <a:noFill/>
          </a:ln>
        </p:spPr>
      </p:pic>
      <p:pic>
        <p:nvPicPr>
          <p:cNvPr id="536" name="Google Shape;536;p4"/>
          <p:cNvPicPr preferRelativeResize="0"/>
          <p:nvPr/>
        </p:nvPicPr>
        <p:blipFill rotWithShape="1">
          <a:blip r:embed="rId4">
            <a:alphaModFix/>
          </a:blip>
          <a:srcRect b="0" l="0" r="0" t="0"/>
          <a:stretch/>
        </p:blipFill>
        <p:spPr>
          <a:xfrm>
            <a:off x="0" y="3789040"/>
            <a:ext cx="3941366" cy="2256395"/>
          </a:xfrm>
          <a:prstGeom prst="rect">
            <a:avLst/>
          </a:prstGeom>
          <a:noFill/>
          <a:ln>
            <a:noFill/>
          </a:ln>
        </p:spPr>
      </p:pic>
      <p:pic>
        <p:nvPicPr>
          <p:cNvPr id="537" name="Google Shape;537;p4"/>
          <p:cNvPicPr preferRelativeResize="0"/>
          <p:nvPr/>
        </p:nvPicPr>
        <p:blipFill rotWithShape="1">
          <a:blip r:embed="rId5">
            <a:alphaModFix/>
          </a:blip>
          <a:srcRect b="0" l="0" r="0" t="0"/>
          <a:stretch/>
        </p:blipFill>
        <p:spPr>
          <a:xfrm>
            <a:off x="-108520" y="873711"/>
            <a:ext cx="2452528" cy="2452528"/>
          </a:xfrm>
          <a:prstGeom prst="rect">
            <a:avLst/>
          </a:prstGeom>
          <a:noFill/>
          <a:ln>
            <a:noFill/>
          </a:ln>
        </p:spPr>
      </p:pic>
      <p:pic>
        <p:nvPicPr>
          <p:cNvPr id="538" name="Google Shape;538;p4"/>
          <p:cNvPicPr preferRelativeResize="0"/>
          <p:nvPr/>
        </p:nvPicPr>
        <p:blipFill rotWithShape="1">
          <a:blip r:embed="rId6">
            <a:alphaModFix/>
          </a:blip>
          <a:srcRect b="0" l="0" r="0" t="0"/>
          <a:stretch/>
        </p:blipFill>
        <p:spPr>
          <a:xfrm>
            <a:off x="2456504" y="1295400"/>
            <a:ext cx="4359018" cy="2914141"/>
          </a:xfrm>
          <a:prstGeom prst="rect">
            <a:avLst/>
          </a:prstGeom>
          <a:noFill/>
          <a:ln>
            <a:noFill/>
          </a:ln>
        </p:spPr>
      </p:pic>
      <p:pic>
        <p:nvPicPr>
          <p:cNvPr id="539" name="Google Shape;539;p4"/>
          <p:cNvPicPr preferRelativeResize="0"/>
          <p:nvPr/>
        </p:nvPicPr>
        <p:blipFill rotWithShape="1">
          <a:blip r:embed="rId7">
            <a:alphaModFix/>
          </a:blip>
          <a:srcRect b="0" l="0" r="0" t="0"/>
          <a:stretch/>
        </p:blipFill>
        <p:spPr>
          <a:xfrm>
            <a:off x="2971800" y="2508534"/>
            <a:ext cx="2999492" cy="725487"/>
          </a:xfrm>
          <a:prstGeom prst="rect">
            <a:avLst/>
          </a:prstGeom>
          <a:noFill/>
          <a:ln>
            <a:noFill/>
          </a:ln>
        </p:spPr>
      </p:pic>
      <p:pic>
        <p:nvPicPr>
          <p:cNvPr id="540" name="Google Shape;540;p4"/>
          <p:cNvPicPr preferRelativeResize="0"/>
          <p:nvPr/>
        </p:nvPicPr>
        <p:blipFill rotWithShape="1">
          <a:blip r:embed="rId8">
            <a:alphaModFix/>
          </a:blip>
          <a:srcRect b="0" l="0" r="0" t="0"/>
          <a:stretch/>
        </p:blipFill>
        <p:spPr>
          <a:xfrm>
            <a:off x="8229600" y="1"/>
            <a:ext cx="914400" cy="609600"/>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20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
          <p:cNvSpPr txBox="1"/>
          <p:nvPr/>
        </p:nvSpPr>
        <p:spPr>
          <a:xfrm>
            <a:off x="228600" y="0"/>
            <a:ext cx="8686800"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0000"/>
                </a:solidFill>
                <a:latin typeface="Arial"/>
                <a:ea typeface="Arial"/>
                <a:cs typeface="Arial"/>
                <a:sym typeface="Arial"/>
              </a:rPr>
              <a:t>BÀI 19. VƯƠNG QUỐC CHAM-PA TỪ THẾ KÌ II ĐẾN THẾ KÌ X</a:t>
            </a:r>
            <a:endParaRPr b="1" i="0" sz="20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46" name="Google Shape;546;p5"/>
          <p:cNvSpPr txBox="1"/>
          <p:nvPr/>
        </p:nvSpPr>
        <p:spPr>
          <a:xfrm>
            <a:off x="0" y="762000"/>
            <a:ext cx="464820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0000"/>
                </a:solidFill>
                <a:latin typeface="Arial"/>
                <a:ea typeface="Arial"/>
                <a:cs typeface="Arial"/>
                <a:sym typeface="Arial"/>
              </a:rPr>
              <a:t>1. Quá trình hình thành và bước đầu phát triển của Vương quốc Chăm-pa</a:t>
            </a:r>
            <a:endParaRPr b="0" i="0" sz="1800" u="none" cap="none" strike="noStrike">
              <a:solidFill>
                <a:srgbClr val="000000"/>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547" name="Google Shape;547;p5"/>
          <p:cNvCxnSpPr/>
          <p:nvPr/>
        </p:nvCxnSpPr>
        <p:spPr>
          <a:xfrm>
            <a:off x="4648200" y="990600"/>
            <a:ext cx="0" cy="5867400"/>
          </a:xfrm>
          <a:prstGeom prst="straightConnector1">
            <a:avLst/>
          </a:prstGeom>
          <a:noFill/>
          <a:ln cap="flat" cmpd="sng" w="9525">
            <a:solidFill>
              <a:srgbClr val="000000"/>
            </a:solidFill>
            <a:prstDash val="solid"/>
            <a:round/>
            <a:headEnd len="sm" w="sm" type="none"/>
            <a:tailEnd len="sm" w="sm" type="none"/>
          </a:ln>
        </p:spPr>
      </p:cxnSp>
      <p:pic>
        <p:nvPicPr>
          <p:cNvPr id="548" name="Google Shape;548;p5"/>
          <p:cNvPicPr preferRelativeResize="0"/>
          <p:nvPr/>
        </p:nvPicPr>
        <p:blipFill rotWithShape="1">
          <a:blip r:embed="rId3">
            <a:alphaModFix/>
          </a:blip>
          <a:srcRect b="0" l="0" r="0" t="0"/>
          <a:stretch/>
        </p:blipFill>
        <p:spPr>
          <a:xfrm>
            <a:off x="4724400" y="990600"/>
            <a:ext cx="4419600" cy="5376926"/>
          </a:xfrm>
          <a:prstGeom prst="rect">
            <a:avLst/>
          </a:prstGeom>
          <a:noFill/>
          <a:ln>
            <a:noFill/>
          </a:ln>
        </p:spPr>
      </p:pic>
      <p:sp>
        <p:nvSpPr>
          <p:cNvPr id="549" name="Google Shape;549;p5"/>
          <p:cNvSpPr txBox="1"/>
          <p:nvPr/>
        </p:nvSpPr>
        <p:spPr>
          <a:xfrm>
            <a:off x="0" y="1371600"/>
            <a:ext cx="464820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000" u="none" cap="none" strike="noStrike">
                <a:solidFill>
                  <a:srgbClr val="00B0F0"/>
                </a:solidFill>
                <a:latin typeface="Arial"/>
                <a:ea typeface="Arial"/>
                <a:cs typeface="Arial"/>
                <a:sym typeface="Arial"/>
              </a:rPr>
              <a:t>a. Vương quốc Chăm-pa ra đời</a:t>
            </a:r>
            <a:endParaRPr b="0" i="0" sz="20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2000" u="none" cap="none" strike="noStrike">
                <a:solidFill>
                  <a:srgbClr val="00B0F0"/>
                </a:solidFill>
                <a:latin typeface="Arial"/>
                <a:ea typeface="Arial"/>
                <a:cs typeface="Arial"/>
                <a:sym typeface="Arial"/>
              </a:rPr>
              <a:t>Năm 192, nhân dân huyện Tượng Lâm (quận Nhật Nam) đã nổi dậy lật đổ ách thống trị của nhà Hán, giành độc lập, lập nước Lâm Ấp (sau gọi là Chăm-pa).</a:t>
            </a:r>
            <a:endParaRPr b="0" i="0" sz="2000" u="none" cap="none" strike="noStrike">
              <a:solidFill>
                <a:srgbClr val="00B0F0"/>
              </a:solidFill>
              <a:latin typeface="Arial"/>
              <a:ea typeface="Arial"/>
              <a:cs typeface="Arial"/>
              <a:sym typeface="Arial"/>
            </a:endParaRPr>
          </a:p>
        </p:txBody>
      </p:sp>
      <p:sp>
        <p:nvSpPr>
          <p:cNvPr id="550" name="Google Shape;550;p5"/>
          <p:cNvSpPr txBox="1"/>
          <p:nvPr/>
        </p:nvSpPr>
        <p:spPr>
          <a:xfrm>
            <a:off x="-1" y="3236655"/>
            <a:ext cx="4648199"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000" u="none" cap="none" strike="noStrike">
                <a:solidFill>
                  <a:srgbClr val="00B0F0"/>
                </a:solidFill>
                <a:latin typeface="Arial"/>
                <a:ea typeface="Arial"/>
                <a:cs typeface="Arial"/>
                <a:sym typeface="Arial"/>
              </a:rPr>
              <a:t>b. Chặng đường mười thế kỉ đầu tiên</a:t>
            </a:r>
            <a:endParaRPr b="0" i="0" sz="20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2000" u="none" cap="none" strike="noStrike">
                <a:solidFill>
                  <a:srgbClr val="00B0F0"/>
                </a:solidFill>
                <a:latin typeface="Arial"/>
                <a:ea typeface="Arial"/>
                <a:cs typeface="Arial"/>
                <a:sym typeface="Arial"/>
              </a:rPr>
              <a:t>- Phát triển qua nhiều giai đoạn, gắn liền với việc di chuyển kinh đô.</a:t>
            </a:r>
            <a:endParaRPr b="0" i="0" sz="20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2000" u="none" cap="none" strike="noStrike">
                <a:solidFill>
                  <a:srgbClr val="00B0F0"/>
                </a:solidFill>
                <a:latin typeface="Arial"/>
                <a:ea typeface="Arial"/>
                <a:cs typeface="Arial"/>
                <a:sym typeface="Arial"/>
              </a:rPr>
              <a:t>- Lãnh thổ dần được mở rộng và thống nhất, trải dài từ phía nam dãy Hoành Sơn đến vùng Quảng Ngãi, Bình Định ngày nay. </a:t>
            </a:r>
            <a:endParaRPr b="0" i="0" sz="2000" u="none" cap="none" strike="noStrike">
              <a:solidFill>
                <a:srgbClr val="00B0F0"/>
              </a:solidFill>
              <a:latin typeface="Arial"/>
              <a:ea typeface="Arial"/>
              <a:cs typeface="Arial"/>
              <a:sym typeface="Arial"/>
            </a:endParaRPr>
          </a:p>
        </p:txBody>
      </p:sp>
      <p:pic>
        <p:nvPicPr>
          <p:cNvPr id="551" name="Google Shape;551;p5"/>
          <p:cNvPicPr preferRelativeResize="0"/>
          <p:nvPr/>
        </p:nvPicPr>
        <p:blipFill rotWithShape="1">
          <a:blip r:embed="rId4">
            <a:alphaModFix/>
          </a:blip>
          <a:srcRect b="0" l="0" r="0" t="0"/>
          <a:stretch/>
        </p:blipFill>
        <p:spPr>
          <a:xfrm>
            <a:off x="8382000" y="1"/>
            <a:ext cx="762000" cy="677108"/>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2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20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20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2000"/>
                                        <p:tgtEl>
                                          <p:spTgt spid="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2000"/>
                                        <p:tgtEl>
                                          <p:spTgt spid="5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0" st="0"/>
                                            </p:txEl>
                                          </p:spTgt>
                                        </p:tgtEl>
                                        <p:attrNameLst>
                                          <p:attrName>style.visibility</p:attrName>
                                        </p:attrNameLst>
                                      </p:cBhvr>
                                      <p:to>
                                        <p:strVal val="visible"/>
                                      </p:to>
                                    </p:set>
                                    <p:animEffect filter="fade" transition="in">
                                      <p:cBhvr>
                                        <p:cTn dur="2000"/>
                                        <p:tgtEl>
                                          <p:spTgt spid="5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1" st="1"/>
                                            </p:txEl>
                                          </p:spTgt>
                                        </p:tgtEl>
                                        <p:attrNameLst>
                                          <p:attrName>style.visibility</p:attrName>
                                        </p:attrNameLst>
                                      </p:cBhvr>
                                      <p:to>
                                        <p:strVal val="visible"/>
                                      </p:to>
                                    </p:set>
                                    <p:animEffect filter="fade" transition="in">
                                      <p:cBhvr>
                                        <p:cTn dur="2000"/>
                                        <p:tgtEl>
                                          <p:spTgt spid="5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2" st="2"/>
                                            </p:txEl>
                                          </p:spTgt>
                                        </p:tgtEl>
                                        <p:attrNameLst>
                                          <p:attrName>style.visibility</p:attrName>
                                        </p:attrNameLst>
                                      </p:cBhvr>
                                      <p:to>
                                        <p:strVal val="visible"/>
                                      </p:to>
                                    </p:set>
                                    <p:animEffect filter="fade" transition="in">
                                      <p:cBhvr>
                                        <p:cTn dur="2000"/>
                                        <p:tgtEl>
                                          <p:spTgt spid="5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20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55" name="Shape 555"/>
        <p:cNvGrpSpPr/>
        <p:nvPr/>
      </p:nvGrpSpPr>
      <p:grpSpPr>
        <a:xfrm>
          <a:off x="0" y="0"/>
          <a:ext cx="0" cy="0"/>
          <a:chOff x="0" y="0"/>
          <a:chExt cx="0" cy="0"/>
        </a:xfrm>
      </p:grpSpPr>
      <p:pic>
        <p:nvPicPr>
          <p:cNvPr id="556" name="Google Shape;556;p6"/>
          <p:cNvPicPr preferRelativeResize="0"/>
          <p:nvPr/>
        </p:nvPicPr>
        <p:blipFill rotWithShape="1">
          <a:blip r:embed="rId3">
            <a:alphaModFix/>
          </a:blip>
          <a:srcRect b="0" l="0" r="0" t="0"/>
          <a:stretch/>
        </p:blipFill>
        <p:spPr>
          <a:xfrm>
            <a:off x="1" y="0"/>
            <a:ext cx="9433047" cy="6813376"/>
          </a:xfrm>
          <a:prstGeom prst="rect">
            <a:avLst/>
          </a:prstGeom>
          <a:noFill/>
          <a:ln>
            <a:noFill/>
          </a:ln>
        </p:spPr>
      </p:pic>
      <p:sp>
        <p:nvSpPr>
          <p:cNvPr id="557" name="Google Shape;557;p6"/>
          <p:cNvSpPr txBox="1"/>
          <p:nvPr/>
        </p:nvSpPr>
        <p:spPr>
          <a:xfrm>
            <a:off x="883469" y="1942155"/>
            <a:ext cx="3863865"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70C0"/>
                </a:solidFill>
                <a:latin typeface="Arial"/>
                <a:ea typeface="Arial"/>
                <a:cs typeface="Arial"/>
                <a:sym typeface="Arial"/>
              </a:rPr>
              <a:t>BÀI 19. VƯƠNG QUỐC CHAM-PA TỪ THẾ KÌ II ĐẾN THẾ KÌ X</a:t>
            </a:r>
            <a:endParaRPr b="1" i="0" sz="2400" u="none" cap="none" strike="noStrike">
              <a:solidFill>
                <a:srgbClr val="0070C0"/>
              </a:solidFill>
              <a:latin typeface="Arial"/>
              <a:ea typeface="Arial"/>
              <a:cs typeface="Arial"/>
              <a:sym typeface="Arial"/>
            </a:endParaRPr>
          </a:p>
          <a:p>
            <a:pPr indent="0" lvl="0" marL="0" marR="0" rtl="0" algn="just">
              <a:spcBef>
                <a:spcPts val="0"/>
              </a:spcBef>
              <a:spcAft>
                <a:spcPts val="0"/>
              </a:spcAft>
              <a:buNone/>
            </a:pPr>
            <a:r>
              <a:t/>
            </a:r>
            <a:endParaRPr b="1" i="0" sz="2400" u="none" cap="none" strike="noStrike">
              <a:solidFill>
                <a:srgbClr val="0070C0"/>
              </a:solidFill>
              <a:latin typeface="Times New Roman"/>
              <a:ea typeface="Times New Roman"/>
              <a:cs typeface="Times New Roman"/>
              <a:sym typeface="Times New Roman"/>
            </a:endParaRPr>
          </a:p>
        </p:txBody>
      </p:sp>
      <p:sp>
        <p:nvSpPr>
          <p:cNvPr id="558" name="Google Shape;558;p6"/>
          <p:cNvSpPr txBox="1"/>
          <p:nvPr/>
        </p:nvSpPr>
        <p:spPr>
          <a:xfrm>
            <a:off x="4747333" y="762000"/>
            <a:ext cx="3863267"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00B0F0"/>
                </a:solidFill>
                <a:latin typeface="Arial"/>
                <a:ea typeface="Arial"/>
                <a:cs typeface="Arial"/>
                <a:sym typeface="Arial"/>
              </a:rPr>
              <a:t>1. Quá trình hình thành và bước đầu phát triển của Vương quốc Chăm-pa.</a:t>
            </a:r>
            <a:endParaRPr b="0" i="0" sz="2800" u="none" cap="none" strike="noStrike">
              <a:solidFill>
                <a:srgbClr val="00B0F0"/>
              </a:solidFill>
              <a:latin typeface="Arial"/>
              <a:ea typeface="Arial"/>
              <a:cs typeface="Arial"/>
              <a:sym typeface="Arial"/>
            </a:endParaRPr>
          </a:p>
        </p:txBody>
      </p:sp>
      <p:sp>
        <p:nvSpPr>
          <p:cNvPr id="559" name="Google Shape;559;p6"/>
          <p:cNvSpPr txBox="1"/>
          <p:nvPr/>
        </p:nvSpPr>
        <p:spPr>
          <a:xfrm>
            <a:off x="4724400" y="2590800"/>
            <a:ext cx="3886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00B0F0"/>
                </a:solidFill>
                <a:latin typeface="Arial"/>
                <a:ea typeface="Arial"/>
                <a:cs typeface="Arial"/>
                <a:sym typeface="Arial"/>
              </a:rPr>
              <a:t>2. Hoạt động kinh tế và tổ chức xã hội</a:t>
            </a:r>
            <a:endParaRPr b="0" i="0" sz="2800" u="none" cap="none" strike="noStrike">
              <a:solidFill>
                <a:srgbClr val="00B0F0"/>
              </a:solidFill>
              <a:latin typeface="Arial"/>
              <a:ea typeface="Arial"/>
              <a:cs typeface="Arial"/>
              <a:sym typeface="Arial"/>
            </a:endParaRPr>
          </a:p>
        </p:txBody>
      </p:sp>
      <p:pic>
        <p:nvPicPr>
          <p:cNvPr id="560" name="Google Shape;560;p6"/>
          <p:cNvPicPr preferRelativeResize="0"/>
          <p:nvPr/>
        </p:nvPicPr>
        <p:blipFill rotWithShape="1">
          <a:blip r:embed="rId4">
            <a:alphaModFix/>
          </a:blip>
          <a:srcRect b="0" l="0" r="0" t="0"/>
          <a:stretch/>
        </p:blipFill>
        <p:spPr>
          <a:xfrm>
            <a:off x="8641042" y="54183"/>
            <a:ext cx="762066" cy="676715"/>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2000"/>
                                        <p:tgtEl>
                                          <p:spTgt spid="5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4" name="Shape 564"/>
        <p:cNvGrpSpPr/>
        <p:nvPr/>
      </p:nvGrpSpPr>
      <p:grpSpPr>
        <a:xfrm>
          <a:off x="0" y="0"/>
          <a:ext cx="0" cy="0"/>
          <a:chOff x="0" y="0"/>
          <a:chExt cx="0" cy="0"/>
        </a:xfrm>
      </p:grpSpPr>
      <p:pic>
        <p:nvPicPr>
          <p:cNvPr id="565" name="Google Shape;565;p7"/>
          <p:cNvPicPr preferRelativeResize="0"/>
          <p:nvPr/>
        </p:nvPicPr>
        <p:blipFill rotWithShape="1">
          <a:blip r:embed="rId4">
            <a:alphaModFix/>
          </a:blip>
          <a:srcRect b="0" l="0" r="0" t="0"/>
          <a:stretch/>
        </p:blipFill>
        <p:spPr>
          <a:xfrm>
            <a:off x="7527639" y="530917"/>
            <a:ext cx="1949598" cy="1657158"/>
          </a:xfrm>
          <a:prstGeom prst="rect">
            <a:avLst/>
          </a:prstGeom>
          <a:noFill/>
          <a:ln>
            <a:noFill/>
          </a:ln>
        </p:spPr>
      </p:pic>
      <p:pic>
        <p:nvPicPr>
          <p:cNvPr id="566" name="Google Shape;566;p7"/>
          <p:cNvPicPr preferRelativeResize="0"/>
          <p:nvPr/>
        </p:nvPicPr>
        <p:blipFill rotWithShape="1">
          <a:blip r:embed="rId5">
            <a:alphaModFix/>
          </a:blip>
          <a:srcRect b="0" l="0" r="0" t="0"/>
          <a:stretch/>
        </p:blipFill>
        <p:spPr>
          <a:xfrm>
            <a:off x="1524001" y="762000"/>
            <a:ext cx="6096000" cy="4495800"/>
          </a:xfrm>
          <a:prstGeom prst="rect">
            <a:avLst/>
          </a:prstGeom>
          <a:noFill/>
          <a:ln>
            <a:noFill/>
          </a:ln>
        </p:spPr>
      </p:pic>
      <p:pic>
        <p:nvPicPr>
          <p:cNvPr id="567" name="Google Shape;567;p7"/>
          <p:cNvPicPr preferRelativeResize="0"/>
          <p:nvPr/>
        </p:nvPicPr>
        <p:blipFill rotWithShape="1">
          <a:blip r:embed="rId6">
            <a:alphaModFix/>
          </a:blip>
          <a:srcRect b="0" l="0" r="0" t="0"/>
          <a:stretch/>
        </p:blipFill>
        <p:spPr>
          <a:xfrm>
            <a:off x="8419322" y="0"/>
            <a:ext cx="762000" cy="677108"/>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2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20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1" name="Shape 571"/>
        <p:cNvGrpSpPr/>
        <p:nvPr/>
      </p:nvGrpSpPr>
      <p:grpSpPr>
        <a:xfrm>
          <a:off x="0" y="0"/>
          <a:ext cx="0" cy="0"/>
          <a:chOff x="0" y="0"/>
          <a:chExt cx="0" cy="0"/>
        </a:xfrm>
      </p:grpSpPr>
      <p:pic>
        <p:nvPicPr>
          <p:cNvPr id="572" name="Google Shape;572;p8"/>
          <p:cNvPicPr preferRelativeResize="0"/>
          <p:nvPr/>
        </p:nvPicPr>
        <p:blipFill rotWithShape="1">
          <a:blip r:embed="rId4">
            <a:alphaModFix/>
          </a:blip>
          <a:srcRect b="0" l="0" r="0" t="0"/>
          <a:stretch/>
        </p:blipFill>
        <p:spPr>
          <a:xfrm>
            <a:off x="7527639" y="530917"/>
            <a:ext cx="1949598" cy="1657158"/>
          </a:xfrm>
          <a:prstGeom prst="rect">
            <a:avLst/>
          </a:prstGeom>
          <a:noFill/>
          <a:ln>
            <a:noFill/>
          </a:ln>
        </p:spPr>
      </p:pic>
      <p:grpSp>
        <p:nvGrpSpPr>
          <p:cNvPr id="573" name="Google Shape;573;p8"/>
          <p:cNvGrpSpPr/>
          <p:nvPr/>
        </p:nvGrpSpPr>
        <p:grpSpPr>
          <a:xfrm>
            <a:off x="3200400" y="147531"/>
            <a:ext cx="2959926" cy="766773"/>
            <a:chOff x="3370370" y="229653"/>
            <a:chExt cx="2959926" cy="766773"/>
          </a:xfrm>
        </p:grpSpPr>
        <p:sp>
          <p:nvSpPr>
            <p:cNvPr id="574" name="Google Shape;574;p8"/>
            <p:cNvSpPr/>
            <p:nvPr/>
          </p:nvSpPr>
          <p:spPr>
            <a:xfrm>
              <a:off x="3370370" y="229653"/>
              <a:ext cx="2959926" cy="766773"/>
            </a:xfrm>
            <a:prstGeom prst="roundRect">
              <a:avLst>
                <a:gd fmla="val 10000" name="adj"/>
              </a:avLst>
            </a:prstGeom>
            <a:solidFill>
              <a:srgbClr val="FFFFFF">
                <a:alpha val="89803"/>
              </a:srgbClr>
            </a:solidFill>
            <a:ln cap="flat" cmpd="sng" w="9525">
              <a:solidFill>
                <a:srgbClr val="F3DC5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8"/>
            <p:cNvSpPr/>
            <p:nvPr/>
          </p:nvSpPr>
          <p:spPr>
            <a:xfrm>
              <a:off x="3392828" y="252111"/>
              <a:ext cx="2915010" cy="72185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None/>
              </a:pPr>
              <a:r>
                <a:rPr b="1" i="0" lang="en-US" sz="3200" u="none" cap="none" strike="noStrike">
                  <a:solidFill>
                    <a:srgbClr val="00B050"/>
                  </a:solidFill>
                  <a:latin typeface="Times New Roman"/>
                  <a:ea typeface="Times New Roman"/>
                  <a:cs typeface="Times New Roman"/>
                  <a:sym typeface="Times New Roman"/>
                </a:rPr>
                <a:t>Thảo luận nhóm</a:t>
              </a:r>
              <a:endParaRPr b="1" i="0" sz="3200" u="none" cap="none" strike="noStrike">
                <a:solidFill>
                  <a:srgbClr val="00B050"/>
                </a:solidFill>
                <a:latin typeface="Times New Roman"/>
                <a:ea typeface="Times New Roman"/>
                <a:cs typeface="Times New Roman"/>
                <a:sym typeface="Times New Roman"/>
              </a:endParaRPr>
            </a:p>
          </p:txBody>
        </p:sp>
      </p:grpSp>
      <p:sp>
        <p:nvSpPr>
          <p:cNvPr id="576" name="Google Shape;576;p8"/>
          <p:cNvSpPr/>
          <p:nvPr/>
        </p:nvSpPr>
        <p:spPr>
          <a:xfrm>
            <a:off x="0" y="533400"/>
            <a:ext cx="2448272" cy="1152128"/>
          </a:xfrm>
          <a:prstGeom prst="ribbon2">
            <a:avLst>
              <a:gd fmla="val 16667" name="adj1"/>
              <a:gd fmla="val 50000" name="adj2"/>
            </a:avLst>
          </a:prstGeom>
          <a:solidFill>
            <a:srgbClr val="FFFFF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0000"/>
                </a:solidFill>
                <a:latin typeface="Times New Roman"/>
                <a:ea typeface="Times New Roman"/>
                <a:cs typeface="Times New Roman"/>
                <a:sym typeface="Times New Roman"/>
              </a:rPr>
              <a:t>Phiếu bài tập</a:t>
            </a:r>
            <a:endParaRPr b="0" i="0" sz="2800" u="none" cap="none" strike="noStrike">
              <a:solidFill>
                <a:srgbClr val="FF0000"/>
              </a:solidFill>
              <a:latin typeface="Times New Roman"/>
              <a:ea typeface="Times New Roman"/>
              <a:cs typeface="Times New Roman"/>
              <a:sym typeface="Times New Roman"/>
            </a:endParaRPr>
          </a:p>
        </p:txBody>
      </p:sp>
      <p:sp>
        <p:nvSpPr>
          <p:cNvPr id="577" name="Google Shape;577;p8"/>
          <p:cNvSpPr/>
          <p:nvPr/>
        </p:nvSpPr>
        <p:spPr>
          <a:xfrm>
            <a:off x="304800" y="1066800"/>
            <a:ext cx="8458200" cy="4038600"/>
          </a:xfrm>
          <a:prstGeom prst="mathEqual">
            <a:avLst>
              <a:gd fmla="val 23520" name="adj1"/>
              <a:gd fmla="val 1176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78" name="Google Shape;578;p8"/>
          <p:cNvSpPr txBox="1"/>
          <p:nvPr/>
        </p:nvSpPr>
        <p:spPr>
          <a:xfrm>
            <a:off x="1447800" y="1905000"/>
            <a:ext cx="6172200"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lt1"/>
                </a:solidFill>
                <a:latin typeface="Arial"/>
                <a:ea typeface="Arial"/>
                <a:cs typeface="Arial"/>
                <a:sym typeface="Arial"/>
              </a:rPr>
              <a:t>? Khái quát nét chính trong hoạt động kinh tế của người Cham-pa.</a:t>
            </a:r>
            <a:endParaRPr/>
          </a:p>
          <a:p>
            <a:pPr indent="0" lvl="0" marL="0" marR="0" rtl="0" algn="just">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579" name="Google Shape;579;p8"/>
          <p:cNvSpPr txBox="1"/>
          <p:nvPr/>
        </p:nvSpPr>
        <p:spPr>
          <a:xfrm>
            <a:off x="1447800" y="3276600"/>
            <a:ext cx="6172200"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lt1"/>
                </a:solidFill>
                <a:latin typeface="Arial"/>
                <a:ea typeface="Arial"/>
                <a:cs typeface="Arial"/>
                <a:sym typeface="Arial"/>
              </a:rPr>
              <a:t>? So sánh hoạt động kinh tế của cư dân Cham-pa với hoạt động kinh tế của cư dân Văn Lang- Âu Lạc.</a:t>
            </a:r>
            <a:endParaRPr/>
          </a:p>
          <a:p>
            <a:pPr indent="0" lvl="0" marL="0" marR="0" rtl="0" algn="just">
              <a:spcBef>
                <a:spcPts val="0"/>
              </a:spcBef>
              <a:spcAft>
                <a:spcPts val="0"/>
              </a:spcAft>
              <a:buNone/>
            </a:pPr>
            <a:r>
              <a:t/>
            </a:r>
            <a:endParaRPr b="0" i="0" sz="2000" u="none" cap="none" strike="noStrike">
              <a:solidFill>
                <a:schemeClr val="lt1"/>
              </a:solidFill>
              <a:latin typeface="Arial"/>
              <a:ea typeface="Arial"/>
              <a:cs typeface="Arial"/>
              <a:sym typeface="Arial"/>
            </a:endParaRPr>
          </a:p>
        </p:txBody>
      </p:sp>
      <p:pic>
        <p:nvPicPr>
          <p:cNvPr id="580" name="Google Shape;580;p8"/>
          <p:cNvPicPr preferRelativeResize="0"/>
          <p:nvPr/>
        </p:nvPicPr>
        <p:blipFill rotWithShape="1">
          <a:blip r:embed="rId5">
            <a:alphaModFix/>
          </a:blip>
          <a:srcRect b="0" l="0" r="0" t="0"/>
          <a:stretch/>
        </p:blipFill>
        <p:spPr>
          <a:xfrm>
            <a:off x="3048000" y="4481044"/>
            <a:ext cx="2895601" cy="1310156"/>
          </a:xfrm>
          <a:prstGeom prst="rect">
            <a:avLst/>
          </a:prstGeom>
          <a:noFill/>
          <a:ln>
            <a:noFill/>
          </a:ln>
        </p:spPr>
      </p:pic>
      <p:pic>
        <p:nvPicPr>
          <p:cNvPr id="581" name="Google Shape;581;p8"/>
          <p:cNvPicPr preferRelativeResize="0"/>
          <p:nvPr/>
        </p:nvPicPr>
        <p:blipFill rotWithShape="1">
          <a:blip r:embed="rId6">
            <a:alphaModFix/>
          </a:blip>
          <a:srcRect b="0" l="0" r="0" t="0"/>
          <a:stretch/>
        </p:blipFill>
        <p:spPr>
          <a:xfrm>
            <a:off x="8385044" y="42642"/>
            <a:ext cx="762066" cy="676715"/>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20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2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2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2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2000"/>
                                        <p:tgtEl>
                                          <p:spTgt spid="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85" name="Shape 585"/>
        <p:cNvGrpSpPr/>
        <p:nvPr/>
      </p:nvGrpSpPr>
      <p:grpSpPr>
        <a:xfrm>
          <a:off x="0" y="0"/>
          <a:ext cx="0" cy="0"/>
          <a:chOff x="0" y="0"/>
          <a:chExt cx="0" cy="0"/>
        </a:xfrm>
      </p:grpSpPr>
      <p:pic>
        <p:nvPicPr>
          <p:cNvPr id="586" name="Google Shape;586;p9"/>
          <p:cNvPicPr preferRelativeResize="0"/>
          <p:nvPr/>
        </p:nvPicPr>
        <p:blipFill rotWithShape="1">
          <a:blip r:embed="rId3">
            <a:alphaModFix/>
          </a:blip>
          <a:srcRect b="0" l="0" r="0" t="0"/>
          <a:stretch/>
        </p:blipFill>
        <p:spPr>
          <a:xfrm>
            <a:off x="1" y="0"/>
            <a:ext cx="9433047" cy="6813376"/>
          </a:xfrm>
          <a:prstGeom prst="rect">
            <a:avLst/>
          </a:prstGeom>
          <a:noFill/>
          <a:ln>
            <a:noFill/>
          </a:ln>
        </p:spPr>
      </p:pic>
      <p:sp>
        <p:nvSpPr>
          <p:cNvPr id="587" name="Google Shape;587;p9"/>
          <p:cNvSpPr txBox="1"/>
          <p:nvPr/>
        </p:nvSpPr>
        <p:spPr>
          <a:xfrm>
            <a:off x="914400" y="1371600"/>
            <a:ext cx="3886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00B0F0"/>
                </a:solidFill>
                <a:latin typeface="Arial"/>
                <a:ea typeface="Arial"/>
                <a:cs typeface="Arial"/>
                <a:sym typeface="Arial"/>
              </a:rPr>
              <a:t>2. Hoạt động kinh tế và tổ chức xã hội</a:t>
            </a:r>
            <a:endParaRPr b="0" i="0" sz="2800" u="none" cap="none" strike="noStrike">
              <a:solidFill>
                <a:srgbClr val="00B0F0"/>
              </a:solidFill>
              <a:latin typeface="Arial"/>
              <a:ea typeface="Arial"/>
              <a:cs typeface="Arial"/>
              <a:sym typeface="Arial"/>
            </a:endParaRPr>
          </a:p>
        </p:txBody>
      </p:sp>
      <p:sp>
        <p:nvSpPr>
          <p:cNvPr id="588" name="Google Shape;588;p9"/>
          <p:cNvSpPr txBox="1"/>
          <p:nvPr/>
        </p:nvSpPr>
        <p:spPr>
          <a:xfrm>
            <a:off x="4800600" y="762000"/>
            <a:ext cx="373380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B0F0"/>
                </a:solidFill>
                <a:latin typeface="Arial"/>
                <a:ea typeface="Arial"/>
                <a:cs typeface="Arial"/>
                <a:sym typeface="Arial"/>
              </a:rPr>
              <a:t>a. Hoạt động kinh tế</a:t>
            </a:r>
            <a:endParaRPr b="0" i="0" sz="1800" u="none" cap="none" strike="noStrike">
              <a:solidFill>
                <a:srgbClr val="00B0F0"/>
              </a:solidFill>
              <a:latin typeface="Arial"/>
              <a:ea typeface="Arial"/>
              <a:cs typeface="Arial"/>
              <a:sym typeface="Arial"/>
            </a:endParaRPr>
          </a:p>
          <a:p>
            <a:pPr indent="0" lvl="0" marL="0" marR="0" rtl="0" algn="just">
              <a:spcBef>
                <a:spcPts val="0"/>
              </a:spcBef>
              <a:spcAft>
                <a:spcPts val="0"/>
              </a:spcAft>
              <a:buNone/>
            </a:pPr>
            <a:r>
              <a:rPr b="0" i="0" lang="en-US" sz="1800" u="none" cap="none" strike="noStrike">
                <a:solidFill>
                  <a:srgbClr val="00B0F0"/>
                </a:solidFill>
                <a:latin typeface="Arial"/>
                <a:ea typeface="Arial"/>
                <a:cs typeface="Arial"/>
                <a:sym typeface="Arial"/>
              </a:rPr>
              <a:t>- Hoạt động kinh tế chính: Trồng lúa nước, chăn nuôi gia súc, gia cầm, sản xuất hàng thủ công, khai thác các nguồn lợi rừng và biển; buôn bán bằng đường biển.</a:t>
            </a:r>
            <a:endParaRPr b="0" i="0" sz="1800" u="none" cap="none" strike="noStrike">
              <a:solidFill>
                <a:srgbClr val="00B0F0"/>
              </a:solidFill>
              <a:latin typeface="Arial"/>
              <a:ea typeface="Arial"/>
              <a:cs typeface="Arial"/>
              <a:sym typeface="Arial"/>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20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xEl>
                                              <p:pRg end="0" st="0"/>
                                            </p:txEl>
                                          </p:spTgt>
                                        </p:tgtEl>
                                        <p:attrNameLst>
                                          <p:attrName>style.visibility</p:attrName>
                                        </p:attrNameLst>
                                      </p:cBhvr>
                                      <p:to>
                                        <p:strVal val="visible"/>
                                      </p:to>
                                    </p:set>
                                    <p:animEffect filter="fade" transition="in">
                                      <p:cBhvr>
                                        <p:cTn dur="2000"/>
                                        <p:tgtEl>
                                          <p:spTgt spid="5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xEl>
                                              <p:pRg end="1" st="1"/>
                                            </p:txEl>
                                          </p:spTgt>
                                        </p:tgtEl>
                                        <p:attrNameLst>
                                          <p:attrName>style.visibility</p:attrName>
                                        </p:attrNameLst>
                                      </p:cBhvr>
                                      <p:to>
                                        <p:strVal val="visible"/>
                                      </p:to>
                                    </p:set>
                                    <p:animEffect filter="fade" transition="in">
                                      <p:cBhvr>
                                        <p:cTn dur="2000"/>
                                        <p:tgtEl>
                                          <p:spTgt spid="5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2021-04-18T07:45:22Z</dcterms:created>
</cp:coreProperties>
</file>