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87D5D9"/>
    <a:srgbClr val="53C3C9"/>
    <a:srgbClr val="F16649"/>
    <a:srgbClr val="F47A69"/>
    <a:srgbClr val="A3E7FF"/>
    <a:srgbClr val="0088EE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434" autoAdjust="0"/>
  </p:normalViewPr>
  <p:slideViewPr>
    <p:cSldViewPr snapToGrid="0" showGuides="1">
      <p:cViewPr varScale="1">
        <p:scale>
          <a:sx n="109" d="100"/>
          <a:sy n="109" d="100"/>
        </p:scale>
        <p:origin x="1596" y="102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87809"/>
              </p:ext>
            </p:extLst>
          </p:nvPr>
        </p:nvGraphicFramePr>
        <p:xfrm>
          <a:off x="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use the words related to cities and landmarks.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dirty="0" err="1"/>
                        <a:t>əʊ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dirty="0" err="1"/>
                        <a:t>aʊ</a:t>
                      </a:r>
                      <a:r>
                        <a:rPr lang="en-US" sz="2400" dirty="0"/>
                        <a:t>/ correctly.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adjectives and possessive pronouns.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exclamations with </a:t>
                      </a:r>
                      <a:r>
                        <a:rPr lang="en-US" sz="2400" i="1"/>
                        <a:t>What</a:t>
                      </a:r>
                      <a:r>
                        <a:rPr lang="en-US" sz="2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to a description of a 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holiday postcard.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38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8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8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8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1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38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984" y="19336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9909" y="281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63" y="32546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617" y="37368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96" y="41911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2160" y="46454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08" y="50852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6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52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0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6861" y="378071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80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73045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11758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9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95761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07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12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6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1758" y="19365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615" y="28608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67" y="3306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767" y="37451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767" y="42066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842" y="46630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42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5035" y="19239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035" y="28557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834" y="3763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015" y="41994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6947" y="4659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921" y="5123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7542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741014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9498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98" y="4775901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779732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729279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754213"/>
            <a:ext cx="3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748559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5693419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1" y="5652077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86786"/>
            <a:ext cx="64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623454" y="1755600"/>
            <a:ext cx="2111832" cy="461665"/>
            <a:chOff x="1230086" y="1785257"/>
            <a:chExt cx="211183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exciting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24409" y="1749262"/>
            <a:ext cx="1796143" cy="461665"/>
            <a:chOff x="1230086" y="1785257"/>
            <a:chExt cx="179614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amazing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96751" y="1749262"/>
            <a:ext cx="2013849" cy="461665"/>
            <a:chOff x="1230086" y="1785257"/>
            <a:chExt cx="2013849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long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688774" y="2300323"/>
            <a:ext cx="7180427" cy="461665"/>
            <a:chOff x="363373" y="2525685"/>
            <a:chExt cx="7180427" cy="461665"/>
          </a:xfrm>
        </p:grpSpPr>
        <p:grpSp>
          <p:nvGrpSpPr>
            <p:cNvPr id="89" name="Group 88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weather is              . </a:t>
                </a:r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278000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634341" y="2778381"/>
            <a:ext cx="1796143" cy="461665"/>
            <a:chOff x="1230086" y="1785257"/>
            <a:chExt cx="1796143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61123" y="2772043"/>
            <a:ext cx="1796143" cy="461665"/>
            <a:chOff x="1230086" y="1785257"/>
            <a:chExt cx="1796143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33465" y="2772043"/>
            <a:ext cx="2841162" cy="461665"/>
            <a:chOff x="1230086" y="1785257"/>
            <a:chExt cx="2841162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sunny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688774" y="3312216"/>
            <a:ext cx="6574967" cy="470318"/>
            <a:chOff x="838203" y="3668444"/>
            <a:chExt cx="6574967" cy="470318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people are                .</a:t>
                </a:r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601682" y="3856574"/>
            <a:ext cx="3374583" cy="461665"/>
            <a:chOff x="1230086" y="1785257"/>
            <a:chExt cx="3374583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08720" y="3850236"/>
            <a:ext cx="3002378" cy="461665"/>
            <a:chOff x="1230086" y="1785257"/>
            <a:chExt cx="3002378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516403" y="3841583"/>
            <a:ext cx="2333698" cy="461665"/>
            <a:chOff x="1230086" y="1785257"/>
            <a:chExt cx="2333698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helpful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699660" y="4453491"/>
            <a:ext cx="6869272" cy="470318"/>
            <a:chOff x="685414" y="6027003"/>
            <a:chExt cx="6869272" cy="470318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buildings are               .</a:t>
                </a:r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33771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608425" y="4954111"/>
            <a:ext cx="2688784" cy="461665"/>
            <a:chOff x="1230086" y="1785257"/>
            <a:chExt cx="2688784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tall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411065" y="4937149"/>
            <a:ext cx="1711122" cy="461665"/>
            <a:chOff x="1230086" y="1785257"/>
            <a:chExt cx="171112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16445" y="4954110"/>
            <a:ext cx="1177730" cy="461665"/>
            <a:chOff x="1230086" y="1785257"/>
            <a:chExt cx="1177730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796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fast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656116" y="1298331"/>
            <a:ext cx="6973597" cy="470318"/>
            <a:chOff x="794659" y="707494"/>
            <a:chExt cx="6973597" cy="470318"/>
          </a:xfrm>
        </p:grpSpPr>
        <p:grpSp>
          <p:nvGrpSpPr>
            <p:cNvPr id="133" name="Group 13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city is               .</a:t>
                </a:r>
                <a:endParaRPr lang="en-US" sz="2400" i="1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26343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710546" y="5542063"/>
            <a:ext cx="6869272" cy="470318"/>
            <a:chOff x="685414" y="6027003"/>
            <a:chExt cx="6869272" cy="470318"/>
          </a:xfrm>
        </p:grpSpPr>
        <p:grpSp>
          <p:nvGrpSpPr>
            <p:cNvPr id="138" name="Group 13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food is                .</a:t>
                </a:r>
              </a:p>
            </p:txBody>
          </p:sp>
        </p:grpSp>
        <p:cxnSp>
          <p:nvCxnSpPr>
            <p:cNvPr id="139" name="Straight Connector 138"/>
            <p:cNvCxnSpPr/>
            <p:nvPr/>
          </p:nvCxnSpPr>
          <p:spPr>
            <a:xfrm flipV="1">
              <a:off x="268049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2619311" y="6042683"/>
            <a:ext cx="2688784" cy="461665"/>
            <a:chOff x="1230086" y="1785257"/>
            <a:chExt cx="2688784" cy="461665"/>
          </a:xfrm>
        </p:grpSpPr>
        <p:sp>
          <p:nvSpPr>
            <p:cNvPr id="143" name="TextBox 1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cute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421951" y="6025721"/>
            <a:ext cx="1711122" cy="461665"/>
            <a:chOff x="1230086" y="1785257"/>
            <a:chExt cx="1711122" cy="461665"/>
          </a:xfrm>
        </p:grpSpPr>
        <p:sp>
          <p:nvSpPr>
            <p:cNvPr id="146" name="TextBox 1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delicious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627331" y="6042682"/>
            <a:ext cx="1330126" cy="461665"/>
            <a:chOff x="1230086" y="1785257"/>
            <a:chExt cx="1330126" cy="461665"/>
          </a:xfrm>
        </p:grpSpPr>
        <p:sp>
          <p:nvSpPr>
            <p:cNvPr id="149" name="TextBox 1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11086" y="1785257"/>
              <a:ext cx="949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good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617958" y="17909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29326" y="176418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15938" y="27934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433465" y="276612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610234" y="38581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521194" y="38460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634629" y="496276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392783" y="495345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449150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16445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9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70614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" y="2478416"/>
            <a:ext cx="2331696" cy="1554464"/>
          </a:xfrm>
          <a:prstGeom prst="round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9" y="2494779"/>
            <a:ext cx="2079569" cy="1538101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8" y="4649862"/>
            <a:ext cx="2258063" cy="1631718"/>
          </a:xfrm>
          <a:prstGeom prst="round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0" y="4649862"/>
            <a:ext cx="2340429" cy="1645812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0963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105793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1806" y="40194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46636" y="43264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450" y="6280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05793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1806" y="6281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046636" y="6588615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7354" y="1141000"/>
            <a:ext cx="6089293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43356" y="1195425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beach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3356" y="1543762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palace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7475" y="1195424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river bank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7475" y="1543762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night market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86801" y="1195425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86801" y="1543762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postcard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4" y="2478417"/>
            <a:ext cx="2079569" cy="1541010"/>
          </a:xfrm>
          <a:prstGeom prst="round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69" y="4535630"/>
            <a:ext cx="2588658" cy="1975233"/>
          </a:xfrm>
          <a:prstGeom prst="round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51921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926751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51921" y="62979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926751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16908" y="4019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beach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12546" y="6278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palace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61039" y="401942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river bank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6828" y="6293483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night market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1519" y="4019427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towers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35297" y="6278426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66329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85201" y="265603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Hey Phong. You’re wearing my hat. It’s not              .</a:t>
              </a:r>
              <a:endParaRPr lang="en-US" sz="2400" i="1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898181" y="29829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85201" y="3313185"/>
            <a:ext cx="6273542" cy="830997"/>
            <a:chOff x="369902" y="2142097"/>
            <a:chExt cx="6273542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579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We’re looking for </a:t>
              </a:r>
              <a:r>
                <a:rPr lang="en-US" sz="2400" dirty="0" err="1"/>
                <a:t>Mr</a:t>
              </a:r>
              <a:r>
                <a:rPr lang="en-US" sz="2400" dirty="0"/>
                <a:t> and </a:t>
              </a:r>
              <a:r>
                <a:rPr lang="en-US" sz="2400" dirty="0" err="1"/>
                <a:t>Mrs</a:t>
              </a:r>
              <a:r>
                <a:rPr lang="en-US" sz="2400" dirty="0"/>
                <a:t> Smith’s house. Is that               ?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503727" y="400967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85201" y="4231612"/>
            <a:ext cx="7460085" cy="461665"/>
            <a:chOff x="369902" y="2142097"/>
            <a:chExt cx="7460085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my drawing. It’s              .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459775" y="45579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85201" y="4856114"/>
            <a:ext cx="7180427" cy="830997"/>
            <a:chOff x="369902" y="2142097"/>
            <a:chExt cx="7180427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your room.                is next door. So call us if you need anything.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919356" y="5182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87278" y="1797926"/>
            <a:ext cx="6089293" cy="587497"/>
            <a:chOff x="1527353" y="1623750"/>
            <a:chExt cx="6089293" cy="587497"/>
          </a:xfrm>
        </p:grpSpPr>
        <p:grpSp>
          <p:nvGrpSpPr>
            <p:cNvPr id="42" name="Group 41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theirs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hers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mine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ours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85201" y="5873947"/>
            <a:ext cx="7460085" cy="461665"/>
            <a:chOff x="369902" y="2142097"/>
            <a:chExt cx="7460085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Sue doesn’t need to borrow my pen. She’s got              .</a:t>
              </a: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7359239" y="62003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22025" y="2665862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03726" y="36825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04705" y="422587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90296" y="4850373"/>
            <a:ext cx="7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51167" y="5873947"/>
            <a:ext cx="72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5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85201" y="1785814"/>
            <a:ext cx="6973597" cy="470318"/>
            <a:chOff x="794659" y="707494"/>
            <a:chExt cx="6973597" cy="47031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Bangkok is an exciting city. I love it’s people</a:t>
                </a:r>
                <a:endParaRPr lang="en-US" sz="2400" i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442869" y="1077918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85201" y="2577438"/>
            <a:ext cx="6785170" cy="830997"/>
            <a:chOff x="363373" y="2525685"/>
            <a:chExt cx="6785170" cy="830997"/>
          </a:xfrm>
        </p:grpSpPr>
        <p:grpSp>
          <p:nvGrpSpPr>
            <p:cNvPr id="22" name="Group 21"/>
            <p:cNvGrpSpPr/>
            <p:nvPr/>
          </p:nvGrpSpPr>
          <p:grpSpPr>
            <a:xfrm>
              <a:off x="363373" y="2525685"/>
              <a:ext cx="6785170" cy="830997"/>
              <a:chOff x="369902" y="2142097"/>
              <a:chExt cx="6785170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44733" y="2142097"/>
                <a:ext cx="6310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We are watching the sunrise at Angkor Wat with ours local friends.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943699" y="327287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85201" y="3724464"/>
            <a:ext cx="7743113" cy="830997"/>
            <a:chOff x="363373" y="2525685"/>
            <a:chExt cx="7460085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363373" y="2525685"/>
              <a:ext cx="7460085" cy="830997"/>
              <a:chOff x="369902" y="2142097"/>
              <a:chExt cx="7460085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6985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Discover Beijing and Shanghai through theirs food tours.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78192" y="2893416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85201" y="4510330"/>
            <a:ext cx="7180427" cy="461665"/>
            <a:chOff x="363373" y="2525685"/>
            <a:chExt cx="718042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Visit Hue and try your food.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128459" y="2884714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85201" y="5338619"/>
            <a:ext cx="7460085" cy="461665"/>
            <a:chOff x="363373" y="2525685"/>
            <a:chExt cx="7460085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363373" y="2525685"/>
              <a:ext cx="7460085" cy="461665"/>
              <a:chOff x="369902" y="2142097"/>
              <a:chExt cx="7460085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Venice is your city and Jakarta is our.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5055127" y="2884714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680486" y="2146394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31910" y="330793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1207" y="406906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09458" y="486935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414" y="5712730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in groups.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01" y="1328053"/>
            <a:ext cx="4119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Choose one city in the world you would like to visit.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Find necessary information for your visit.</a:t>
            </a:r>
          </a:p>
        </p:txBody>
      </p:sp>
    </p:spTree>
    <p:extLst>
      <p:ext uri="{BB962C8B-B14F-4D97-AF65-F5344CB8AC3E}">
        <p14:creationId xmlns:p14="http://schemas.microsoft.com/office/powerpoint/2010/main" val="369701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Suggestions: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01" y="1381542"/>
            <a:ext cx="4315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city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Where is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How can you go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What’s the weather like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would you like to see and do there?</a:t>
            </a:r>
          </a:p>
        </p:txBody>
      </p:sp>
    </p:spTree>
    <p:extLst>
      <p:ext uri="{BB962C8B-B14F-4D97-AF65-F5344CB8AC3E}">
        <p14:creationId xmlns:p14="http://schemas.microsoft.com/office/powerpoint/2010/main" val="224079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512</Words>
  <Application>Microsoft Office PowerPoint</Application>
  <PresentationFormat>On-screen Show (4:3)</PresentationFormat>
  <Paragraphs>154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85</cp:revision>
  <dcterms:created xsi:type="dcterms:W3CDTF">2020-12-09T02:04:09Z</dcterms:created>
  <dcterms:modified xsi:type="dcterms:W3CDTF">2023-07-07T10:11:20Z</dcterms:modified>
</cp:coreProperties>
</file>