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1" r:id="rId3"/>
    <p:sldId id="256" r:id="rId4"/>
    <p:sldId id="262" r:id="rId5"/>
    <p:sldId id="257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4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VNI Brush" pitchFamily="2" charset="0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393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838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865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304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247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5605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458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77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05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66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797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770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292402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255</Words>
  <PresentationFormat>Màn hình rộng</PresentationFormat>
  <Paragraphs>57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Times New Roman</vt:lpstr>
      <vt:lpstr>Calibri</vt:lpstr>
      <vt:lpstr>VNI Brush</vt:lpstr>
      <vt:lpstr>Calibri Light</vt:lpstr>
      <vt:lpstr>Arial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2023-09-16T10:40:23Z</dcterms:modified>
</cp:coreProperties>
</file>