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57" r:id="rId4"/>
    <p:sldId id="271" r:id="rId5"/>
    <p:sldId id="260" r:id="rId6"/>
    <p:sldId id="258" r:id="rId7"/>
    <p:sldId id="273" r:id="rId8"/>
    <p:sldId id="261" r:id="rId9"/>
    <p:sldId id="265" r:id="rId10"/>
    <p:sldId id="275" r:id="rId11"/>
    <p:sldId id="276" r:id="rId12"/>
    <p:sldId id="277" r:id="rId13"/>
    <p:sldId id="278" r:id="rId14"/>
    <p:sldId id="274" r:id="rId15"/>
    <p:sldId id="270" r:id="rId16"/>
    <p:sldId id="269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ilvare Bas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EBA07-8B44-4639-BDD9-85D17BD6EF50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0EE1E-EFE6-4C2B-B32D-3E41454E0D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8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0EE1E-EFE6-4C2B-B32D-3E41454E0DC8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447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0EE1E-EFE6-4C2B-B32D-3E41454E0DC8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144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0EE1E-EFE6-4C2B-B32D-3E41454E0DC8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24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0EE1E-EFE6-4C2B-B32D-3E41454E0DC8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13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7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2.svg"/><Relationship Id="rId4" Type="http://schemas.openxmlformats.org/officeDocument/2006/relationships/image" Target="../media/image48.sv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52311" y="1250394"/>
            <a:ext cx="14583379" cy="6438249"/>
            <a:chOff x="0" y="0"/>
            <a:chExt cx="4933143" cy="21778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3143" cy="2177877"/>
            </a:xfrm>
            <a:custGeom>
              <a:avLst/>
              <a:gdLst/>
              <a:ahLst/>
              <a:cxnLst/>
              <a:rect l="l" t="t" r="r" b="b"/>
              <a:pathLst>
                <a:path w="4933143" h="2177877">
                  <a:moveTo>
                    <a:pt x="0" y="0"/>
                  </a:moveTo>
                  <a:lnTo>
                    <a:pt x="4933143" y="0"/>
                  </a:lnTo>
                  <a:lnTo>
                    <a:pt x="4933143" y="2177877"/>
                  </a:lnTo>
                  <a:lnTo>
                    <a:pt x="0" y="2177877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313474">
            <a:off x="638623" y="6938516"/>
            <a:ext cx="4555737" cy="3147600"/>
          </a:xfrm>
          <a:custGeom>
            <a:avLst/>
            <a:gdLst/>
            <a:ahLst/>
            <a:cxnLst/>
            <a:rect l="l" t="t" r="r" b="b"/>
            <a:pathLst>
              <a:path w="4555737" h="3147600">
                <a:moveTo>
                  <a:pt x="0" y="0"/>
                </a:moveTo>
                <a:lnTo>
                  <a:pt x="4555737" y="0"/>
                </a:lnTo>
                <a:lnTo>
                  <a:pt x="4555737" y="3147600"/>
                </a:lnTo>
                <a:lnTo>
                  <a:pt x="0" y="314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210266">
            <a:off x="15320445" y="42399"/>
            <a:ext cx="1337648" cy="4020252"/>
          </a:xfrm>
          <a:custGeom>
            <a:avLst/>
            <a:gdLst/>
            <a:ahLst/>
            <a:cxnLst/>
            <a:rect l="l" t="t" r="r" b="b"/>
            <a:pathLst>
              <a:path w="1337648" h="4020252">
                <a:moveTo>
                  <a:pt x="0" y="0"/>
                </a:moveTo>
                <a:lnTo>
                  <a:pt x="1337647" y="0"/>
                </a:lnTo>
                <a:lnTo>
                  <a:pt x="1337647" y="4020252"/>
                </a:lnTo>
                <a:lnTo>
                  <a:pt x="0" y="4020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367832">
            <a:off x="2046148" y="-937285"/>
            <a:ext cx="664860" cy="3931969"/>
          </a:xfrm>
          <a:custGeom>
            <a:avLst/>
            <a:gdLst/>
            <a:ahLst/>
            <a:cxnLst/>
            <a:rect l="l" t="t" r="r" b="b"/>
            <a:pathLst>
              <a:path w="664860" h="3931969">
                <a:moveTo>
                  <a:pt x="0" y="0"/>
                </a:moveTo>
                <a:lnTo>
                  <a:pt x="664860" y="0"/>
                </a:lnTo>
                <a:lnTo>
                  <a:pt x="664860" y="3931970"/>
                </a:lnTo>
                <a:lnTo>
                  <a:pt x="0" y="3931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82663">
            <a:off x="15516318" y="6081412"/>
            <a:ext cx="1191414" cy="3120371"/>
          </a:xfrm>
          <a:custGeom>
            <a:avLst/>
            <a:gdLst/>
            <a:ahLst/>
            <a:cxnLst/>
            <a:rect l="l" t="t" r="r" b="b"/>
            <a:pathLst>
              <a:path w="1191414" h="3120371">
                <a:moveTo>
                  <a:pt x="0" y="0"/>
                </a:moveTo>
                <a:lnTo>
                  <a:pt x="1191415" y="0"/>
                </a:lnTo>
                <a:lnTo>
                  <a:pt x="1191415" y="3120371"/>
                </a:lnTo>
                <a:lnTo>
                  <a:pt x="0" y="3120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0A5A1-7D1D-4F6B-B43A-30F2AE2980C0}"/>
              </a:ext>
            </a:extLst>
          </p:cNvPr>
          <p:cNvSpPr txBox="1"/>
          <p:nvPr/>
        </p:nvSpPr>
        <p:spPr>
          <a:xfrm>
            <a:off x="2246899" y="3352196"/>
            <a:ext cx="13639800" cy="2791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41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CHÀO MỪNG CÁC EM ĐẾN VỚI BÀI HỌC MỚI 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8200" y="616225"/>
            <a:ext cx="8886116" cy="9304379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499075" cy="3622341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43422" y="6369075"/>
            <a:ext cx="7736107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Uy-li-am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hai </a:t>
            </a:r>
            <a:r>
              <a:rPr lang="vi-VN" sz="3600" dirty="0" err="1"/>
              <a:t>cuốn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 </a:t>
            </a:r>
            <a:r>
              <a:rPr lang="vi-VN" sz="3600" dirty="0" err="1"/>
              <a:t>tiếng</a:t>
            </a:r>
            <a:r>
              <a:rPr lang="vi-VN" sz="3600" dirty="0"/>
              <a:t> Anh </a:t>
            </a:r>
            <a:r>
              <a:rPr lang="vi-VN" sz="3600" dirty="0" err="1"/>
              <a:t>dạy</a:t>
            </a:r>
            <a:r>
              <a:rPr lang="vi-VN" sz="3600" dirty="0"/>
              <a:t> </a:t>
            </a:r>
            <a:r>
              <a:rPr lang="vi-VN" sz="3600" dirty="0" err="1"/>
              <a:t>cách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ra </a:t>
            </a:r>
            <a:r>
              <a:rPr lang="vi-VN" sz="3600" dirty="0" err="1"/>
              <a:t>điện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áp</a:t>
            </a:r>
            <a:r>
              <a:rPr lang="vi-VN" sz="3600" dirty="0"/>
              <a:t> </a:t>
            </a:r>
            <a:r>
              <a:rPr lang="vi-VN" sz="3600" dirty="0" err="1"/>
              <a:t>dụng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điều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, </a:t>
            </a:r>
            <a:r>
              <a:rPr lang="vi-VN" sz="3600" dirty="0" err="1"/>
              <a:t>máy</a:t>
            </a:r>
            <a:r>
              <a:rPr lang="vi-VN" sz="3600" dirty="0"/>
              <a:t> </a:t>
            </a:r>
            <a:r>
              <a:rPr lang="vi-VN" sz="3600" dirty="0" err="1"/>
              <a:t>mỏ</a:t>
            </a:r>
            <a:r>
              <a:rPr lang="vi-VN" sz="3600" dirty="0"/>
              <a:t>, </a:t>
            </a:r>
            <a:r>
              <a:rPr lang="vi-VN" sz="3600" dirty="0" err="1"/>
              <a:t>làm</a:t>
            </a:r>
            <a:r>
              <a:rPr lang="vi-VN" sz="3600" dirty="0"/>
              <a:t> ra </a:t>
            </a:r>
            <a:r>
              <a:rPr lang="vi-VN" sz="3600" dirty="0" err="1"/>
              <a:t>máy</a:t>
            </a:r>
            <a:r>
              <a:rPr lang="vi-VN" sz="3600" dirty="0"/>
              <a:t> </a:t>
            </a:r>
            <a:r>
              <a:rPr lang="vi-VN" sz="3600" dirty="0" err="1"/>
              <a:t>điện</a:t>
            </a:r>
            <a:r>
              <a:rPr lang="vi-VN" sz="3600" dirty="0"/>
              <a:t> </a:t>
            </a:r>
            <a:r>
              <a:rPr lang="vi-VN" sz="3600" dirty="0" err="1"/>
              <a:t>gió</a:t>
            </a:r>
            <a:r>
              <a:rPr lang="vi-VN" sz="3600" dirty="0"/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Uy-li-am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AAF38-92B7-4B9B-9EEC-EA70C145C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9" t="7778" r="7646" b="66404"/>
          <a:stretch/>
        </p:blipFill>
        <p:spPr>
          <a:xfrm>
            <a:off x="10754075" y="1019897"/>
            <a:ext cx="4114800" cy="4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3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8200" y="616225"/>
            <a:ext cx="8886116" cy="9304379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499075" cy="4460542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25212" y="4878408"/>
            <a:ext cx="8125378" cy="488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Chiếc</a:t>
            </a:r>
            <a:r>
              <a:rPr lang="vi-VN" sz="3600" dirty="0"/>
              <a:t> </a:t>
            </a:r>
            <a:r>
              <a:rPr lang="vi-VN" sz="3600" dirty="0" err="1"/>
              <a:t>máy</a:t>
            </a:r>
            <a:r>
              <a:rPr lang="vi-VN" sz="3600" dirty="0"/>
              <a:t> </a:t>
            </a:r>
            <a:r>
              <a:rPr lang="vi-VN" sz="3600" dirty="0" err="1"/>
              <a:t>điện</a:t>
            </a:r>
            <a:r>
              <a:rPr lang="vi-VN" sz="3600" dirty="0"/>
              <a:t> </a:t>
            </a:r>
            <a:r>
              <a:rPr lang="vi-VN" sz="3600" dirty="0" err="1"/>
              <a:t>gió</a:t>
            </a:r>
            <a:r>
              <a:rPr lang="vi-VN" sz="3600" dirty="0"/>
              <a:t> </a:t>
            </a:r>
            <a:r>
              <a:rPr lang="vi-VN" sz="3600" dirty="0" err="1"/>
              <a:t>đầu</a:t>
            </a:r>
            <a:r>
              <a:rPr lang="vi-VN" sz="3600" dirty="0"/>
              <a:t> tiên </a:t>
            </a:r>
            <a:r>
              <a:rPr lang="vi-VN" sz="3600" dirty="0" err="1"/>
              <a:t>giúp</a:t>
            </a:r>
            <a:r>
              <a:rPr lang="vi-VN" sz="3600" dirty="0"/>
              <a:t> gia </a:t>
            </a:r>
            <a:r>
              <a:rPr lang="vi-VN" sz="3600" dirty="0" err="1"/>
              <a:t>đình</a:t>
            </a:r>
            <a:r>
              <a:rPr lang="vi-VN" sz="3600" dirty="0"/>
              <a:t> Uy-li-am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điện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thắp</a:t>
            </a:r>
            <a:r>
              <a:rPr lang="vi-VN" sz="3600" dirty="0"/>
              <a:t> </a:t>
            </a:r>
            <a:r>
              <a:rPr lang="vi-VN" sz="3600" dirty="0" err="1"/>
              <a:t>sáng</a:t>
            </a:r>
            <a:r>
              <a:rPr lang="vi-VN" sz="3600" dirty="0"/>
              <a:t> </a:t>
            </a:r>
            <a:r>
              <a:rPr lang="vi-VN" sz="3600" dirty="0" err="1"/>
              <a:t>bốn</a:t>
            </a:r>
            <a:r>
              <a:rPr lang="vi-VN" sz="3600" dirty="0"/>
              <a:t> </a:t>
            </a:r>
            <a:r>
              <a:rPr lang="vi-VN" sz="3600" dirty="0" err="1"/>
              <a:t>bóng</a:t>
            </a:r>
            <a:r>
              <a:rPr lang="vi-VN" sz="3600" dirty="0"/>
              <a:t> </a:t>
            </a:r>
            <a:r>
              <a:rPr lang="vi-VN" sz="3600" dirty="0" err="1"/>
              <a:t>đèn</a:t>
            </a:r>
            <a:r>
              <a:rPr lang="vi-VN" sz="3600" dirty="0"/>
              <a:t>.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chiếc</a:t>
            </a:r>
            <a:r>
              <a:rPr lang="vi-VN" sz="3600" dirty="0"/>
              <a:t> </a:t>
            </a:r>
            <a:r>
              <a:rPr lang="vi-VN" sz="3600" dirty="0" err="1"/>
              <a:t>máy</a:t>
            </a:r>
            <a:r>
              <a:rPr lang="vi-VN" sz="3600" dirty="0"/>
              <a:t> </a:t>
            </a:r>
            <a:r>
              <a:rPr lang="vi-VN" sz="3600" dirty="0" err="1"/>
              <a:t>tiếp</a:t>
            </a:r>
            <a:r>
              <a:rPr lang="vi-VN" sz="3600" dirty="0"/>
              <a:t> theo </a:t>
            </a:r>
            <a:r>
              <a:rPr lang="vi-VN" sz="3600" dirty="0" err="1"/>
              <a:t>giúp</a:t>
            </a:r>
            <a:r>
              <a:rPr lang="vi-VN" sz="3600" dirty="0"/>
              <a:t> gia </a:t>
            </a:r>
            <a:r>
              <a:rPr lang="vi-VN" sz="3600" dirty="0" err="1"/>
              <a:t>đình</a:t>
            </a:r>
            <a:r>
              <a:rPr lang="vi-VN" sz="3600" dirty="0"/>
              <a:t> anh </a:t>
            </a:r>
            <a:r>
              <a:rPr lang="vi-VN" sz="3600" dirty="0" err="1"/>
              <a:t>và</a:t>
            </a:r>
            <a:r>
              <a:rPr lang="vi-VN" sz="3600" dirty="0"/>
              <a:t> dân </a:t>
            </a:r>
            <a:r>
              <a:rPr lang="vi-VN" sz="3600" dirty="0" err="1"/>
              <a:t>làng</a:t>
            </a:r>
            <a:r>
              <a:rPr lang="vi-VN" sz="3600" dirty="0"/>
              <a:t>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đủ</a:t>
            </a:r>
            <a:r>
              <a:rPr lang="vi-VN" sz="3600" dirty="0"/>
              <a:t> </a:t>
            </a:r>
            <a:r>
              <a:rPr lang="vi-VN" sz="3600" dirty="0" err="1"/>
              <a:t>nước</a:t>
            </a:r>
            <a:r>
              <a:rPr lang="vi-VN" sz="3600" dirty="0"/>
              <a:t> </a:t>
            </a:r>
            <a:r>
              <a:rPr lang="vi-VN" sz="3600" dirty="0" err="1"/>
              <a:t>tưới</a:t>
            </a:r>
            <a:r>
              <a:rPr lang="vi-VN" sz="3600" dirty="0"/>
              <a:t> cho </a:t>
            </a:r>
            <a:r>
              <a:rPr lang="vi-VN" sz="3600" dirty="0" err="1"/>
              <a:t>cánh</a:t>
            </a:r>
            <a:r>
              <a:rPr lang="vi-VN" sz="3600" dirty="0"/>
              <a:t> </a:t>
            </a:r>
            <a:r>
              <a:rPr lang="vi-VN" sz="3600" dirty="0" err="1"/>
              <a:t>đồng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phục</a:t>
            </a:r>
            <a:r>
              <a:rPr lang="vi-VN" sz="3600" dirty="0"/>
              <a:t> </a:t>
            </a:r>
            <a:r>
              <a:rPr lang="vi-VN" sz="3600" dirty="0" err="1"/>
              <a:t>vụ</a:t>
            </a:r>
            <a:r>
              <a:rPr lang="vi-VN" sz="3600" dirty="0"/>
              <a:t> sinh </a:t>
            </a:r>
            <a:r>
              <a:rPr lang="vi-VN" sz="3600" dirty="0" err="1"/>
              <a:t>hoạt</a:t>
            </a:r>
            <a:r>
              <a:rPr lang="vi-VN" sz="3600" dirty="0"/>
              <a:t> </a:t>
            </a:r>
            <a:r>
              <a:rPr lang="vi-VN" sz="3600" dirty="0" err="1"/>
              <a:t>hằng</a:t>
            </a:r>
            <a:r>
              <a:rPr lang="vi-VN" sz="3600" dirty="0"/>
              <a:t> </a:t>
            </a:r>
            <a:r>
              <a:rPr lang="vi-VN" sz="3600" dirty="0" err="1"/>
              <a:t>ngày</a:t>
            </a:r>
            <a:r>
              <a:rPr lang="vi-VN" sz="3600" dirty="0"/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Uy-li-am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quê hương như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25BE3-855D-4450-98FF-BE517491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43363" r="52890" b="31617"/>
          <a:stretch/>
        </p:blipFill>
        <p:spPr>
          <a:xfrm>
            <a:off x="10210800" y="822463"/>
            <a:ext cx="5081056" cy="38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8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8200" y="616225"/>
            <a:ext cx="8886116" cy="9304379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499075" cy="4460542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830184" y="1239425"/>
            <a:ext cx="812537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Vì</a:t>
            </a:r>
            <a:r>
              <a:rPr lang="vi-VN" sz="4000" dirty="0"/>
              <a:t> anh </a:t>
            </a:r>
            <a:r>
              <a:rPr lang="vi-VN" sz="4000" dirty="0" err="1"/>
              <a:t>đã</a:t>
            </a:r>
            <a:r>
              <a:rPr lang="vi-VN" sz="4000" dirty="0"/>
              <a:t> thay </a:t>
            </a:r>
            <a:r>
              <a:rPr lang="vi-VN" sz="4000" dirty="0" err="1"/>
              <a:t>đổi</a:t>
            </a:r>
            <a:r>
              <a:rPr lang="vi-VN" sz="4000" dirty="0"/>
              <a:t>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cả</a:t>
            </a:r>
            <a:r>
              <a:rPr lang="vi-VN" sz="4000" dirty="0"/>
              <a:t> </a:t>
            </a:r>
            <a:r>
              <a:rPr lang="vi-VN" sz="4000" dirty="0" err="1"/>
              <a:t>cuộc</a:t>
            </a:r>
            <a:r>
              <a:rPr lang="vi-VN" sz="4000" dirty="0"/>
              <a:t> </a:t>
            </a:r>
            <a:r>
              <a:rPr lang="vi-VN" sz="4000" dirty="0" err="1"/>
              <a:t>sống</a:t>
            </a:r>
            <a:r>
              <a:rPr lang="vi-VN" sz="4000" dirty="0"/>
              <a:t> ở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vùng</a:t>
            </a:r>
            <a:r>
              <a:rPr lang="vi-VN" sz="4000" dirty="0"/>
              <a:t> quê </a:t>
            </a:r>
            <a:r>
              <a:rPr lang="vi-VN" sz="4000" dirty="0" err="1"/>
              <a:t>nghèo</a:t>
            </a:r>
            <a:r>
              <a:rPr lang="vi-VN" sz="4000" dirty="0"/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4.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sao Uy-li-am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 mươi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William Kamkwamba (Cậu bé có sức mạnh của gió) - Blog Thanh Phong">
            <a:extLst>
              <a:ext uri="{FF2B5EF4-FFF2-40B4-BE49-F238E27FC236}">
                <a16:creationId xmlns:a16="http://schemas.microsoft.com/office/drawing/2014/main" id="{70DE0B61-6BCF-481C-9C42-700DE70F2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128" y="3595215"/>
            <a:ext cx="4076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99075" y="69539"/>
            <a:ext cx="10375781" cy="10147922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338633" cy="4460542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697452" y="5867389"/>
            <a:ext cx="9979025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Vì</a:t>
            </a:r>
            <a:r>
              <a:rPr lang="vi-VN" sz="3600" dirty="0"/>
              <a:t> Uy-li-am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gương </a:t>
            </a:r>
            <a:r>
              <a:rPr lang="vi-VN" sz="3600" dirty="0" err="1"/>
              <a:t>sáng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nhiều</a:t>
            </a:r>
            <a:r>
              <a:rPr lang="vi-VN" sz="3600" dirty="0"/>
              <a:t> </a:t>
            </a:r>
            <a:r>
              <a:rPr lang="vi-VN" sz="3600" dirty="0" err="1"/>
              <a:t>mặt</a:t>
            </a:r>
            <a:r>
              <a:rPr lang="vi-VN" sz="3600" dirty="0"/>
              <a:t> cho sinh viên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tuổi</a:t>
            </a:r>
            <a:r>
              <a:rPr lang="vi-VN" sz="3600" dirty="0"/>
              <a:t> </a:t>
            </a:r>
            <a:r>
              <a:rPr lang="vi-VN" sz="3600" dirty="0" err="1"/>
              <a:t>trẻ</a:t>
            </a:r>
            <a:r>
              <a:rPr lang="vi-VN" sz="3600" dirty="0"/>
              <a:t> </a:t>
            </a:r>
            <a:r>
              <a:rPr lang="vi-VN" sz="3600" dirty="0" err="1"/>
              <a:t>nói</a:t>
            </a:r>
            <a:r>
              <a:rPr lang="vi-VN" sz="3600" dirty="0"/>
              <a:t> chung: </a:t>
            </a:r>
            <a:r>
              <a:rPr lang="vi-VN" sz="3600" dirty="0" err="1"/>
              <a:t>sự</a:t>
            </a:r>
            <a:r>
              <a:rPr lang="vi-VN" sz="3600" dirty="0"/>
              <a:t> ham </a:t>
            </a:r>
            <a:r>
              <a:rPr lang="vi-VN" sz="3600" dirty="0" err="1"/>
              <a:t>học</a:t>
            </a:r>
            <a:r>
              <a:rPr lang="vi-VN" sz="3600" dirty="0"/>
              <a:t>, </a:t>
            </a:r>
            <a:r>
              <a:rPr lang="vi-VN" sz="3600" dirty="0" err="1"/>
              <a:t>khả</a:t>
            </a:r>
            <a:r>
              <a:rPr lang="vi-VN" sz="3600" dirty="0"/>
              <a:t> năng </a:t>
            </a:r>
            <a:r>
              <a:rPr lang="vi-VN" sz="3600" dirty="0" err="1"/>
              <a:t>tự</a:t>
            </a:r>
            <a:r>
              <a:rPr lang="vi-VN" sz="3600" dirty="0"/>
              <a:t> </a:t>
            </a:r>
            <a:r>
              <a:rPr lang="vi-VN" sz="3600" dirty="0" err="1"/>
              <a:t>học</a:t>
            </a:r>
            <a:r>
              <a:rPr lang="vi-VN" sz="3600" dirty="0"/>
              <a:t>, </a:t>
            </a:r>
            <a:r>
              <a:rPr lang="vi-VN" sz="3600" dirty="0" err="1"/>
              <a:t>đầu</a:t>
            </a:r>
            <a:r>
              <a:rPr lang="vi-VN" sz="3600" dirty="0"/>
              <a:t> </a:t>
            </a:r>
            <a:r>
              <a:rPr lang="vi-VN" sz="3600" dirty="0" err="1"/>
              <a:t>óc</a:t>
            </a:r>
            <a:r>
              <a:rPr lang="vi-VN" sz="3600" dirty="0"/>
              <a:t> </a:t>
            </a:r>
            <a:r>
              <a:rPr lang="vi-VN" sz="3600" dirty="0" err="1"/>
              <a:t>sáng</a:t>
            </a:r>
            <a:r>
              <a:rPr lang="vi-VN" sz="3600" dirty="0"/>
              <a:t> </a:t>
            </a:r>
            <a:r>
              <a:rPr lang="vi-VN" sz="3600" dirty="0" err="1"/>
              <a:t>tạo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quyết</a:t>
            </a:r>
            <a:r>
              <a:rPr lang="vi-VN" sz="3600" dirty="0"/>
              <a:t> tâm </a:t>
            </a:r>
            <a:r>
              <a:rPr lang="vi-VN" sz="3600" dirty="0" err="1"/>
              <a:t>áp</a:t>
            </a:r>
            <a:r>
              <a:rPr lang="vi-VN" sz="3600" dirty="0"/>
              <a:t> </a:t>
            </a:r>
            <a:r>
              <a:rPr lang="vi-VN" sz="3600" dirty="0" err="1"/>
              <a:t>dụng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điều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học</a:t>
            </a:r>
            <a:r>
              <a:rPr lang="vi-VN" sz="3600" dirty="0"/>
              <a:t>, </a:t>
            </a:r>
            <a:r>
              <a:rPr lang="vi-VN" sz="3600" dirty="0" err="1"/>
              <a:t>làm</a:t>
            </a:r>
            <a:r>
              <a:rPr lang="vi-VN" sz="3600" dirty="0"/>
              <a:t> cho </a:t>
            </a:r>
            <a:r>
              <a:rPr lang="vi-VN" sz="3600" dirty="0" err="1"/>
              <a:t>cuộc</a:t>
            </a:r>
            <a:r>
              <a:rPr lang="vi-VN" sz="3600" dirty="0"/>
              <a:t> </a:t>
            </a:r>
            <a:r>
              <a:rPr lang="vi-VN" sz="3600" dirty="0" err="1"/>
              <a:t>sống</a:t>
            </a:r>
            <a:r>
              <a:rPr lang="vi-VN" sz="3600" dirty="0"/>
              <a:t> </a:t>
            </a:r>
            <a:r>
              <a:rPr lang="vi-VN" sz="3600" dirty="0" err="1"/>
              <a:t>ngày</a:t>
            </a:r>
            <a:r>
              <a:rPr lang="vi-VN" sz="3600" dirty="0"/>
              <a:t> </a:t>
            </a:r>
            <a:r>
              <a:rPr lang="vi-VN" sz="3600" dirty="0" err="1"/>
              <a:t>càng</a:t>
            </a:r>
            <a:r>
              <a:rPr lang="vi-VN" sz="3600" dirty="0"/>
              <a:t> </a:t>
            </a:r>
            <a:r>
              <a:rPr lang="vi-VN" sz="3600" dirty="0" err="1"/>
              <a:t>tốt</a:t>
            </a:r>
            <a:r>
              <a:rPr lang="vi-VN" sz="3600" dirty="0"/>
              <a:t> </a:t>
            </a:r>
            <a:r>
              <a:rPr lang="vi-VN" sz="3600" dirty="0" err="1"/>
              <a:t>đẹp</a:t>
            </a:r>
            <a:r>
              <a:rPr lang="vi-VN" sz="3600" dirty="0"/>
              <a:t> hơn.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5.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sinh viên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Uy-li-am?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Người Thu Gió - William Kamkwamba, Bryan Mealer | NetaBooks">
            <a:extLst>
              <a:ext uri="{FF2B5EF4-FFF2-40B4-BE49-F238E27FC236}">
                <a16:creationId xmlns:a16="http://schemas.microsoft.com/office/drawing/2014/main" id="{9EB13BCC-7F49-4B95-8AC5-48FF0DA8A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r="18000"/>
          <a:stretch/>
        </p:blipFill>
        <p:spPr bwMode="auto">
          <a:xfrm>
            <a:off x="10800308" y="132056"/>
            <a:ext cx="3612873" cy="5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6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72098" y="1028700"/>
            <a:ext cx="11629751" cy="9367236"/>
          </a:xfrm>
          <a:custGeom>
            <a:avLst/>
            <a:gdLst/>
            <a:ahLst/>
            <a:cxnLst/>
            <a:rect l="l" t="t" r="r" b="b"/>
            <a:pathLst>
              <a:path w="11629751" h="9367236">
                <a:moveTo>
                  <a:pt x="0" y="0"/>
                </a:moveTo>
                <a:lnTo>
                  <a:pt x="11629751" y="0"/>
                </a:lnTo>
                <a:lnTo>
                  <a:pt x="11629751" y="9367236"/>
                </a:lnTo>
                <a:lnTo>
                  <a:pt x="0" y="9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112259">
            <a:off x="1934122" y="-109277"/>
            <a:ext cx="552904" cy="4538765"/>
          </a:xfrm>
          <a:custGeom>
            <a:avLst/>
            <a:gdLst/>
            <a:ahLst/>
            <a:cxnLst/>
            <a:rect l="l" t="t" r="r" b="b"/>
            <a:pathLst>
              <a:path w="552904" h="4538765">
                <a:moveTo>
                  <a:pt x="0" y="0"/>
                </a:moveTo>
                <a:lnTo>
                  <a:pt x="552904" y="0"/>
                </a:lnTo>
                <a:lnTo>
                  <a:pt x="552904" y="4538765"/>
                </a:lnTo>
                <a:lnTo>
                  <a:pt x="0" y="4538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7194">
            <a:off x="16468776" y="2907666"/>
            <a:ext cx="535506" cy="4148289"/>
          </a:xfrm>
          <a:custGeom>
            <a:avLst/>
            <a:gdLst/>
            <a:ahLst/>
            <a:cxnLst/>
            <a:rect l="l" t="t" r="r" b="b"/>
            <a:pathLst>
              <a:path w="535506" h="4148289">
                <a:moveTo>
                  <a:pt x="0" y="0"/>
                </a:moveTo>
                <a:lnTo>
                  <a:pt x="535506" y="0"/>
                </a:lnTo>
                <a:lnTo>
                  <a:pt x="535506" y="4148289"/>
                </a:lnTo>
                <a:lnTo>
                  <a:pt x="0" y="4148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6283" y="7884941"/>
            <a:ext cx="1528583" cy="2402059"/>
          </a:xfrm>
          <a:custGeom>
            <a:avLst/>
            <a:gdLst/>
            <a:ahLst/>
            <a:cxnLst/>
            <a:rect l="l" t="t" r="r" b="b"/>
            <a:pathLst>
              <a:path w="1528583" h="2402059">
                <a:moveTo>
                  <a:pt x="0" y="0"/>
                </a:moveTo>
                <a:lnTo>
                  <a:pt x="1528583" y="0"/>
                </a:lnTo>
                <a:lnTo>
                  <a:pt x="1528583" y="2402059"/>
                </a:lnTo>
                <a:lnTo>
                  <a:pt x="0" y="24020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9443B1-BCB8-4074-83B2-8CA432C9F2B3}"/>
              </a:ext>
            </a:extLst>
          </p:cNvPr>
          <p:cNvSpPr txBox="1"/>
          <p:nvPr/>
        </p:nvSpPr>
        <p:spPr>
          <a:xfrm>
            <a:off x="4594565" y="2680270"/>
            <a:ext cx="947185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NÂNG CAO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9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433" y="722537"/>
            <a:ext cx="16653037" cy="8726263"/>
            <a:chOff x="0" y="0"/>
            <a:chExt cx="6788730" cy="3557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88731" cy="3557324"/>
            </a:xfrm>
            <a:custGeom>
              <a:avLst/>
              <a:gdLst/>
              <a:ahLst/>
              <a:cxnLst/>
              <a:rect l="l" t="t" r="r" b="b"/>
              <a:pathLst>
                <a:path w="6788731" h="3557324">
                  <a:moveTo>
                    <a:pt x="0" y="0"/>
                  </a:moveTo>
                  <a:lnTo>
                    <a:pt x="6788731" y="0"/>
                  </a:lnTo>
                  <a:lnTo>
                    <a:pt x="6788731" y="3557324"/>
                  </a:lnTo>
                  <a:lnTo>
                    <a:pt x="0" y="3557324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1210984"/>
            <a:ext cx="7657657" cy="3444069"/>
            <a:chOff x="0" y="0"/>
            <a:chExt cx="2960023" cy="11650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60023" cy="1165031"/>
            </a:xfrm>
            <a:custGeom>
              <a:avLst/>
              <a:gdLst/>
              <a:ahLst/>
              <a:cxnLst/>
              <a:rect l="l" t="t" r="r" b="b"/>
              <a:pathLst>
                <a:path w="2960023" h="1165031">
                  <a:moveTo>
                    <a:pt x="0" y="0"/>
                  </a:moveTo>
                  <a:lnTo>
                    <a:pt x="2960023" y="0"/>
                  </a:lnTo>
                  <a:lnTo>
                    <a:pt x="2960023" y="1165031"/>
                  </a:lnTo>
                  <a:lnTo>
                    <a:pt x="0" y="1165031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5134" y="2066723"/>
            <a:ext cx="7326363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vi-VN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vi-VN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E70DC550-1997-4669-B69E-CF37ED2C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712" y="5143500"/>
            <a:ext cx="6182783" cy="49771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88F81D-FCB4-447F-970D-D7E3C79CDD79}"/>
              </a:ext>
            </a:extLst>
          </p:cNvPr>
          <p:cNvSpPr/>
          <p:nvPr/>
        </p:nvSpPr>
        <p:spPr>
          <a:xfrm>
            <a:off x="8316628" y="13291"/>
            <a:ext cx="9829555" cy="10287000"/>
          </a:xfrm>
          <a:custGeom>
            <a:avLst/>
            <a:gdLst>
              <a:gd name="connsiteX0" fmla="*/ 0 w 9829555"/>
              <a:gd name="connsiteY0" fmla="*/ 0 h 10287000"/>
              <a:gd name="connsiteX1" fmla="*/ 557008 w 9829555"/>
              <a:gd name="connsiteY1" fmla="*/ 0 h 10287000"/>
              <a:gd name="connsiteX2" fmla="*/ 1310607 w 9829555"/>
              <a:gd name="connsiteY2" fmla="*/ 0 h 10287000"/>
              <a:gd name="connsiteX3" fmla="*/ 2064207 w 9829555"/>
              <a:gd name="connsiteY3" fmla="*/ 0 h 10287000"/>
              <a:gd name="connsiteX4" fmla="*/ 2424624 w 9829555"/>
              <a:gd name="connsiteY4" fmla="*/ 0 h 10287000"/>
              <a:gd name="connsiteX5" fmla="*/ 2981632 w 9829555"/>
              <a:gd name="connsiteY5" fmla="*/ 0 h 10287000"/>
              <a:gd name="connsiteX6" fmla="*/ 3440344 w 9829555"/>
              <a:gd name="connsiteY6" fmla="*/ 0 h 10287000"/>
              <a:gd name="connsiteX7" fmla="*/ 4193943 w 9829555"/>
              <a:gd name="connsiteY7" fmla="*/ 0 h 10287000"/>
              <a:gd name="connsiteX8" fmla="*/ 4652656 w 9829555"/>
              <a:gd name="connsiteY8" fmla="*/ 0 h 10287000"/>
              <a:gd name="connsiteX9" fmla="*/ 5406255 w 9829555"/>
              <a:gd name="connsiteY9" fmla="*/ 0 h 10287000"/>
              <a:gd name="connsiteX10" fmla="*/ 6159854 w 9829555"/>
              <a:gd name="connsiteY10" fmla="*/ 0 h 10287000"/>
              <a:gd name="connsiteX11" fmla="*/ 6716863 w 9829555"/>
              <a:gd name="connsiteY11" fmla="*/ 0 h 10287000"/>
              <a:gd name="connsiteX12" fmla="*/ 7568757 w 9829555"/>
              <a:gd name="connsiteY12" fmla="*/ 0 h 10287000"/>
              <a:gd name="connsiteX13" fmla="*/ 8420652 w 9829555"/>
              <a:gd name="connsiteY13" fmla="*/ 0 h 10287000"/>
              <a:gd name="connsiteX14" fmla="*/ 8977660 w 9829555"/>
              <a:gd name="connsiteY14" fmla="*/ 0 h 10287000"/>
              <a:gd name="connsiteX15" fmla="*/ 9829555 w 9829555"/>
              <a:gd name="connsiteY15" fmla="*/ 0 h 10287000"/>
              <a:gd name="connsiteX16" fmla="*/ 9829555 w 9829555"/>
              <a:gd name="connsiteY16" fmla="*/ 480060 h 10287000"/>
              <a:gd name="connsiteX17" fmla="*/ 9829555 w 9829555"/>
              <a:gd name="connsiteY17" fmla="*/ 1165860 h 10287000"/>
              <a:gd name="connsiteX18" fmla="*/ 9829555 w 9829555"/>
              <a:gd name="connsiteY18" fmla="*/ 1645920 h 10287000"/>
              <a:gd name="connsiteX19" fmla="*/ 9829555 w 9829555"/>
              <a:gd name="connsiteY19" fmla="*/ 2537460 h 10287000"/>
              <a:gd name="connsiteX20" fmla="*/ 9829555 w 9829555"/>
              <a:gd name="connsiteY20" fmla="*/ 3120390 h 10287000"/>
              <a:gd name="connsiteX21" fmla="*/ 9829555 w 9829555"/>
              <a:gd name="connsiteY21" fmla="*/ 3703320 h 10287000"/>
              <a:gd name="connsiteX22" fmla="*/ 9829555 w 9829555"/>
              <a:gd name="connsiteY22" fmla="*/ 4389120 h 10287000"/>
              <a:gd name="connsiteX23" fmla="*/ 9829555 w 9829555"/>
              <a:gd name="connsiteY23" fmla="*/ 5074920 h 10287000"/>
              <a:gd name="connsiteX24" fmla="*/ 9829555 w 9829555"/>
              <a:gd name="connsiteY24" fmla="*/ 5554980 h 10287000"/>
              <a:gd name="connsiteX25" fmla="*/ 9829555 w 9829555"/>
              <a:gd name="connsiteY25" fmla="*/ 5932170 h 10287000"/>
              <a:gd name="connsiteX26" fmla="*/ 9829555 w 9829555"/>
              <a:gd name="connsiteY26" fmla="*/ 6720840 h 10287000"/>
              <a:gd name="connsiteX27" fmla="*/ 9829555 w 9829555"/>
              <a:gd name="connsiteY27" fmla="*/ 7509510 h 10287000"/>
              <a:gd name="connsiteX28" fmla="*/ 9829555 w 9829555"/>
              <a:gd name="connsiteY28" fmla="*/ 7886700 h 10287000"/>
              <a:gd name="connsiteX29" fmla="*/ 9829555 w 9829555"/>
              <a:gd name="connsiteY29" fmla="*/ 8469630 h 10287000"/>
              <a:gd name="connsiteX30" fmla="*/ 9829555 w 9829555"/>
              <a:gd name="connsiteY30" fmla="*/ 8949690 h 10287000"/>
              <a:gd name="connsiteX31" fmla="*/ 9829555 w 9829555"/>
              <a:gd name="connsiteY31" fmla="*/ 9429750 h 10287000"/>
              <a:gd name="connsiteX32" fmla="*/ 9829555 w 9829555"/>
              <a:gd name="connsiteY32" fmla="*/ 10287000 h 10287000"/>
              <a:gd name="connsiteX33" fmla="*/ 9469138 w 9829555"/>
              <a:gd name="connsiteY33" fmla="*/ 10287000 h 10287000"/>
              <a:gd name="connsiteX34" fmla="*/ 8715539 w 9829555"/>
              <a:gd name="connsiteY34" fmla="*/ 10287000 h 10287000"/>
              <a:gd name="connsiteX35" fmla="*/ 8158531 w 9829555"/>
              <a:gd name="connsiteY35" fmla="*/ 10287000 h 10287000"/>
              <a:gd name="connsiteX36" fmla="*/ 7404931 w 9829555"/>
              <a:gd name="connsiteY36" fmla="*/ 10287000 h 10287000"/>
              <a:gd name="connsiteX37" fmla="*/ 6946219 w 9829555"/>
              <a:gd name="connsiteY37" fmla="*/ 10287000 h 10287000"/>
              <a:gd name="connsiteX38" fmla="*/ 6290915 w 9829555"/>
              <a:gd name="connsiteY38" fmla="*/ 10287000 h 10287000"/>
              <a:gd name="connsiteX39" fmla="*/ 5832203 w 9829555"/>
              <a:gd name="connsiteY39" fmla="*/ 10287000 h 10287000"/>
              <a:gd name="connsiteX40" fmla="*/ 5373490 w 9829555"/>
              <a:gd name="connsiteY40" fmla="*/ 10287000 h 10287000"/>
              <a:gd name="connsiteX41" fmla="*/ 5013073 w 9829555"/>
              <a:gd name="connsiteY41" fmla="*/ 10287000 h 10287000"/>
              <a:gd name="connsiteX42" fmla="*/ 4357769 w 9829555"/>
              <a:gd name="connsiteY42" fmla="*/ 10287000 h 10287000"/>
              <a:gd name="connsiteX43" fmla="*/ 3899057 w 9829555"/>
              <a:gd name="connsiteY43" fmla="*/ 10287000 h 10287000"/>
              <a:gd name="connsiteX44" fmla="*/ 3145458 w 9829555"/>
              <a:gd name="connsiteY44" fmla="*/ 10287000 h 10287000"/>
              <a:gd name="connsiteX45" fmla="*/ 2293563 w 9829555"/>
              <a:gd name="connsiteY45" fmla="*/ 10287000 h 10287000"/>
              <a:gd name="connsiteX46" fmla="*/ 1933146 w 9829555"/>
              <a:gd name="connsiteY46" fmla="*/ 10287000 h 10287000"/>
              <a:gd name="connsiteX47" fmla="*/ 1572729 w 9829555"/>
              <a:gd name="connsiteY47" fmla="*/ 10287000 h 10287000"/>
              <a:gd name="connsiteX48" fmla="*/ 819130 w 9829555"/>
              <a:gd name="connsiteY48" fmla="*/ 10287000 h 10287000"/>
              <a:gd name="connsiteX49" fmla="*/ 0 w 9829555"/>
              <a:gd name="connsiteY49" fmla="*/ 10287000 h 10287000"/>
              <a:gd name="connsiteX50" fmla="*/ 0 w 9829555"/>
              <a:gd name="connsiteY50" fmla="*/ 9909810 h 10287000"/>
              <a:gd name="connsiteX51" fmla="*/ 0 w 9829555"/>
              <a:gd name="connsiteY51" fmla="*/ 9224010 h 10287000"/>
              <a:gd name="connsiteX52" fmla="*/ 0 w 9829555"/>
              <a:gd name="connsiteY52" fmla="*/ 8435340 h 10287000"/>
              <a:gd name="connsiteX53" fmla="*/ 0 w 9829555"/>
              <a:gd name="connsiteY53" fmla="*/ 7543800 h 10287000"/>
              <a:gd name="connsiteX54" fmla="*/ 0 w 9829555"/>
              <a:gd name="connsiteY54" fmla="*/ 6960870 h 10287000"/>
              <a:gd name="connsiteX55" fmla="*/ 0 w 9829555"/>
              <a:gd name="connsiteY55" fmla="*/ 6275070 h 10287000"/>
              <a:gd name="connsiteX56" fmla="*/ 0 w 9829555"/>
              <a:gd name="connsiteY56" fmla="*/ 5383530 h 10287000"/>
              <a:gd name="connsiteX57" fmla="*/ 0 w 9829555"/>
              <a:gd name="connsiteY57" fmla="*/ 4697730 h 10287000"/>
              <a:gd name="connsiteX58" fmla="*/ 0 w 9829555"/>
              <a:gd name="connsiteY58" fmla="*/ 3909060 h 10287000"/>
              <a:gd name="connsiteX59" fmla="*/ 0 w 9829555"/>
              <a:gd name="connsiteY59" fmla="*/ 3326130 h 10287000"/>
              <a:gd name="connsiteX60" fmla="*/ 0 w 9829555"/>
              <a:gd name="connsiteY60" fmla="*/ 2846070 h 10287000"/>
              <a:gd name="connsiteX61" fmla="*/ 0 w 9829555"/>
              <a:gd name="connsiteY61" fmla="*/ 2366010 h 10287000"/>
              <a:gd name="connsiteX62" fmla="*/ 0 w 9829555"/>
              <a:gd name="connsiteY62" fmla="*/ 1474470 h 10287000"/>
              <a:gd name="connsiteX63" fmla="*/ 0 w 9829555"/>
              <a:gd name="connsiteY63" fmla="*/ 788670 h 10287000"/>
              <a:gd name="connsiteX64" fmla="*/ 0 w 9829555"/>
              <a:gd name="connsiteY6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29555" h="10287000" fill="none" extrusionOk="0">
                <a:moveTo>
                  <a:pt x="0" y="0"/>
                </a:moveTo>
                <a:cubicBezTo>
                  <a:pt x="215247" y="21"/>
                  <a:pt x="426628" y="7097"/>
                  <a:pt x="557008" y="0"/>
                </a:cubicBezTo>
                <a:cubicBezTo>
                  <a:pt x="687388" y="-7097"/>
                  <a:pt x="970115" y="24143"/>
                  <a:pt x="1310607" y="0"/>
                </a:cubicBezTo>
                <a:cubicBezTo>
                  <a:pt x="1651099" y="-24143"/>
                  <a:pt x="1691728" y="-30700"/>
                  <a:pt x="2064207" y="0"/>
                </a:cubicBezTo>
                <a:cubicBezTo>
                  <a:pt x="2436686" y="30700"/>
                  <a:pt x="2246347" y="7998"/>
                  <a:pt x="2424624" y="0"/>
                </a:cubicBezTo>
                <a:cubicBezTo>
                  <a:pt x="2602901" y="-7998"/>
                  <a:pt x="2805148" y="2373"/>
                  <a:pt x="2981632" y="0"/>
                </a:cubicBezTo>
                <a:cubicBezTo>
                  <a:pt x="3158116" y="-2373"/>
                  <a:pt x="3248383" y="-3744"/>
                  <a:pt x="3440344" y="0"/>
                </a:cubicBezTo>
                <a:cubicBezTo>
                  <a:pt x="3632305" y="3744"/>
                  <a:pt x="4021044" y="-10678"/>
                  <a:pt x="4193943" y="0"/>
                </a:cubicBezTo>
                <a:cubicBezTo>
                  <a:pt x="4366842" y="10678"/>
                  <a:pt x="4490836" y="-605"/>
                  <a:pt x="4652656" y="0"/>
                </a:cubicBezTo>
                <a:cubicBezTo>
                  <a:pt x="4814476" y="605"/>
                  <a:pt x="5144845" y="-19342"/>
                  <a:pt x="5406255" y="0"/>
                </a:cubicBezTo>
                <a:cubicBezTo>
                  <a:pt x="5667665" y="19342"/>
                  <a:pt x="5836595" y="-5777"/>
                  <a:pt x="6159854" y="0"/>
                </a:cubicBezTo>
                <a:cubicBezTo>
                  <a:pt x="6483113" y="5777"/>
                  <a:pt x="6514581" y="21553"/>
                  <a:pt x="6716863" y="0"/>
                </a:cubicBezTo>
                <a:cubicBezTo>
                  <a:pt x="6919145" y="-21553"/>
                  <a:pt x="7222668" y="13922"/>
                  <a:pt x="7568757" y="0"/>
                </a:cubicBezTo>
                <a:cubicBezTo>
                  <a:pt x="7914846" y="-13922"/>
                  <a:pt x="8088813" y="27159"/>
                  <a:pt x="8420652" y="0"/>
                </a:cubicBezTo>
                <a:cubicBezTo>
                  <a:pt x="8752491" y="-27159"/>
                  <a:pt x="8777595" y="-16422"/>
                  <a:pt x="8977660" y="0"/>
                </a:cubicBezTo>
                <a:cubicBezTo>
                  <a:pt x="9177725" y="16422"/>
                  <a:pt x="9597748" y="35121"/>
                  <a:pt x="9829555" y="0"/>
                </a:cubicBezTo>
                <a:cubicBezTo>
                  <a:pt x="9824628" y="131796"/>
                  <a:pt x="9839982" y="327674"/>
                  <a:pt x="9829555" y="480060"/>
                </a:cubicBezTo>
                <a:cubicBezTo>
                  <a:pt x="9819128" y="632446"/>
                  <a:pt x="9853296" y="854490"/>
                  <a:pt x="9829555" y="1165860"/>
                </a:cubicBezTo>
                <a:cubicBezTo>
                  <a:pt x="9805814" y="1477230"/>
                  <a:pt x="9817447" y="1532239"/>
                  <a:pt x="9829555" y="1645920"/>
                </a:cubicBezTo>
                <a:cubicBezTo>
                  <a:pt x="9841663" y="1759601"/>
                  <a:pt x="9799361" y="2317388"/>
                  <a:pt x="9829555" y="2537460"/>
                </a:cubicBezTo>
                <a:cubicBezTo>
                  <a:pt x="9859749" y="2757532"/>
                  <a:pt x="9844838" y="2997476"/>
                  <a:pt x="9829555" y="3120390"/>
                </a:cubicBezTo>
                <a:cubicBezTo>
                  <a:pt x="9814273" y="3243304"/>
                  <a:pt x="9841967" y="3556508"/>
                  <a:pt x="9829555" y="3703320"/>
                </a:cubicBezTo>
                <a:cubicBezTo>
                  <a:pt x="9817144" y="3850132"/>
                  <a:pt x="9802351" y="4187542"/>
                  <a:pt x="9829555" y="4389120"/>
                </a:cubicBezTo>
                <a:cubicBezTo>
                  <a:pt x="9856759" y="4590698"/>
                  <a:pt x="9802435" y="4891150"/>
                  <a:pt x="9829555" y="5074920"/>
                </a:cubicBezTo>
                <a:cubicBezTo>
                  <a:pt x="9856675" y="5258690"/>
                  <a:pt x="9820408" y="5383657"/>
                  <a:pt x="9829555" y="5554980"/>
                </a:cubicBezTo>
                <a:cubicBezTo>
                  <a:pt x="9838702" y="5726303"/>
                  <a:pt x="9813025" y="5771696"/>
                  <a:pt x="9829555" y="5932170"/>
                </a:cubicBezTo>
                <a:cubicBezTo>
                  <a:pt x="9846086" y="6092644"/>
                  <a:pt x="9851763" y="6442902"/>
                  <a:pt x="9829555" y="6720840"/>
                </a:cubicBezTo>
                <a:cubicBezTo>
                  <a:pt x="9807348" y="6998778"/>
                  <a:pt x="9850506" y="7280988"/>
                  <a:pt x="9829555" y="7509510"/>
                </a:cubicBezTo>
                <a:cubicBezTo>
                  <a:pt x="9808605" y="7738032"/>
                  <a:pt x="9817197" y="7767781"/>
                  <a:pt x="9829555" y="7886700"/>
                </a:cubicBezTo>
                <a:cubicBezTo>
                  <a:pt x="9841914" y="8005619"/>
                  <a:pt x="9811285" y="8209694"/>
                  <a:pt x="9829555" y="8469630"/>
                </a:cubicBezTo>
                <a:cubicBezTo>
                  <a:pt x="9847826" y="8729566"/>
                  <a:pt x="9847297" y="8764788"/>
                  <a:pt x="9829555" y="8949690"/>
                </a:cubicBezTo>
                <a:cubicBezTo>
                  <a:pt x="9811813" y="9134592"/>
                  <a:pt x="9835285" y="9308325"/>
                  <a:pt x="9829555" y="9429750"/>
                </a:cubicBezTo>
                <a:cubicBezTo>
                  <a:pt x="9823825" y="9551175"/>
                  <a:pt x="9852272" y="9982069"/>
                  <a:pt x="9829555" y="10287000"/>
                </a:cubicBezTo>
                <a:cubicBezTo>
                  <a:pt x="9660309" y="10272083"/>
                  <a:pt x="9601464" y="10294022"/>
                  <a:pt x="9469138" y="10287000"/>
                </a:cubicBezTo>
                <a:cubicBezTo>
                  <a:pt x="9336812" y="10279978"/>
                  <a:pt x="8936569" y="10321690"/>
                  <a:pt x="8715539" y="10287000"/>
                </a:cubicBezTo>
                <a:cubicBezTo>
                  <a:pt x="8494509" y="10252310"/>
                  <a:pt x="8320041" y="10283758"/>
                  <a:pt x="8158531" y="10287000"/>
                </a:cubicBezTo>
                <a:cubicBezTo>
                  <a:pt x="7997021" y="10290242"/>
                  <a:pt x="7778064" y="10286573"/>
                  <a:pt x="7404931" y="10287000"/>
                </a:cubicBezTo>
                <a:cubicBezTo>
                  <a:pt x="7031798" y="10287427"/>
                  <a:pt x="7112547" y="10292816"/>
                  <a:pt x="6946219" y="10287000"/>
                </a:cubicBezTo>
                <a:cubicBezTo>
                  <a:pt x="6779891" y="10281184"/>
                  <a:pt x="6543525" y="10265307"/>
                  <a:pt x="6290915" y="10287000"/>
                </a:cubicBezTo>
                <a:cubicBezTo>
                  <a:pt x="6038305" y="10308693"/>
                  <a:pt x="6061356" y="10300212"/>
                  <a:pt x="5832203" y="10287000"/>
                </a:cubicBezTo>
                <a:cubicBezTo>
                  <a:pt x="5603050" y="10273788"/>
                  <a:pt x="5591897" y="10277541"/>
                  <a:pt x="5373490" y="10287000"/>
                </a:cubicBezTo>
                <a:cubicBezTo>
                  <a:pt x="5155083" y="10296459"/>
                  <a:pt x="5109244" y="10293357"/>
                  <a:pt x="5013073" y="10287000"/>
                </a:cubicBezTo>
                <a:cubicBezTo>
                  <a:pt x="4916902" y="10280643"/>
                  <a:pt x="4499509" y="10282191"/>
                  <a:pt x="4357769" y="10287000"/>
                </a:cubicBezTo>
                <a:cubicBezTo>
                  <a:pt x="4216029" y="10291809"/>
                  <a:pt x="3999679" y="10308668"/>
                  <a:pt x="3899057" y="10287000"/>
                </a:cubicBezTo>
                <a:cubicBezTo>
                  <a:pt x="3798435" y="10265332"/>
                  <a:pt x="3432194" y="10253763"/>
                  <a:pt x="3145458" y="10287000"/>
                </a:cubicBezTo>
                <a:cubicBezTo>
                  <a:pt x="2858722" y="10320237"/>
                  <a:pt x="2700734" y="10264234"/>
                  <a:pt x="2293563" y="10287000"/>
                </a:cubicBezTo>
                <a:cubicBezTo>
                  <a:pt x="1886393" y="10309766"/>
                  <a:pt x="2031551" y="10274568"/>
                  <a:pt x="1933146" y="10287000"/>
                </a:cubicBezTo>
                <a:cubicBezTo>
                  <a:pt x="1834741" y="10299432"/>
                  <a:pt x="1705369" y="10287484"/>
                  <a:pt x="1572729" y="10287000"/>
                </a:cubicBezTo>
                <a:cubicBezTo>
                  <a:pt x="1440089" y="10286516"/>
                  <a:pt x="1086543" y="10270437"/>
                  <a:pt x="819130" y="10287000"/>
                </a:cubicBezTo>
                <a:cubicBezTo>
                  <a:pt x="551717" y="10303563"/>
                  <a:pt x="325168" y="10248513"/>
                  <a:pt x="0" y="10287000"/>
                </a:cubicBezTo>
                <a:cubicBezTo>
                  <a:pt x="-9979" y="10179615"/>
                  <a:pt x="-12982" y="9989565"/>
                  <a:pt x="0" y="9909810"/>
                </a:cubicBezTo>
                <a:cubicBezTo>
                  <a:pt x="12982" y="9830055"/>
                  <a:pt x="-27101" y="9525450"/>
                  <a:pt x="0" y="9224010"/>
                </a:cubicBezTo>
                <a:cubicBezTo>
                  <a:pt x="27101" y="8922570"/>
                  <a:pt x="36085" y="8829262"/>
                  <a:pt x="0" y="8435340"/>
                </a:cubicBezTo>
                <a:cubicBezTo>
                  <a:pt x="-36085" y="8041418"/>
                  <a:pt x="43158" y="7900382"/>
                  <a:pt x="0" y="7543800"/>
                </a:cubicBezTo>
                <a:cubicBezTo>
                  <a:pt x="-43158" y="7187218"/>
                  <a:pt x="24277" y="7252299"/>
                  <a:pt x="0" y="6960870"/>
                </a:cubicBezTo>
                <a:cubicBezTo>
                  <a:pt x="-24277" y="6669441"/>
                  <a:pt x="-4448" y="6596453"/>
                  <a:pt x="0" y="6275070"/>
                </a:cubicBezTo>
                <a:cubicBezTo>
                  <a:pt x="4448" y="5953687"/>
                  <a:pt x="-547" y="5699175"/>
                  <a:pt x="0" y="5383530"/>
                </a:cubicBezTo>
                <a:cubicBezTo>
                  <a:pt x="547" y="5067885"/>
                  <a:pt x="24710" y="4911232"/>
                  <a:pt x="0" y="4697730"/>
                </a:cubicBezTo>
                <a:cubicBezTo>
                  <a:pt x="-24710" y="4484228"/>
                  <a:pt x="32053" y="4246861"/>
                  <a:pt x="0" y="3909060"/>
                </a:cubicBezTo>
                <a:cubicBezTo>
                  <a:pt x="-32053" y="3571259"/>
                  <a:pt x="-14584" y="3445661"/>
                  <a:pt x="0" y="3326130"/>
                </a:cubicBezTo>
                <a:cubicBezTo>
                  <a:pt x="14584" y="3206599"/>
                  <a:pt x="-17146" y="2975183"/>
                  <a:pt x="0" y="2846070"/>
                </a:cubicBezTo>
                <a:cubicBezTo>
                  <a:pt x="17146" y="2716957"/>
                  <a:pt x="-3468" y="2502242"/>
                  <a:pt x="0" y="2366010"/>
                </a:cubicBezTo>
                <a:cubicBezTo>
                  <a:pt x="3468" y="2229778"/>
                  <a:pt x="12328" y="1911007"/>
                  <a:pt x="0" y="1474470"/>
                </a:cubicBezTo>
                <a:cubicBezTo>
                  <a:pt x="-12328" y="1037933"/>
                  <a:pt x="-3525" y="999844"/>
                  <a:pt x="0" y="788670"/>
                </a:cubicBezTo>
                <a:cubicBezTo>
                  <a:pt x="3525" y="577496"/>
                  <a:pt x="39128" y="288259"/>
                  <a:pt x="0" y="0"/>
                </a:cubicBezTo>
                <a:close/>
              </a:path>
              <a:path w="9829555" h="10287000" stroke="0" extrusionOk="0">
                <a:moveTo>
                  <a:pt x="0" y="0"/>
                </a:moveTo>
                <a:cubicBezTo>
                  <a:pt x="264261" y="31984"/>
                  <a:pt x="510550" y="14893"/>
                  <a:pt x="655304" y="0"/>
                </a:cubicBezTo>
                <a:cubicBezTo>
                  <a:pt x="800058" y="-14893"/>
                  <a:pt x="970982" y="13615"/>
                  <a:pt x="1114016" y="0"/>
                </a:cubicBezTo>
                <a:cubicBezTo>
                  <a:pt x="1257050" y="-13615"/>
                  <a:pt x="1356315" y="-1541"/>
                  <a:pt x="1572729" y="0"/>
                </a:cubicBezTo>
                <a:cubicBezTo>
                  <a:pt x="1789143" y="1541"/>
                  <a:pt x="1908116" y="14970"/>
                  <a:pt x="2031441" y="0"/>
                </a:cubicBezTo>
                <a:cubicBezTo>
                  <a:pt x="2154766" y="-14970"/>
                  <a:pt x="2400871" y="-10920"/>
                  <a:pt x="2686745" y="0"/>
                </a:cubicBezTo>
                <a:cubicBezTo>
                  <a:pt x="2972619" y="10920"/>
                  <a:pt x="2868971" y="-12038"/>
                  <a:pt x="3047162" y="0"/>
                </a:cubicBezTo>
                <a:cubicBezTo>
                  <a:pt x="3225353" y="12038"/>
                  <a:pt x="3382979" y="1181"/>
                  <a:pt x="3702466" y="0"/>
                </a:cubicBezTo>
                <a:cubicBezTo>
                  <a:pt x="4021953" y="-1181"/>
                  <a:pt x="4070154" y="10847"/>
                  <a:pt x="4357769" y="0"/>
                </a:cubicBezTo>
                <a:cubicBezTo>
                  <a:pt x="4645384" y="-10847"/>
                  <a:pt x="4877329" y="-14501"/>
                  <a:pt x="5111369" y="0"/>
                </a:cubicBezTo>
                <a:cubicBezTo>
                  <a:pt x="5345409" y="14501"/>
                  <a:pt x="5632681" y="10972"/>
                  <a:pt x="5766672" y="0"/>
                </a:cubicBezTo>
                <a:cubicBezTo>
                  <a:pt x="5900663" y="-10972"/>
                  <a:pt x="5994003" y="-8448"/>
                  <a:pt x="6127089" y="0"/>
                </a:cubicBezTo>
                <a:cubicBezTo>
                  <a:pt x="6260175" y="8448"/>
                  <a:pt x="6518764" y="24990"/>
                  <a:pt x="6782393" y="0"/>
                </a:cubicBezTo>
                <a:cubicBezTo>
                  <a:pt x="7046022" y="-24990"/>
                  <a:pt x="7003660" y="7534"/>
                  <a:pt x="7142810" y="0"/>
                </a:cubicBezTo>
                <a:cubicBezTo>
                  <a:pt x="7281960" y="-7534"/>
                  <a:pt x="7568813" y="28828"/>
                  <a:pt x="7994705" y="0"/>
                </a:cubicBezTo>
                <a:cubicBezTo>
                  <a:pt x="8420597" y="-28828"/>
                  <a:pt x="8452599" y="7251"/>
                  <a:pt x="8748304" y="0"/>
                </a:cubicBezTo>
                <a:cubicBezTo>
                  <a:pt x="9044009" y="-7251"/>
                  <a:pt x="8985301" y="10887"/>
                  <a:pt x="9108721" y="0"/>
                </a:cubicBezTo>
                <a:cubicBezTo>
                  <a:pt x="9232141" y="-10887"/>
                  <a:pt x="9682344" y="34266"/>
                  <a:pt x="9829555" y="0"/>
                </a:cubicBezTo>
                <a:cubicBezTo>
                  <a:pt x="9842102" y="165383"/>
                  <a:pt x="9836810" y="329531"/>
                  <a:pt x="9829555" y="480060"/>
                </a:cubicBezTo>
                <a:cubicBezTo>
                  <a:pt x="9822300" y="630589"/>
                  <a:pt x="9831484" y="1101167"/>
                  <a:pt x="9829555" y="1371600"/>
                </a:cubicBezTo>
                <a:cubicBezTo>
                  <a:pt x="9827626" y="1642033"/>
                  <a:pt x="9844343" y="1987920"/>
                  <a:pt x="9829555" y="2263140"/>
                </a:cubicBezTo>
                <a:cubicBezTo>
                  <a:pt x="9814767" y="2538360"/>
                  <a:pt x="9825256" y="2659820"/>
                  <a:pt x="9829555" y="2948940"/>
                </a:cubicBezTo>
                <a:cubicBezTo>
                  <a:pt x="9833854" y="3238060"/>
                  <a:pt x="9798090" y="3495241"/>
                  <a:pt x="9829555" y="3634740"/>
                </a:cubicBezTo>
                <a:cubicBezTo>
                  <a:pt x="9861020" y="3774239"/>
                  <a:pt x="9827281" y="4001406"/>
                  <a:pt x="9829555" y="4114800"/>
                </a:cubicBezTo>
                <a:cubicBezTo>
                  <a:pt x="9831829" y="4228194"/>
                  <a:pt x="9844296" y="4528284"/>
                  <a:pt x="9829555" y="4800600"/>
                </a:cubicBezTo>
                <a:cubicBezTo>
                  <a:pt x="9814814" y="5072916"/>
                  <a:pt x="9822620" y="5168172"/>
                  <a:pt x="9829555" y="5280660"/>
                </a:cubicBezTo>
                <a:cubicBezTo>
                  <a:pt x="9836490" y="5393148"/>
                  <a:pt x="9831036" y="5541338"/>
                  <a:pt x="9829555" y="5760720"/>
                </a:cubicBezTo>
                <a:cubicBezTo>
                  <a:pt x="9828074" y="5980102"/>
                  <a:pt x="9814027" y="6028855"/>
                  <a:pt x="9829555" y="6240780"/>
                </a:cubicBezTo>
                <a:cubicBezTo>
                  <a:pt x="9845083" y="6452705"/>
                  <a:pt x="9808530" y="6638314"/>
                  <a:pt x="9829555" y="6823710"/>
                </a:cubicBezTo>
                <a:cubicBezTo>
                  <a:pt x="9850581" y="7009106"/>
                  <a:pt x="9820523" y="7206581"/>
                  <a:pt x="9829555" y="7303770"/>
                </a:cubicBezTo>
                <a:cubicBezTo>
                  <a:pt x="9838587" y="7400959"/>
                  <a:pt x="9844490" y="7701237"/>
                  <a:pt x="9829555" y="8092440"/>
                </a:cubicBezTo>
                <a:cubicBezTo>
                  <a:pt x="9814621" y="8483643"/>
                  <a:pt x="9857652" y="8502782"/>
                  <a:pt x="9829555" y="8675370"/>
                </a:cubicBezTo>
                <a:cubicBezTo>
                  <a:pt x="9801459" y="8847958"/>
                  <a:pt x="9811313" y="9040088"/>
                  <a:pt x="9829555" y="9155430"/>
                </a:cubicBezTo>
                <a:cubicBezTo>
                  <a:pt x="9847797" y="9270772"/>
                  <a:pt x="9774131" y="9929862"/>
                  <a:pt x="9829555" y="10287000"/>
                </a:cubicBezTo>
                <a:cubicBezTo>
                  <a:pt x="9670738" y="10281509"/>
                  <a:pt x="9565872" y="10303636"/>
                  <a:pt x="9469138" y="10287000"/>
                </a:cubicBezTo>
                <a:cubicBezTo>
                  <a:pt x="9372404" y="10270364"/>
                  <a:pt x="9149606" y="10296075"/>
                  <a:pt x="9010425" y="10287000"/>
                </a:cubicBezTo>
                <a:cubicBezTo>
                  <a:pt x="8871244" y="10277925"/>
                  <a:pt x="8661802" y="10312148"/>
                  <a:pt x="8453417" y="10287000"/>
                </a:cubicBezTo>
                <a:cubicBezTo>
                  <a:pt x="8245032" y="10261852"/>
                  <a:pt x="8156637" y="10270664"/>
                  <a:pt x="7896409" y="10287000"/>
                </a:cubicBezTo>
                <a:cubicBezTo>
                  <a:pt x="7636181" y="10303336"/>
                  <a:pt x="7420858" y="10301037"/>
                  <a:pt x="7044514" y="10287000"/>
                </a:cubicBezTo>
                <a:cubicBezTo>
                  <a:pt x="6668170" y="10272963"/>
                  <a:pt x="6480739" y="10265405"/>
                  <a:pt x="6192620" y="10287000"/>
                </a:cubicBezTo>
                <a:cubicBezTo>
                  <a:pt x="5904501" y="10308595"/>
                  <a:pt x="5948099" y="10271809"/>
                  <a:pt x="5733907" y="10287000"/>
                </a:cubicBezTo>
                <a:cubicBezTo>
                  <a:pt x="5519715" y="10302191"/>
                  <a:pt x="5278339" y="10260988"/>
                  <a:pt x="4980308" y="10287000"/>
                </a:cubicBezTo>
                <a:cubicBezTo>
                  <a:pt x="4682277" y="10313012"/>
                  <a:pt x="4483289" y="10321844"/>
                  <a:pt x="4128413" y="10287000"/>
                </a:cubicBezTo>
                <a:cubicBezTo>
                  <a:pt x="3773538" y="10252156"/>
                  <a:pt x="3683121" y="10253423"/>
                  <a:pt x="3276518" y="10287000"/>
                </a:cubicBezTo>
                <a:cubicBezTo>
                  <a:pt x="2869915" y="10320577"/>
                  <a:pt x="2826111" y="10314936"/>
                  <a:pt x="2522919" y="10287000"/>
                </a:cubicBezTo>
                <a:cubicBezTo>
                  <a:pt x="2219727" y="10259064"/>
                  <a:pt x="2099748" y="10258510"/>
                  <a:pt x="1769320" y="10287000"/>
                </a:cubicBezTo>
                <a:cubicBezTo>
                  <a:pt x="1438892" y="10315490"/>
                  <a:pt x="1218588" y="10274611"/>
                  <a:pt x="917425" y="10287000"/>
                </a:cubicBezTo>
                <a:cubicBezTo>
                  <a:pt x="616262" y="10299389"/>
                  <a:pt x="283709" y="10254194"/>
                  <a:pt x="0" y="10287000"/>
                </a:cubicBezTo>
                <a:cubicBezTo>
                  <a:pt x="-4487" y="10157353"/>
                  <a:pt x="-622" y="10064713"/>
                  <a:pt x="0" y="9909810"/>
                </a:cubicBezTo>
                <a:cubicBezTo>
                  <a:pt x="622" y="9754907"/>
                  <a:pt x="-35367" y="9310247"/>
                  <a:pt x="0" y="9018270"/>
                </a:cubicBezTo>
                <a:cubicBezTo>
                  <a:pt x="35367" y="8726293"/>
                  <a:pt x="-16587" y="8618317"/>
                  <a:pt x="0" y="8332470"/>
                </a:cubicBezTo>
                <a:cubicBezTo>
                  <a:pt x="16587" y="8046623"/>
                  <a:pt x="-30475" y="7821378"/>
                  <a:pt x="0" y="7440930"/>
                </a:cubicBezTo>
                <a:cubicBezTo>
                  <a:pt x="30475" y="7060482"/>
                  <a:pt x="20232" y="6956687"/>
                  <a:pt x="0" y="6652260"/>
                </a:cubicBezTo>
                <a:cubicBezTo>
                  <a:pt x="-20232" y="6347833"/>
                  <a:pt x="17811" y="6221731"/>
                  <a:pt x="0" y="6069330"/>
                </a:cubicBezTo>
                <a:cubicBezTo>
                  <a:pt x="-17811" y="5916929"/>
                  <a:pt x="3989" y="5473899"/>
                  <a:pt x="0" y="5280660"/>
                </a:cubicBezTo>
                <a:cubicBezTo>
                  <a:pt x="-3989" y="5087421"/>
                  <a:pt x="16125" y="4902003"/>
                  <a:pt x="0" y="4800600"/>
                </a:cubicBezTo>
                <a:cubicBezTo>
                  <a:pt x="-16125" y="4699197"/>
                  <a:pt x="31409" y="4355382"/>
                  <a:pt x="0" y="4011930"/>
                </a:cubicBezTo>
                <a:cubicBezTo>
                  <a:pt x="-31409" y="3668478"/>
                  <a:pt x="-2006" y="3526617"/>
                  <a:pt x="0" y="3120390"/>
                </a:cubicBezTo>
                <a:cubicBezTo>
                  <a:pt x="2006" y="2714163"/>
                  <a:pt x="12766" y="2723085"/>
                  <a:pt x="0" y="2434590"/>
                </a:cubicBezTo>
                <a:cubicBezTo>
                  <a:pt x="-12766" y="2146095"/>
                  <a:pt x="-15624" y="2163602"/>
                  <a:pt x="0" y="2057400"/>
                </a:cubicBezTo>
                <a:cubicBezTo>
                  <a:pt x="15624" y="1951198"/>
                  <a:pt x="29026" y="1660144"/>
                  <a:pt x="0" y="1474470"/>
                </a:cubicBezTo>
                <a:cubicBezTo>
                  <a:pt x="-29026" y="1288796"/>
                  <a:pt x="34675" y="994743"/>
                  <a:pt x="0" y="582930"/>
                </a:cubicBezTo>
                <a:cubicBezTo>
                  <a:pt x="-34675" y="171117"/>
                  <a:pt x="-13024" y="21727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1328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b="1" dirty="0" err="1">
                <a:solidFill>
                  <a:schemeClr val="tx1"/>
                </a:solidFill>
              </a:rPr>
              <a:t>Chú</a:t>
            </a:r>
            <a:r>
              <a:rPr lang="vi-VN" sz="3200" b="1" dirty="0">
                <a:solidFill>
                  <a:schemeClr val="tx1"/>
                </a:solidFill>
              </a:rPr>
              <a:t> ý </a:t>
            </a:r>
            <a:r>
              <a:rPr lang="vi-VN" sz="3200" b="1" dirty="0" err="1">
                <a:solidFill>
                  <a:schemeClr val="tx1"/>
                </a:solidFill>
              </a:rPr>
              <a:t>cách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nghỉ</a:t>
            </a:r>
            <a:r>
              <a:rPr lang="vi-VN" sz="3200" b="1" dirty="0">
                <a:solidFill>
                  <a:schemeClr val="tx1"/>
                </a:solidFill>
              </a:rPr>
              <a:t> hơi ở </a:t>
            </a:r>
            <a:r>
              <a:rPr lang="vi-VN" sz="3200" b="1" dirty="0" err="1">
                <a:solidFill>
                  <a:schemeClr val="tx1"/>
                </a:solidFill>
              </a:rPr>
              <a:t>các</a:t>
            </a:r>
            <a:r>
              <a:rPr lang="vi-VN" sz="3200" b="1" dirty="0">
                <a:solidFill>
                  <a:schemeClr val="tx1"/>
                </a:solidFill>
              </a:rPr>
              <a:t> câu </a:t>
            </a:r>
            <a:r>
              <a:rPr lang="vi-VN" sz="3200" b="1" dirty="0" err="1">
                <a:solidFill>
                  <a:schemeClr val="tx1"/>
                </a:solidFill>
              </a:rPr>
              <a:t>dài</a:t>
            </a:r>
            <a:r>
              <a:rPr lang="vi-VN" sz="3200" b="1" dirty="0">
                <a:solidFill>
                  <a:schemeClr val="tx1"/>
                </a:solidFill>
              </a:rPr>
              <a:t>, </a:t>
            </a:r>
            <a:r>
              <a:rPr lang="vi-VN" sz="3200" b="1" dirty="0" err="1">
                <a:solidFill>
                  <a:schemeClr val="tx1"/>
                </a:solidFill>
              </a:rPr>
              <a:t>nhấn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mạnh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các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từ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ngữ</a:t>
            </a:r>
            <a:r>
              <a:rPr lang="vi-VN" sz="3200" b="1" dirty="0">
                <a:solidFill>
                  <a:schemeClr val="tx1"/>
                </a:solidFill>
              </a:rPr>
              <a:t> quan </a:t>
            </a:r>
            <a:r>
              <a:rPr lang="vi-VN" sz="3200" b="1" dirty="0" err="1">
                <a:solidFill>
                  <a:schemeClr val="tx1"/>
                </a:solidFill>
              </a:rPr>
              <a:t>trọng</a:t>
            </a:r>
            <a:r>
              <a:rPr lang="vi-VN" sz="3200" b="1" dirty="0">
                <a:solidFill>
                  <a:schemeClr val="tx1"/>
                </a:solidFill>
              </a:rPr>
              <a:t>. </a:t>
            </a:r>
            <a:endParaRPr lang="vi-VN" sz="3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châu Phi.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Anh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bập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bõm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bơm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cung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ngô,/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Năm 2013,/ Uy-li-am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đưa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mươi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09473" y="594590"/>
            <a:ext cx="18085366" cy="10278084"/>
            <a:chOff x="0" y="0"/>
            <a:chExt cx="6117766" cy="34767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7766" cy="3476784"/>
            </a:xfrm>
            <a:custGeom>
              <a:avLst/>
              <a:gdLst/>
              <a:ahLst/>
              <a:cxnLst/>
              <a:rect l="l" t="t" r="r" b="b"/>
              <a:pathLst>
                <a:path w="6117766" h="3476784">
                  <a:moveTo>
                    <a:pt x="0" y="0"/>
                  </a:moveTo>
                  <a:lnTo>
                    <a:pt x="6117766" y="0"/>
                  </a:lnTo>
                  <a:lnTo>
                    <a:pt x="6117766" y="3476784"/>
                  </a:lnTo>
                  <a:lnTo>
                    <a:pt x="0" y="3476784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93185" y="3009900"/>
            <a:ext cx="7317415" cy="7717268"/>
          </a:xfrm>
          <a:prstGeom prst="rect">
            <a:avLst/>
          </a:prstGeom>
          <a:solidFill>
            <a:srgbClr val="2BB9A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4568465">
            <a:off x="14959775" y="7924519"/>
            <a:ext cx="760143" cy="3766476"/>
          </a:xfrm>
          <a:custGeom>
            <a:avLst/>
            <a:gdLst/>
            <a:ahLst/>
            <a:cxnLst/>
            <a:rect l="l" t="t" r="r" b="b"/>
            <a:pathLst>
              <a:path w="760143" h="3766476">
                <a:moveTo>
                  <a:pt x="0" y="0"/>
                </a:moveTo>
                <a:lnTo>
                  <a:pt x="760143" y="0"/>
                </a:lnTo>
                <a:lnTo>
                  <a:pt x="760143" y="3766476"/>
                </a:lnTo>
                <a:lnTo>
                  <a:pt x="0" y="37664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141661" y="4899091"/>
            <a:ext cx="7148677" cy="192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dirty="0" err="1"/>
              <a:t>Tìm</a:t>
            </a:r>
            <a:r>
              <a:rPr lang="vi-VN" sz="4400" dirty="0"/>
              <a:t> </a:t>
            </a:r>
            <a:r>
              <a:rPr lang="vi-VN" sz="4400" dirty="0" err="1"/>
              <a:t>đọc</a:t>
            </a:r>
            <a:r>
              <a:rPr lang="vi-VN" sz="4400" dirty="0"/>
              <a:t> </a:t>
            </a:r>
            <a:r>
              <a:rPr lang="vi-VN" sz="4400" dirty="0" err="1"/>
              <a:t>những</a:t>
            </a:r>
            <a:r>
              <a:rPr lang="vi-VN" sz="4400" dirty="0"/>
              <a:t> </a:t>
            </a:r>
            <a:r>
              <a:rPr lang="vi-VN" sz="4400" dirty="0" err="1"/>
              <a:t>bài</a:t>
            </a:r>
            <a:r>
              <a:rPr lang="vi-VN" sz="4400" dirty="0"/>
              <a:t> </a:t>
            </a:r>
            <a:r>
              <a:rPr lang="vi-VN" sz="4400" dirty="0" err="1"/>
              <a:t>viết</a:t>
            </a:r>
            <a:r>
              <a:rPr lang="vi-VN" sz="4400" dirty="0"/>
              <a:t> </a:t>
            </a:r>
            <a:r>
              <a:rPr lang="vi-VN" sz="4400" dirty="0" err="1"/>
              <a:t>về</a:t>
            </a:r>
            <a:r>
              <a:rPr lang="vi-VN" sz="4400" dirty="0"/>
              <a:t> </a:t>
            </a:r>
            <a:r>
              <a:rPr lang="vi-VN" sz="4400" dirty="0" err="1"/>
              <a:t>chủ</a:t>
            </a:r>
            <a:r>
              <a:rPr lang="vi-VN" sz="4400" dirty="0"/>
              <a:t> </a:t>
            </a:r>
            <a:r>
              <a:rPr lang="vi-VN" sz="4400" dirty="0" err="1"/>
              <a:t>điểm</a:t>
            </a:r>
            <a:r>
              <a:rPr lang="vi-VN" sz="4400" dirty="0"/>
              <a:t> </a:t>
            </a:r>
            <a:r>
              <a:rPr lang="vi-VN" sz="4400" b="1" i="1" dirty="0"/>
              <a:t>Kho </a:t>
            </a:r>
            <a:r>
              <a:rPr lang="vi-VN" sz="4400" b="1" i="1" dirty="0" err="1"/>
              <a:t>báu</a:t>
            </a:r>
            <a:r>
              <a:rPr lang="vi-VN" sz="4400" b="1" i="1" dirty="0"/>
              <a:t> </a:t>
            </a:r>
            <a:r>
              <a:rPr lang="vi-VN" sz="4400" b="1" i="1" dirty="0" err="1"/>
              <a:t>của</a:t>
            </a:r>
            <a:r>
              <a:rPr lang="vi-VN" sz="4400" b="1" i="1" dirty="0"/>
              <a:t> em.</a:t>
            </a:r>
            <a:endParaRPr lang="en-US" sz="4400" dirty="0">
              <a:solidFill>
                <a:srgbClr val="00507F"/>
              </a:solidFill>
              <a:latin typeface="Oilvare Base"/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0B5325A0-5ADD-489D-80A2-3EAEC659E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4242" y="3722172"/>
            <a:ext cx="5350335" cy="6564828"/>
          </a:xfrm>
          <a:prstGeom prst="rect">
            <a:avLst/>
          </a:prstGeom>
        </p:spPr>
      </p:pic>
      <p:sp>
        <p:nvSpPr>
          <p:cNvPr id="16" name="Freeform 4">
            <a:extLst>
              <a:ext uri="{FF2B5EF4-FFF2-40B4-BE49-F238E27FC236}">
                <a16:creationId xmlns:a16="http://schemas.microsoft.com/office/drawing/2014/main" id="{625D1027-6806-445B-A0FF-5404275E76AD}"/>
              </a:ext>
            </a:extLst>
          </p:cNvPr>
          <p:cNvSpPr/>
          <p:nvPr/>
        </p:nvSpPr>
        <p:spPr>
          <a:xfrm rot="-2112259">
            <a:off x="1257722" y="6541756"/>
            <a:ext cx="552904" cy="4538765"/>
          </a:xfrm>
          <a:custGeom>
            <a:avLst/>
            <a:gdLst/>
            <a:ahLst/>
            <a:cxnLst/>
            <a:rect l="l" t="t" r="r" b="b"/>
            <a:pathLst>
              <a:path w="552904" h="4538765">
                <a:moveTo>
                  <a:pt x="0" y="0"/>
                </a:moveTo>
                <a:lnTo>
                  <a:pt x="552904" y="0"/>
                </a:lnTo>
                <a:lnTo>
                  <a:pt x="552904" y="4538765"/>
                </a:lnTo>
                <a:lnTo>
                  <a:pt x="0" y="45387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1545DD2-4801-4D51-9463-A84DC0ACA9E7}"/>
              </a:ext>
            </a:extLst>
          </p:cNvPr>
          <p:cNvSpPr txBox="1"/>
          <p:nvPr/>
        </p:nvSpPr>
        <p:spPr>
          <a:xfrm>
            <a:off x="4840887" y="927445"/>
            <a:ext cx="9565346" cy="117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44587" y="6540332"/>
            <a:ext cx="2502922" cy="3493926"/>
          </a:xfrm>
          <a:custGeom>
            <a:avLst/>
            <a:gdLst/>
            <a:ahLst/>
            <a:cxnLst/>
            <a:rect l="l" t="t" r="r" b="b"/>
            <a:pathLst>
              <a:path w="2502922" h="3493926">
                <a:moveTo>
                  <a:pt x="0" y="0"/>
                </a:moveTo>
                <a:lnTo>
                  <a:pt x="2502922" y="0"/>
                </a:lnTo>
                <a:lnTo>
                  <a:pt x="2502922" y="3493927"/>
                </a:lnTo>
                <a:lnTo>
                  <a:pt x="0" y="3493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91952" y="2601660"/>
            <a:ext cx="15704096" cy="5685635"/>
            <a:chOff x="0" y="0"/>
            <a:chExt cx="5312250" cy="19232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12250" cy="1923289"/>
            </a:xfrm>
            <a:custGeom>
              <a:avLst/>
              <a:gdLst/>
              <a:ahLst/>
              <a:cxnLst/>
              <a:rect l="l" t="t" r="r" b="b"/>
              <a:pathLst>
                <a:path w="5312250" h="1923289">
                  <a:moveTo>
                    <a:pt x="0" y="0"/>
                  </a:moveTo>
                  <a:lnTo>
                    <a:pt x="5312250" y="0"/>
                  </a:lnTo>
                  <a:lnTo>
                    <a:pt x="5312250" y="1923289"/>
                  </a:lnTo>
                  <a:lnTo>
                    <a:pt x="0" y="1923289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493264">
            <a:off x="872820" y="5921362"/>
            <a:ext cx="1246481" cy="3264593"/>
          </a:xfrm>
          <a:custGeom>
            <a:avLst/>
            <a:gdLst/>
            <a:ahLst/>
            <a:cxnLst/>
            <a:rect l="l" t="t" r="r" b="b"/>
            <a:pathLst>
              <a:path w="1246481" h="3264593">
                <a:moveTo>
                  <a:pt x="0" y="0"/>
                </a:moveTo>
                <a:lnTo>
                  <a:pt x="1246481" y="0"/>
                </a:lnTo>
                <a:lnTo>
                  <a:pt x="1246481" y="3264593"/>
                </a:lnTo>
                <a:lnTo>
                  <a:pt x="0" y="32645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4193320">
            <a:off x="13811947" y="233291"/>
            <a:ext cx="1781159" cy="3498705"/>
          </a:xfrm>
          <a:custGeom>
            <a:avLst/>
            <a:gdLst/>
            <a:ahLst/>
            <a:cxnLst/>
            <a:rect l="l" t="t" r="r" b="b"/>
            <a:pathLst>
              <a:path w="1781159" h="3498705">
                <a:moveTo>
                  <a:pt x="0" y="0"/>
                </a:moveTo>
                <a:lnTo>
                  <a:pt x="1781158" y="0"/>
                </a:lnTo>
                <a:lnTo>
                  <a:pt x="1781158" y="3498704"/>
                </a:lnTo>
                <a:lnTo>
                  <a:pt x="0" y="3498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563708">
            <a:off x="4048203" y="-745349"/>
            <a:ext cx="953734" cy="4725708"/>
          </a:xfrm>
          <a:custGeom>
            <a:avLst/>
            <a:gdLst/>
            <a:ahLst/>
            <a:cxnLst/>
            <a:rect l="l" t="t" r="r" b="b"/>
            <a:pathLst>
              <a:path w="953734" h="4725708">
                <a:moveTo>
                  <a:pt x="0" y="0"/>
                </a:moveTo>
                <a:lnTo>
                  <a:pt x="953734" y="0"/>
                </a:lnTo>
                <a:lnTo>
                  <a:pt x="953734" y="4725708"/>
                </a:lnTo>
                <a:lnTo>
                  <a:pt x="0" y="47257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D57BD99-729F-44C1-816E-DC3216946E04}"/>
              </a:ext>
            </a:extLst>
          </p:cNvPr>
          <p:cNvSpPr txBox="1"/>
          <p:nvPr/>
        </p:nvSpPr>
        <p:spPr>
          <a:xfrm>
            <a:off x="1558291" y="3597166"/>
            <a:ext cx="1517141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0853F-3B09-E522-4A36-2417361602F1}"/>
              </a:ext>
            </a:extLst>
          </p:cNvPr>
          <p:cNvSpPr txBox="1"/>
          <p:nvPr/>
        </p:nvSpPr>
        <p:spPr>
          <a:xfrm>
            <a:off x="2590800" y="846403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C85AA3-4125-6680-4D19-33304B7F58F3}"/>
              </a:ext>
            </a:extLst>
          </p:cNvPr>
          <p:cNvSpPr txBox="1"/>
          <p:nvPr/>
        </p:nvSpPr>
        <p:spPr>
          <a:xfrm>
            <a:off x="4572000" y="4953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2CB8B-DF95-AC7D-3009-52C55656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19500"/>
            <a:ext cx="9525000" cy="5756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5DFA6-5EA2-FA30-7518-D866CB7C9A0F}"/>
              </a:ext>
            </a:extLst>
          </p:cNvPr>
          <p:cNvSpPr txBox="1"/>
          <p:nvPr/>
        </p:nvSpPr>
        <p:spPr>
          <a:xfrm>
            <a:off x="2095500" y="1943100"/>
            <a:ext cx="1409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/>
              <a:t>Tên bài “Người thu gió” gợi cho em những suy nghĩ gì?</a:t>
            </a:r>
            <a:endParaRPr lang="en-US" sz="400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C6D1EA7-3355-ED51-1797-6A95CCCE7FB3}"/>
              </a:ext>
            </a:extLst>
          </p:cNvPr>
          <p:cNvSpPr/>
          <p:nvPr/>
        </p:nvSpPr>
        <p:spPr>
          <a:xfrm>
            <a:off x="10058400" y="6078695"/>
            <a:ext cx="838200" cy="8382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67176-91DF-1A11-5C69-9A99D42895BC}"/>
              </a:ext>
            </a:extLst>
          </p:cNvPr>
          <p:cNvSpPr/>
          <p:nvPr/>
        </p:nvSpPr>
        <p:spPr>
          <a:xfrm>
            <a:off x="11049000" y="3739435"/>
            <a:ext cx="6400800" cy="551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Một người có tài năng thu hút gió hay có sức mạnh diệu kì hút hết gió về mình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89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95719">
            <a:off x="-168685" y="185636"/>
            <a:ext cx="3528302" cy="5133772"/>
          </a:xfrm>
          <a:custGeom>
            <a:avLst/>
            <a:gdLst/>
            <a:ahLst/>
            <a:cxnLst/>
            <a:rect l="l" t="t" r="r" b="b"/>
            <a:pathLst>
              <a:path w="3528302" h="5133772">
                <a:moveTo>
                  <a:pt x="0" y="0"/>
                </a:moveTo>
                <a:lnTo>
                  <a:pt x="3528301" y="0"/>
                </a:lnTo>
                <a:lnTo>
                  <a:pt x="3528301" y="5133773"/>
                </a:lnTo>
                <a:lnTo>
                  <a:pt x="0" y="51337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703655" y="2287763"/>
            <a:ext cx="12880690" cy="5520974"/>
            <a:chOff x="0" y="0"/>
            <a:chExt cx="4357172" cy="18675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7172" cy="1867589"/>
            </a:xfrm>
            <a:custGeom>
              <a:avLst/>
              <a:gdLst/>
              <a:ahLst/>
              <a:cxnLst/>
              <a:rect l="l" t="t" r="r" b="b"/>
              <a:pathLst>
                <a:path w="4357172" h="1867589">
                  <a:moveTo>
                    <a:pt x="0" y="0"/>
                  </a:moveTo>
                  <a:lnTo>
                    <a:pt x="4357172" y="0"/>
                  </a:lnTo>
                  <a:lnTo>
                    <a:pt x="4357172" y="1867589"/>
                  </a:lnTo>
                  <a:lnTo>
                    <a:pt x="0" y="1867589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2844724">
            <a:off x="17682766" y="3147185"/>
            <a:ext cx="642905" cy="3802129"/>
          </a:xfrm>
          <a:custGeom>
            <a:avLst/>
            <a:gdLst/>
            <a:ahLst/>
            <a:cxnLst/>
            <a:rect l="l" t="t" r="r" b="b"/>
            <a:pathLst>
              <a:path w="642905" h="3802129">
                <a:moveTo>
                  <a:pt x="0" y="0"/>
                </a:moveTo>
                <a:lnTo>
                  <a:pt x="642905" y="0"/>
                </a:lnTo>
                <a:lnTo>
                  <a:pt x="642905" y="3802130"/>
                </a:lnTo>
                <a:lnTo>
                  <a:pt x="0" y="3802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750696">
            <a:off x="6921229" y="7162676"/>
            <a:ext cx="968130" cy="4797038"/>
          </a:xfrm>
          <a:custGeom>
            <a:avLst/>
            <a:gdLst/>
            <a:ahLst/>
            <a:cxnLst/>
            <a:rect l="l" t="t" r="r" b="b"/>
            <a:pathLst>
              <a:path w="968130" h="4797038">
                <a:moveTo>
                  <a:pt x="0" y="0"/>
                </a:moveTo>
                <a:lnTo>
                  <a:pt x="968130" y="0"/>
                </a:lnTo>
                <a:lnTo>
                  <a:pt x="968130" y="4797038"/>
                </a:lnTo>
                <a:lnTo>
                  <a:pt x="0" y="47970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E145A780-C7F0-42E7-9086-DDA2C284D6D1}"/>
              </a:ext>
            </a:extLst>
          </p:cNvPr>
          <p:cNvSpPr txBox="1"/>
          <p:nvPr/>
        </p:nvSpPr>
        <p:spPr>
          <a:xfrm>
            <a:off x="1714500" y="3130727"/>
            <a:ext cx="14859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  <a:endParaRPr lang="vi-VN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3: NGƯỜI THU GIÓ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8433" y="2656757"/>
            <a:ext cx="5629310" cy="6792043"/>
            <a:chOff x="0" y="0"/>
            <a:chExt cx="2294829" cy="27688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4829" cy="2768825"/>
            </a:xfrm>
            <a:custGeom>
              <a:avLst/>
              <a:gdLst/>
              <a:ahLst/>
              <a:cxnLst/>
              <a:rect l="l" t="t" r="r" b="b"/>
              <a:pathLst>
                <a:path w="2294829" h="2768825">
                  <a:moveTo>
                    <a:pt x="0" y="0"/>
                  </a:moveTo>
                  <a:lnTo>
                    <a:pt x="2294829" y="0"/>
                  </a:lnTo>
                  <a:lnTo>
                    <a:pt x="2294829" y="2768825"/>
                  </a:lnTo>
                  <a:lnTo>
                    <a:pt x="0" y="2768825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74761" y="2885357"/>
            <a:ext cx="5629310" cy="6792043"/>
            <a:chOff x="0" y="0"/>
            <a:chExt cx="2294829" cy="27688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94829" cy="2768825"/>
            </a:xfrm>
            <a:custGeom>
              <a:avLst/>
              <a:gdLst/>
              <a:ahLst/>
              <a:cxnLst/>
              <a:rect l="l" t="t" r="r" b="b"/>
              <a:pathLst>
                <a:path w="2294829" h="2768825">
                  <a:moveTo>
                    <a:pt x="0" y="0"/>
                  </a:moveTo>
                  <a:lnTo>
                    <a:pt x="2294829" y="0"/>
                  </a:lnTo>
                  <a:lnTo>
                    <a:pt x="2294829" y="2768825"/>
                  </a:lnTo>
                  <a:lnTo>
                    <a:pt x="0" y="2768825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253569" y="2656757"/>
            <a:ext cx="5629310" cy="6792043"/>
            <a:chOff x="0" y="0"/>
            <a:chExt cx="2294829" cy="27688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94829" cy="2768825"/>
            </a:xfrm>
            <a:custGeom>
              <a:avLst/>
              <a:gdLst/>
              <a:ahLst/>
              <a:cxnLst/>
              <a:rect l="l" t="t" r="r" b="b"/>
              <a:pathLst>
                <a:path w="2294829" h="2768825">
                  <a:moveTo>
                    <a:pt x="0" y="0"/>
                  </a:moveTo>
                  <a:lnTo>
                    <a:pt x="2294829" y="0"/>
                  </a:lnTo>
                  <a:lnTo>
                    <a:pt x="2294829" y="2768825"/>
                  </a:lnTo>
                  <a:lnTo>
                    <a:pt x="0" y="2768825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-6367654">
            <a:off x="16188705" y="7422351"/>
            <a:ext cx="1650826" cy="3242694"/>
          </a:xfrm>
          <a:custGeom>
            <a:avLst/>
            <a:gdLst/>
            <a:ahLst/>
            <a:cxnLst/>
            <a:rect l="l" t="t" r="r" b="b"/>
            <a:pathLst>
              <a:path w="1650826" h="3242694">
                <a:moveTo>
                  <a:pt x="0" y="0"/>
                </a:moveTo>
                <a:lnTo>
                  <a:pt x="1650826" y="0"/>
                </a:lnTo>
                <a:lnTo>
                  <a:pt x="1650826" y="3242694"/>
                </a:lnTo>
                <a:lnTo>
                  <a:pt x="0" y="32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17057" y="7562560"/>
            <a:ext cx="1450514" cy="2279379"/>
          </a:xfrm>
          <a:custGeom>
            <a:avLst/>
            <a:gdLst/>
            <a:ahLst/>
            <a:cxnLst/>
            <a:rect l="l" t="t" r="r" b="b"/>
            <a:pathLst>
              <a:path w="1450514" h="2279379">
                <a:moveTo>
                  <a:pt x="0" y="0"/>
                </a:moveTo>
                <a:lnTo>
                  <a:pt x="1450515" y="0"/>
                </a:lnTo>
                <a:lnTo>
                  <a:pt x="1450515" y="2279379"/>
                </a:lnTo>
                <a:lnTo>
                  <a:pt x="0" y="2279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73390">
            <a:off x="1893749" y="-155174"/>
            <a:ext cx="4031771" cy="2367749"/>
          </a:xfrm>
          <a:custGeom>
            <a:avLst/>
            <a:gdLst/>
            <a:ahLst/>
            <a:cxnLst/>
            <a:rect l="l" t="t" r="r" b="b"/>
            <a:pathLst>
              <a:path w="4031771" h="2367749">
                <a:moveTo>
                  <a:pt x="0" y="0"/>
                </a:moveTo>
                <a:lnTo>
                  <a:pt x="4031771" y="0"/>
                </a:lnTo>
                <a:lnTo>
                  <a:pt x="4031771" y="2367748"/>
                </a:lnTo>
                <a:lnTo>
                  <a:pt x="0" y="2367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707973" y="5193001"/>
            <a:ext cx="5664519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589865F-4768-44E9-91E7-A90E4550D32C}"/>
              </a:ext>
            </a:extLst>
          </p:cNvPr>
          <p:cNvSpPr txBox="1"/>
          <p:nvPr/>
        </p:nvSpPr>
        <p:spPr>
          <a:xfrm>
            <a:off x="7315200" y="838200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BC2B4704-0DF8-42F5-B863-1BCB38AFF2D8}"/>
              </a:ext>
            </a:extLst>
          </p:cNvPr>
          <p:cNvSpPr txBox="1"/>
          <p:nvPr/>
        </p:nvSpPr>
        <p:spPr>
          <a:xfrm>
            <a:off x="6570687" y="5415083"/>
            <a:ext cx="5664519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2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34300D19-6BA5-42F6-ADC5-84B199030D7A}"/>
              </a:ext>
            </a:extLst>
          </p:cNvPr>
          <p:cNvSpPr txBox="1"/>
          <p:nvPr/>
        </p:nvSpPr>
        <p:spPr>
          <a:xfrm>
            <a:off x="12328318" y="5186483"/>
            <a:ext cx="5664519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3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ĐỌC NÂNG CAO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72098" y="1028700"/>
            <a:ext cx="11629751" cy="9367236"/>
          </a:xfrm>
          <a:custGeom>
            <a:avLst/>
            <a:gdLst/>
            <a:ahLst/>
            <a:cxnLst/>
            <a:rect l="l" t="t" r="r" b="b"/>
            <a:pathLst>
              <a:path w="11629751" h="9367236">
                <a:moveTo>
                  <a:pt x="0" y="0"/>
                </a:moveTo>
                <a:lnTo>
                  <a:pt x="11629751" y="0"/>
                </a:lnTo>
                <a:lnTo>
                  <a:pt x="11629751" y="9367236"/>
                </a:lnTo>
                <a:lnTo>
                  <a:pt x="0" y="9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112259">
            <a:off x="1934122" y="-109277"/>
            <a:ext cx="552904" cy="4538765"/>
          </a:xfrm>
          <a:custGeom>
            <a:avLst/>
            <a:gdLst/>
            <a:ahLst/>
            <a:cxnLst/>
            <a:rect l="l" t="t" r="r" b="b"/>
            <a:pathLst>
              <a:path w="552904" h="4538765">
                <a:moveTo>
                  <a:pt x="0" y="0"/>
                </a:moveTo>
                <a:lnTo>
                  <a:pt x="552904" y="0"/>
                </a:lnTo>
                <a:lnTo>
                  <a:pt x="552904" y="4538765"/>
                </a:lnTo>
                <a:lnTo>
                  <a:pt x="0" y="4538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7194">
            <a:off x="16468776" y="2907666"/>
            <a:ext cx="535506" cy="4148289"/>
          </a:xfrm>
          <a:custGeom>
            <a:avLst/>
            <a:gdLst/>
            <a:ahLst/>
            <a:cxnLst/>
            <a:rect l="l" t="t" r="r" b="b"/>
            <a:pathLst>
              <a:path w="535506" h="4148289">
                <a:moveTo>
                  <a:pt x="0" y="0"/>
                </a:moveTo>
                <a:lnTo>
                  <a:pt x="535506" y="0"/>
                </a:lnTo>
                <a:lnTo>
                  <a:pt x="535506" y="4148289"/>
                </a:lnTo>
                <a:lnTo>
                  <a:pt x="0" y="4148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6283" y="7884941"/>
            <a:ext cx="1528583" cy="2402059"/>
          </a:xfrm>
          <a:custGeom>
            <a:avLst/>
            <a:gdLst/>
            <a:ahLst/>
            <a:cxnLst/>
            <a:rect l="l" t="t" r="r" b="b"/>
            <a:pathLst>
              <a:path w="1528583" h="2402059">
                <a:moveTo>
                  <a:pt x="0" y="0"/>
                </a:moveTo>
                <a:lnTo>
                  <a:pt x="1528583" y="0"/>
                </a:lnTo>
                <a:lnTo>
                  <a:pt x="1528583" y="2402059"/>
                </a:lnTo>
                <a:lnTo>
                  <a:pt x="0" y="24020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9443B1-BCB8-4074-83B2-8CA432C9F2B3}"/>
              </a:ext>
            </a:extLst>
          </p:cNvPr>
          <p:cNvSpPr txBox="1"/>
          <p:nvPr/>
        </p:nvSpPr>
        <p:spPr>
          <a:xfrm>
            <a:off x="4594565" y="2680270"/>
            <a:ext cx="947185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1" y="279435"/>
            <a:ext cx="13941606" cy="9635370"/>
            <a:chOff x="225974" y="41753"/>
            <a:chExt cx="3901194" cy="3259372"/>
          </a:xfrm>
        </p:grpSpPr>
        <p:sp>
          <p:nvSpPr>
            <p:cNvPr id="3" name="Freeform 3"/>
            <p:cNvSpPr/>
            <p:nvPr/>
          </p:nvSpPr>
          <p:spPr>
            <a:xfrm>
              <a:off x="225974" y="41753"/>
              <a:ext cx="3901194" cy="3259372"/>
            </a:xfrm>
            <a:custGeom>
              <a:avLst/>
              <a:gdLst/>
              <a:ahLst/>
              <a:cxnLst/>
              <a:rect l="l" t="t" r="r" b="b"/>
              <a:pathLst>
                <a:path w="3901194" h="3259372">
                  <a:moveTo>
                    <a:pt x="0" y="0"/>
                  </a:moveTo>
                  <a:lnTo>
                    <a:pt x="3901194" y="0"/>
                  </a:lnTo>
                  <a:lnTo>
                    <a:pt x="3901194" y="3259372"/>
                  </a:lnTo>
                  <a:lnTo>
                    <a:pt x="0" y="3259372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97523" y="2317770"/>
            <a:ext cx="13103405" cy="7250926"/>
            <a:chOff x="0" y="0"/>
            <a:chExt cx="16069869" cy="67924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069869" cy="6792493"/>
            </a:xfrm>
            <a:custGeom>
              <a:avLst/>
              <a:gdLst/>
              <a:ahLst/>
              <a:cxnLst/>
              <a:rect l="l" t="t" r="r" b="b"/>
              <a:pathLst>
                <a:path w="16069869" h="6792493">
                  <a:moveTo>
                    <a:pt x="0" y="0"/>
                  </a:moveTo>
                  <a:lnTo>
                    <a:pt x="0" y="6792493"/>
                  </a:lnTo>
                  <a:lnTo>
                    <a:pt x="16069869" y="6792493"/>
                  </a:lnTo>
                  <a:lnTo>
                    <a:pt x="16069869" y="0"/>
                  </a:lnTo>
                  <a:lnTo>
                    <a:pt x="0" y="0"/>
                  </a:lnTo>
                  <a:close/>
                  <a:moveTo>
                    <a:pt x="16008910" y="6731533"/>
                  </a:moveTo>
                  <a:lnTo>
                    <a:pt x="59690" y="6731533"/>
                  </a:lnTo>
                  <a:lnTo>
                    <a:pt x="59690" y="59690"/>
                  </a:lnTo>
                  <a:lnTo>
                    <a:pt x="16008910" y="59690"/>
                  </a:lnTo>
                  <a:lnTo>
                    <a:pt x="16008910" y="6731533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67257" y="364221"/>
            <a:ext cx="10317595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vi-VN" sz="40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endParaRPr lang="vi-VN" sz="4000" b="1" i="1" dirty="0"/>
          </a:p>
        </p:txBody>
      </p:sp>
      <p:sp>
        <p:nvSpPr>
          <p:cNvPr id="10" name="Freeform 10"/>
          <p:cNvSpPr/>
          <p:nvPr/>
        </p:nvSpPr>
        <p:spPr>
          <a:xfrm rot="158392">
            <a:off x="13477233" y="1144150"/>
            <a:ext cx="5082006" cy="2984524"/>
          </a:xfrm>
          <a:custGeom>
            <a:avLst/>
            <a:gdLst/>
            <a:ahLst/>
            <a:cxnLst/>
            <a:rect l="l" t="t" r="r" b="b"/>
            <a:pathLst>
              <a:path w="5082006" h="2984524">
                <a:moveTo>
                  <a:pt x="0" y="0"/>
                </a:moveTo>
                <a:lnTo>
                  <a:pt x="5082006" y="0"/>
                </a:lnTo>
                <a:lnTo>
                  <a:pt x="5082006" y="2984524"/>
                </a:lnTo>
                <a:lnTo>
                  <a:pt x="0" y="2984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9E186-59D8-4173-BC53-DDE0125E4636}"/>
              </a:ext>
            </a:extLst>
          </p:cNvPr>
          <p:cNvSpPr txBox="1"/>
          <p:nvPr/>
        </p:nvSpPr>
        <p:spPr>
          <a:xfrm>
            <a:off x="1219201" y="3083383"/>
            <a:ext cx="1201370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“xe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hăm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hở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mò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dân”: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vui.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4: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niềm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hào</a:t>
            </a:r>
            <a:endParaRPr lang="vi-VN" sz="3600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0DFD315A-0A54-46A7-9755-08AD8C23F6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74183" y="4610100"/>
            <a:ext cx="3032816" cy="5460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72098" y="1028700"/>
            <a:ext cx="11629751" cy="9367236"/>
          </a:xfrm>
          <a:custGeom>
            <a:avLst/>
            <a:gdLst/>
            <a:ahLst/>
            <a:cxnLst/>
            <a:rect l="l" t="t" r="r" b="b"/>
            <a:pathLst>
              <a:path w="11629751" h="9367236">
                <a:moveTo>
                  <a:pt x="0" y="0"/>
                </a:moveTo>
                <a:lnTo>
                  <a:pt x="11629751" y="0"/>
                </a:lnTo>
                <a:lnTo>
                  <a:pt x="11629751" y="9367236"/>
                </a:lnTo>
                <a:lnTo>
                  <a:pt x="0" y="9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112259">
            <a:off x="1934122" y="-109277"/>
            <a:ext cx="552904" cy="4538765"/>
          </a:xfrm>
          <a:custGeom>
            <a:avLst/>
            <a:gdLst/>
            <a:ahLst/>
            <a:cxnLst/>
            <a:rect l="l" t="t" r="r" b="b"/>
            <a:pathLst>
              <a:path w="552904" h="4538765">
                <a:moveTo>
                  <a:pt x="0" y="0"/>
                </a:moveTo>
                <a:lnTo>
                  <a:pt x="552904" y="0"/>
                </a:lnTo>
                <a:lnTo>
                  <a:pt x="552904" y="4538765"/>
                </a:lnTo>
                <a:lnTo>
                  <a:pt x="0" y="4538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7194">
            <a:off x="16468776" y="2907666"/>
            <a:ext cx="535506" cy="4148289"/>
          </a:xfrm>
          <a:custGeom>
            <a:avLst/>
            <a:gdLst/>
            <a:ahLst/>
            <a:cxnLst/>
            <a:rect l="l" t="t" r="r" b="b"/>
            <a:pathLst>
              <a:path w="535506" h="4148289">
                <a:moveTo>
                  <a:pt x="0" y="0"/>
                </a:moveTo>
                <a:lnTo>
                  <a:pt x="535506" y="0"/>
                </a:lnTo>
                <a:lnTo>
                  <a:pt x="535506" y="4148289"/>
                </a:lnTo>
                <a:lnTo>
                  <a:pt x="0" y="4148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6283" y="7884941"/>
            <a:ext cx="1528583" cy="2402059"/>
          </a:xfrm>
          <a:custGeom>
            <a:avLst/>
            <a:gdLst/>
            <a:ahLst/>
            <a:cxnLst/>
            <a:rect l="l" t="t" r="r" b="b"/>
            <a:pathLst>
              <a:path w="1528583" h="2402059">
                <a:moveTo>
                  <a:pt x="0" y="0"/>
                </a:moveTo>
                <a:lnTo>
                  <a:pt x="1528583" y="0"/>
                </a:lnTo>
                <a:lnTo>
                  <a:pt x="1528583" y="2402059"/>
                </a:lnTo>
                <a:lnTo>
                  <a:pt x="0" y="24020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9443B1-BCB8-4074-83B2-8CA432C9F2B3}"/>
              </a:ext>
            </a:extLst>
          </p:cNvPr>
          <p:cNvSpPr txBox="1"/>
          <p:nvPr/>
        </p:nvSpPr>
        <p:spPr>
          <a:xfrm>
            <a:off x="4594565" y="2680270"/>
            <a:ext cx="947185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17395" y="325815"/>
            <a:ext cx="11850231" cy="9635370"/>
            <a:chOff x="1570517" y="0"/>
            <a:chExt cx="4008597" cy="3259372"/>
          </a:xfrm>
        </p:grpSpPr>
        <p:sp>
          <p:nvSpPr>
            <p:cNvPr id="3" name="Freeform 3"/>
            <p:cNvSpPr/>
            <p:nvPr/>
          </p:nvSpPr>
          <p:spPr>
            <a:xfrm>
              <a:off x="1570517" y="0"/>
              <a:ext cx="4008597" cy="3259372"/>
            </a:xfrm>
            <a:custGeom>
              <a:avLst/>
              <a:gdLst/>
              <a:ahLst/>
              <a:cxnLst/>
              <a:rect l="l" t="t" r="r" b="b"/>
              <a:pathLst>
                <a:path w="4008597" h="3259372">
                  <a:moveTo>
                    <a:pt x="0" y="0"/>
                  </a:moveTo>
                  <a:lnTo>
                    <a:pt x="4008597" y="0"/>
                  </a:lnTo>
                  <a:lnTo>
                    <a:pt x="4008597" y="3259372"/>
                  </a:lnTo>
                  <a:lnTo>
                    <a:pt x="0" y="3259372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133310" y="647700"/>
            <a:ext cx="11018402" cy="8998510"/>
            <a:chOff x="0" y="0"/>
            <a:chExt cx="16621637" cy="8309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21637" cy="8309218"/>
            </a:xfrm>
            <a:custGeom>
              <a:avLst/>
              <a:gdLst/>
              <a:ahLst/>
              <a:cxnLst/>
              <a:rect l="l" t="t" r="r" b="b"/>
              <a:pathLst>
                <a:path w="16621637" h="8309218">
                  <a:moveTo>
                    <a:pt x="0" y="0"/>
                  </a:moveTo>
                  <a:lnTo>
                    <a:pt x="0" y="8309218"/>
                  </a:lnTo>
                  <a:lnTo>
                    <a:pt x="16621637" y="8309218"/>
                  </a:lnTo>
                  <a:lnTo>
                    <a:pt x="16621637" y="0"/>
                  </a:lnTo>
                  <a:lnTo>
                    <a:pt x="0" y="0"/>
                  </a:lnTo>
                  <a:close/>
                  <a:moveTo>
                    <a:pt x="16560676" y="8248258"/>
                  </a:moveTo>
                  <a:lnTo>
                    <a:pt x="59690" y="8248258"/>
                  </a:lnTo>
                  <a:lnTo>
                    <a:pt x="59690" y="59690"/>
                  </a:lnTo>
                  <a:lnTo>
                    <a:pt x="16560678" y="59690"/>
                  </a:lnTo>
                  <a:lnTo>
                    <a:pt x="16560678" y="8248258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4838700"/>
            <a:ext cx="7127886" cy="4572069"/>
            <a:chOff x="0" y="0"/>
            <a:chExt cx="2536724" cy="15466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1546601"/>
            </a:xfrm>
            <a:custGeom>
              <a:avLst/>
              <a:gdLst/>
              <a:ahLst/>
              <a:cxnLst/>
              <a:rect l="l" t="t" r="r" b="b"/>
              <a:pathLst>
                <a:path w="2536724" h="1546601">
                  <a:moveTo>
                    <a:pt x="0" y="0"/>
                  </a:moveTo>
                  <a:lnTo>
                    <a:pt x="2536724" y="0"/>
                  </a:lnTo>
                  <a:lnTo>
                    <a:pt x="2536724" y="1546601"/>
                  </a:lnTo>
                  <a:lnTo>
                    <a:pt x="0" y="1546601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175755" y="5143500"/>
            <a:ext cx="7514309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/>
              <a:t>THẢO LUẬN NHÓM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028DA2A7-5404-4423-ADCE-A91D11A4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-183611"/>
            <a:ext cx="4922247" cy="55306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547EB3-A753-4B29-8F19-39E4C6465901}"/>
              </a:ext>
            </a:extLst>
          </p:cNvPr>
          <p:cNvSpPr txBox="1"/>
          <p:nvPr/>
        </p:nvSpPr>
        <p:spPr>
          <a:xfrm>
            <a:off x="7338554" y="851203"/>
            <a:ext cx="10607912" cy="858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khăn như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Uy-li-am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hương như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4.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Uy-li-am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mươi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5.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sinh viên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Uy-li-am?</a:t>
            </a:r>
            <a:endParaRPr lang="vi-VN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3A1E34F-B0D7-4827-8E4C-A1FCF4108335}"/>
              </a:ext>
            </a:extLst>
          </p:cNvPr>
          <p:cNvSpPr txBox="1"/>
          <p:nvPr/>
        </p:nvSpPr>
        <p:spPr>
          <a:xfrm>
            <a:off x="533400" y="6357422"/>
            <a:ext cx="5898331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Dựa</a:t>
            </a:r>
            <a:r>
              <a:rPr lang="vi-VN" sz="4000" dirty="0"/>
              <a:t> </a:t>
            </a:r>
            <a:r>
              <a:rPr lang="vi-VN" sz="4000" dirty="0" err="1"/>
              <a:t>vào</a:t>
            </a:r>
            <a:r>
              <a:rPr lang="vi-VN" sz="4000" dirty="0"/>
              <a:t> văn </a:t>
            </a:r>
            <a:r>
              <a:rPr lang="vi-VN" sz="4000" dirty="0" err="1"/>
              <a:t>bản</a:t>
            </a:r>
            <a:r>
              <a:rPr lang="vi-VN" sz="4000" dirty="0"/>
              <a:t> </a:t>
            </a:r>
            <a:r>
              <a:rPr lang="vi-VN" sz="4000" i="1" dirty="0" err="1"/>
              <a:t>Người</a:t>
            </a:r>
            <a:r>
              <a:rPr lang="vi-VN" sz="4000" i="1" dirty="0"/>
              <a:t> đưa </a:t>
            </a:r>
            <a:r>
              <a:rPr lang="vi-VN" sz="4000" i="1" dirty="0" err="1"/>
              <a:t>gió</a:t>
            </a:r>
            <a:r>
              <a:rPr lang="vi-VN" sz="4000" i="1" dirty="0"/>
              <a:t>, </a:t>
            </a:r>
            <a:r>
              <a:rPr lang="vi-VN" sz="4000" dirty="0"/>
              <a:t>em </a:t>
            </a:r>
            <a:r>
              <a:rPr lang="vi-VN" sz="4000" dirty="0" err="1"/>
              <a:t>hãy</a:t>
            </a:r>
            <a:r>
              <a:rPr lang="vi-VN" sz="4000" dirty="0"/>
              <a:t> </a:t>
            </a:r>
            <a:r>
              <a:rPr lang="vi-VN" sz="4000" dirty="0" err="1"/>
              <a:t>trả</a:t>
            </a:r>
            <a:r>
              <a:rPr lang="vi-VN" sz="4000" dirty="0"/>
              <a:t> </a:t>
            </a:r>
            <a:r>
              <a:rPr lang="vi-VN" sz="4000" dirty="0" err="1"/>
              <a:t>lời</a:t>
            </a:r>
            <a:r>
              <a:rPr lang="vi-VN" sz="4000" dirty="0"/>
              <a:t> </a:t>
            </a:r>
            <a:r>
              <a:rPr lang="vi-VN" sz="4000" dirty="0" err="1"/>
              <a:t>những</a:t>
            </a:r>
            <a:r>
              <a:rPr lang="vi-VN" sz="4000" dirty="0"/>
              <a:t> câu </a:t>
            </a:r>
            <a:r>
              <a:rPr lang="vi-VN" sz="4000" dirty="0" err="1"/>
              <a:t>hỏi</a:t>
            </a:r>
            <a:r>
              <a:rPr lang="vi-VN" sz="4000" dirty="0"/>
              <a:t> sau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8200" y="616225"/>
            <a:ext cx="8886116" cy="9304379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499075" cy="3622341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43422" y="6369075"/>
            <a:ext cx="773610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Gia </a:t>
            </a:r>
            <a:r>
              <a:rPr lang="vi-VN" sz="4000" dirty="0" err="1"/>
              <a:t>đình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làng</a:t>
            </a:r>
            <a:r>
              <a:rPr lang="vi-VN" sz="4000" dirty="0"/>
              <a:t> quê </a:t>
            </a:r>
            <a:r>
              <a:rPr lang="vi-VN" sz="4000" dirty="0" err="1"/>
              <a:t>của</a:t>
            </a:r>
            <a:r>
              <a:rPr lang="vi-VN" sz="4000" dirty="0"/>
              <a:t> Uy-li-am </a:t>
            </a:r>
            <a:r>
              <a:rPr lang="vi-VN" sz="4000" dirty="0" err="1"/>
              <a:t>rất</a:t>
            </a:r>
            <a:r>
              <a:rPr lang="vi-VN" sz="4000" dirty="0"/>
              <a:t> </a:t>
            </a:r>
            <a:r>
              <a:rPr lang="vi-VN" sz="4000" dirty="0" err="1"/>
              <a:t>nghèo</a:t>
            </a:r>
            <a:r>
              <a:rPr lang="vi-VN" sz="4000" dirty="0"/>
              <a:t>, </a:t>
            </a:r>
            <a:r>
              <a:rPr lang="vi-VN" sz="4000" dirty="0" err="1"/>
              <a:t>lại</a:t>
            </a:r>
            <a:r>
              <a:rPr lang="vi-VN" sz="4000" dirty="0"/>
              <a:t> </a:t>
            </a:r>
            <a:r>
              <a:rPr lang="vi-VN" sz="4000" dirty="0" err="1"/>
              <a:t>bị</a:t>
            </a:r>
            <a:r>
              <a:rPr lang="vi-VN" sz="4000" dirty="0"/>
              <a:t> </a:t>
            </a:r>
            <a:r>
              <a:rPr lang="vi-VN" sz="4000" dirty="0" err="1"/>
              <a:t>hạn</a:t>
            </a:r>
            <a:r>
              <a:rPr lang="vi-VN" sz="4000" dirty="0"/>
              <a:t> </a:t>
            </a:r>
            <a:r>
              <a:rPr lang="vi-VN" sz="4000" dirty="0" err="1"/>
              <a:t>hán</a:t>
            </a:r>
            <a:r>
              <a:rPr lang="vi-VN" sz="4000" dirty="0"/>
              <a:t> </a:t>
            </a:r>
            <a:r>
              <a:rPr lang="vi-VN" sz="4000" dirty="0" err="1"/>
              <a:t>nặng</a:t>
            </a:r>
            <a:r>
              <a:rPr lang="vi-VN" sz="4000" dirty="0"/>
              <a:t>, lâm </a:t>
            </a:r>
            <a:r>
              <a:rPr lang="vi-VN" sz="4000" dirty="0" err="1"/>
              <a:t>vào</a:t>
            </a:r>
            <a:r>
              <a:rPr lang="vi-VN" sz="4000" dirty="0"/>
              <a:t> </a:t>
            </a:r>
            <a:r>
              <a:rPr lang="vi-VN" sz="4000" dirty="0" err="1"/>
              <a:t>cảnh</a:t>
            </a:r>
            <a:r>
              <a:rPr lang="vi-VN" sz="4000" dirty="0"/>
              <a:t> </a:t>
            </a:r>
            <a:r>
              <a:rPr lang="vi-VN" sz="4000" dirty="0" err="1"/>
              <a:t>đói</a:t>
            </a:r>
            <a:r>
              <a:rPr lang="vi-VN" sz="4000" dirty="0"/>
              <a:t> </a:t>
            </a:r>
            <a:r>
              <a:rPr lang="vi-VN" sz="4000" dirty="0" err="1"/>
              <a:t>kém</a:t>
            </a:r>
            <a:r>
              <a:rPr lang="vi-VN" sz="4000" dirty="0"/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khăn như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Bộ Sưu Tập Top 999+ Hình Ảnh Hạn Hán Siêu Đẹp Với Độ Phân Giải 4K">
            <a:extLst>
              <a:ext uri="{FF2B5EF4-FFF2-40B4-BE49-F238E27FC236}">
                <a16:creationId xmlns:a16="http://schemas.microsoft.com/office/drawing/2014/main" id="{35E99A8E-F12F-4E36-B4E2-5EB0F0CC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57737"/>
            <a:ext cx="7357479" cy="48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773</Words>
  <Application>Microsoft Office PowerPoint</Application>
  <PresentationFormat>Custom</PresentationFormat>
  <Paragraphs>57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Oilvare Base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2023-10-26T14:27:44Z</dcterms:modified>
  <dc:identifier>DAFqizDGrME</dc:identifier>
</cp:coreProperties>
</file>