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4"/>
  </p:notesMasterIdLst>
  <p:sldIdLst>
    <p:sldId id="294" r:id="rId4"/>
    <p:sldId id="256" r:id="rId5"/>
    <p:sldId id="260" r:id="rId6"/>
    <p:sldId id="295" r:id="rId7"/>
    <p:sldId id="257" r:id="rId8"/>
    <p:sldId id="296" r:id="rId9"/>
    <p:sldId id="258" r:id="rId10"/>
    <p:sldId id="268" r:id="rId11"/>
    <p:sldId id="320" r:id="rId12"/>
    <p:sldId id="297" r:id="rId13"/>
    <p:sldId id="298" r:id="rId14"/>
    <p:sldId id="322" r:id="rId15"/>
    <p:sldId id="321" r:id="rId16"/>
    <p:sldId id="259" r:id="rId17"/>
    <p:sldId id="299" r:id="rId18"/>
    <p:sldId id="300" r:id="rId19"/>
    <p:sldId id="301" r:id="rId20"/>
    <p:sldId id="302" r:id="rId21"/>
    <p:sldId id="303" r:id="rId22"/>
    <p:sldId id="30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FA363E-26C9-4A2E-A555-53F75291C1C6}">
          <p14:sldIdLst>
            <p14:sldId id="294"/>
          </p14:sldIdLst>
        </p14:section>
        <p14:section name="1. HÌNH CHÓP TỨ GIÁC ĐỀU" id="{09F7F9D6-CB0B-4F8B-A175-0C8992D24E0F}">
          <p14:sldIdLst>
            <p14:sldId id="256"/>
            <p14:sldId id="260"/>
            <p14:sldId id="295"/>
            <p14:sldId id="257"/>
          </p14:sldIdLst>
        </p14:section>
        <p14:section name="2. DIỆN TÍCH XUNG QUANH VÀ THỂ TÍCH" id="{DAB77CBF-30BD-41F7-A78A-89E2643CBF62}">
          <p14:sldIdLst>
            <p14:sldId id="296"/>
            <p14:sldId id="258"/>
          </p14:sldIdLst>
        </p14:section>
        <p14:section name="CỦNG CỐ -VẬN DỤNG" id="{D6F0C0DF-43CE-4897-A378-F996DC3F0D84}">
          <p14:sldIdLst>
            <p14:sldId id="268"/>
            <p14:sldId id="320"/>
            <p14:sldId id="297"/>
            <p14:sldId id="298"/>
            <p14:sldId id="322"/>
            <p14:sldId id="321"/>
          </p14:sldIdLst>
        </p14:section>
        <p14:section name="LUYỆN TẬP" id="{AD49DBA4-A940-40B7-A0CB-6795229DF0EB}">
          <p14:sldIdLst>
            <p14:sldId id="259"/>
            <p14:sldId id="299"/>
            <p14:sldId id="300"/>
            <p14:sldId id="301"/>
            <p14:sldId id="302"/>
            <p14:sldId id="303"/>
          </p14:sldIdLst>
        </p14:section>
        <p14:section name="DẶN DÒ VỀ NHÀ" id="{AA8130E9-FB9F-4619-8013-2192E750BCF4}">
          <p14:sldIdLst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761"/>
    <a:srgbClr val="FF0066"/>
    <a:srgbClr val="FFF1C7"/>
    <a:srgbClr val="FFEBAD"/>
    <a:srgbClr val="A8A808"/>
    <a:srgbClr val="720865"/>
    <a:srgbClr val="FFFFFF"/>
    <a:srgbClr val="FFF2CC"/>
    <a:srgbClr val="FFE98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76455-0022-4CF3-A1D4-A37BD66ECDB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D76FE-D2D0-4670-AF41-16B30A6B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4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B1659D-156F-4711-8CB8-4F8A9C3A0F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6187-5F10-0D71-5C48-6EA1AF73E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55BB1-4D10-38A5-6F57-2099EF7BB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20561-4641-1B32-BB8D-54AFA3CC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3FF44-B9CE-782A-93AD-F06B751D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FBAAE-3FE6-27B1-2A05-F3AA7AF1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7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29AA0-A5AF-88A4-380F-D5D1DEBA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2D087-0E92-92D7-ED7E-83337A236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FCB3B-6AB6-7DB0-CCF8-608847C9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ECFB8-39A5-56FD-F306-5BD7D0C8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4EED3-F9C9-2A58-C404-5532D49C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0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5D54F4-19E8-1518-AF5B-D9B93BACE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48793-300B-BFA7-910F-974E01CCB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8A6AE-76A1-9FEF-5814-B504E2F9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9215C-ED92-4286-2378-DECF8BE1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71687-A7D1-971B-86D7-3D9FEA58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0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94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78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74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98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83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87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21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6646-171C-3B7E-02CB-3533E29C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6D6E7-1011-86C2-C7EE-312E490A5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D1983-73EE-6BE4-8379-857E0708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7F2D5-31B4-B421-E0B9-06418DB5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45FDB-37C9-ED81-F470-E80B3013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98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22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69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21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29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45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F5E58-FF9A-41A0-B5B8-48DF98A440E7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F5B28-824A-468B-B109-D5EE8A0A1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93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D54D-F1A6-4D57-ADB3-FB199EF812F2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A99B-5A07-41D3-B172-FFEEC4B2F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87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AF990-2A09-4A76-8F3B-37437E09C00E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32FB5-1FAD-4841-BB6F-7D6A742AA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37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CDA2D-3518-487B-88A3-5EE85D17D338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C8F6-56F4-4C59-9DCB-FB3BBC127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36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C115-A100-4C7C-A4D9-76BD15B74E81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26058-7F0B-45C8-A299-93ED8D78D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A4F8-E014-3F3F-DB2A-B671F484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32C77-D31A-4E96-2105-5DC006BF3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168C0-4454-1C87-DB9D-27D2BED51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071FB-1293-B8B0-7DAB-88D629EE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39012-1C95-629A-ED45-9B3E3631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77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604D-8173-49A2-BEA5-22BA4477EB6B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9BC7-6840-49DB-B768-A9597C5E4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84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4A25-50A1-45F8-877C-4AD10354F812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22FA7-6261-4C69-B50C-2350D2B6C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04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11DA-2234-4AD9-803D-9AB6839416C9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FE2B-E63C-4281-B86C-1DE95AE90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2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92B3D-5616-4E8D-B562-B7A66DA83BF2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8206-35B9-4184-B3D2-EF9152AC0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28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8361D-A0AC-4A82-AFA4-E1B3D34737D3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4A71-FB77-460C-8FB4-1BBD1F2A0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08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CAE7-D8CC-45F4-A902-3C28C2209FC9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59515-B531-48F0-95CE-7F85C79B6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1249-BDCC-0B30-9226-37AF7221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BB138-F463-4B7D-DED1-A01C64AE8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D9548-10E0-B2B6-100B-A69E54497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BB4B6-6BD2-D0D6-CDC6-22183E9F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320CB-653C-A953-4A6F-52CEF0C8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6BE42-A16C-A1D6-1BBA-0BDFC9B9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8EAE-4712-D90D-EDFF-AD8F99D30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E1044-525D-448A-8203-93CB32663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47D29-D04A-6208-02B7-D0D2869C0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EDFE7-CE31-A0AC-BD8E-F6D1B7607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A3376-E0A0-3D19-EADB-39B536A39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1A62B6-C600-7DE3-54E7-9473D1F4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4D024-0018-C3F4-0C99-AC1F280C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729CB-9F0D-FB29-F337-144DBA2A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5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AF66-2A64-8D18-069C-95DB1C66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210F4-A0EB-2B2B-712F-15B193D9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38F6F-A984-A1E4-1489-2BDA7E26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7345D-F01D-2775-C48B-9376878B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9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B20F0-FDBD-B6E6-10E0-4F37FFAB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F9D08-EEED-81D9-961A-F7A90B82F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8BE32-3A92-A7F3-F2C9-8346D58C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8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A1709-3518-2008-C91D-CCF1F2BC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7CBC8-EA52-1931-0630-99ED410B1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6696E-D402-863B-B894-BDFA3BAB2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8A718-CF30-6A89-B033-B84B62DA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5731C-A8F7-19D9-6A1C-E80DE8F6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85DD7-A0D5-1426-FE8D-66924E09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3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4DD3F-6B66-C0C4-C878-E8A8A759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61477D-7D35-4DD4-2E60-AB6383444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23BCB-2F03-60BD-E9D7-F6AC8978A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59DA0-75F7-61A7-2D68-F4EABFF5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F84CE-B223-ADB1-7C26-4311BE1A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E00E0-DDDE-9948-ADFF-C7D14879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1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E33DE9-CCE4-AAFF-9DA9-7BC5D4CF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3310E-2F56-05A8-937F-B54748666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7B94-0579-9743-D802-B42D0852E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F92A4-EE7F-4A08-8703-50FD48291666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4282-5450-FDBE-A6B0-D95DB292C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A4C13-3D2A-BCC7-F8F3-0DC596D03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2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2AE9E1-D834-49E7-AABD-97EF3D5F0A74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B54301-5507-444B-8B40-B0674023B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17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767" y="4121462"/>
            <a:ext cx="10395709" cy="1657350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ClrTx/>
              <a:buSzTx/>
              <a:buFontTx/>
            </a:pPr>
            <a:r>
              <a:rPr sz="3600" b="1">
                <a:solidFill>
                  <a:srgbClr val="FFFF66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  <a:r>
              <a:rPr sz="6000" b="1">
                <a:solidFill>
                  <a:srgbClr val="FFFF66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HÌNH CHÓP </a:t>
            </a:r>
            <a:r>
              <a:rPr lang="en-US" sz="6000" b="1">
                <a:solidFill>
                  <a:srgbClr val="FFFF66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TỨ GIÁC ĐỀU</a:t>
            </a:r>
            <a:r>
              <a:rPr sz="3600" b="1">
                <a:solidFill>
                  <a:srgbClr val="FFFF66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052" name="Rectangle 4"/>
          <p:cNvSpPr/>
          <p:nvPr/>
        </p:nvSpPr>
        <p:spPr>
          <a:xfrm>
            <a:off x="1994556" y="567108"/>
            <a:ext cx="7924800" cy="8985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8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8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39</a:t>
            </a:r>
            <a:endParaRPr sz="8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04FE35BB-E8CD-3A16-61C6-D811CCCD1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994" y="55664"/>
            <a:ext cx="1578600" cy="157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18B9F3-CF40-4CB6-4737-E0AF8A3B09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1531" y="159432"/>
            <a:ext cx="1550396" cy="40060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LUYỆN TẬP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4420B-4B92-81F5-341E-AFEA05FA46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93953" y="643659"/>
            <a:ext cx="9667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2cm,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3m.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30 000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C808A9-11C3-6ED3-6BC6-4E64988C9E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618803" y="2146520"/>
            <a:ext cx="3373351" cy="3506875"/>
            <a:chOff x="1492439" y="2148154"/>
            <a:chExt cx="4181192" cy="4074881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17F82D43-95F6-B32E-4FEE-1AFD4B8D0A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2439" y="2331963"/>
              <a:ext cx="3542063" cy="3891072"/>
            </a:xfrm>
            <a:prstGeom prst="triangle">
              <a:avLst>
                <a:gd name="adj" fmla="val 59734"/>
              </a:avLst>
            </a:prstGeom>
            <a:blipFill>
              <a:blip r:embed="rId2"/>
              <a:stretch>
                <a:fillRect/>
              </a:stretch>
            </a:blip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4228BCB5-8B5F-E77B-A5FC-159FF4EED2E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9542905">
              <a:off x="3705176" y="2148154"/>
              <a:ext cx="1968455" cy="3893370"/>
            </a:xfrm>
            <a:prstGeom prst="triangle">
              <a:avLst>
                <a:gd name="adj" fmla="val 59158"/>
              </a:avLst>
            </a:prstGeom>
            <a:blipFill>
              <a:blip r:embed="rId2"/>
              <a:stretch>
                <a:fillRect/>
              </a:stretch>
            </a:blip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3074731-09B7-C3AC-D93A-21E2BAC09F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281128" y="2312459"/>
            <a:ext cx="48703" cy="32977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FA4B61E4-01D0-636B-DD3F-701D58171F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98015" y="5288439"/>
            <a:ext cx="296005" cy="3294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9C1428-21B7-1405-DF17-7A2E84E356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93502" y="4356937"/>
            <a:ext cx="166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3m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3FFE119-9CA9-07F4-8A7D-99400C61B1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570787" y="5802646"/>
            <a:ext cx="2921716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AF7CEA7-66B4-072F-AB18-4E3F074673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91788" y="5802646"/>
            <a:ext cx="166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2m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F22E86-9F69-7B19-87CD-BE9BFDB241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74654" y="2809182"/>
                <a:ext cx="5677415" cy="2172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p.d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=(2.4).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.3=12(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12.30 000 = 360 000 (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F22E86-9F69-7B19-87CD-BE9BFDB24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654" y="2809182"/>
                <a:ext cx="5677415" cy="2172711"/>
              </a:xfrm>
              <a:prstGeom prst="rect">
                <a:avLst/>
              </a:prstGeom>
              <a:blipFill>
                <a:blip r:embed="rId3"/>
                <a:stretch>
                  <a:fillRect l="-1719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8CF97F1-3E6A-B4F9-7B06-61E370DAD5B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03482" y="246705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/>
              <a:t> </a:t>
            </a:r>
          </a:p>
        </p:txBody>
      </p:sp>
      <p:pic>
        <p:nvPicPr>
          <p:cNvPr id="47" name="Picture 46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AC3C8452-B62E-F47F-D460-B874D63D80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p:pic>
        <p:nvPicPr>
          <p:cNvPr id="51" name="Picture 50" descr="A tree with pink flowers&#10;&#10;Description automatically generated with low confidence">
            <a:extLst>
              <a:ext uri="{FF2B5EF4-FFF2-40B4-BE49-F238E27FC236}">
                <a16:creationId xmlns:a16="http://schemas.microsoft.com/office/drawing/2014/main" id="{6DCBC3BC-B0E0-F7B4-C19D-D6C24B5CE4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36" y="5056519"/>
            <a:ext cx="2714135" cy="1809424"/>
          </a:xfrm>
          <a:prstGeom prst="rect">
            <a:avLst/>
          </a:prstGeom>
        </p:spPr>
      </p:pic>
      <p:pic>
        <p:nvPicPr>
          <p:cNvPr id="58" name="Picture 57" descr="A tree with pink flowers&#10;&#10;Description automatically generated with low confidence">
            <a:extLst>
              <a:ext uri="{FF2B5EF4-FFF2-40B4-BE49-F238E27FC236}">
                <a16:creationId xmlns:a16="http://schemas.microsoft.com/office/drawing/2014/main" id="{F416021F-C2B2-3F13-F02F-8103ABDEB2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25" y="6039690"/>
            <a:ext cx="2714135" cy="1809424"/>
          </a:xfrm>
          <a:prstGeom prst="rect">
            <a:avLst/>
          </a:prstGeom>
        </p:spPr>
      </p:pic>
      <p:pic>
        <p:nvPicPr>
          <p:cNvPr id="59" name="Picture 58" descr="A tree with pink flowers&#10;&#10;Description automatically generated with low confidence">
            <a:extLst>
              <a:ext uri="{FF2B5EF4-FFF2-40B4-BE49-F238E27FC236}">
                <a16:creationId xmlns:a16="http://schemas.microsoft.com/office/drawing/2014/main" id="{FBE01B29-0DC9-08BF-8B79-C24808EC4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592" y="5217701"/>
            <a:ext cx="2714135" cy="18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420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0" grpId="0" animBg="1"/>
      <p:bldP spid="41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2E4D71-6CB5-359E-7E8D-506B59FBC0B1}"/>
              </a:ext>
            </a:extLst>
          </p:cNvPr>
          <p:cNvSpPr/>
          <p:nvPr/>
        </p:nvSpPr>
        <p:spPr>
          <a:xfrm>
            <a:off x="509663" y="102519"/>
            <a:ext cx="1550396" cy="4805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LUYỆN TẬP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9E292-D08E-B336-6152-AEE853F2AB20}"/>
              </a:ext>
            </a:extLst>
          </p:cNvPr>
          <p:cNvSpPr txBox="1"/>
          <p:nvPr/>
        </p:nvSpPr>
        <p:spPr>
          <a:xfrm>
            <a:off x="306780" y="602228"/>
            <a:ext cx="1126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2m,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 m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93D53C-1056-CC6F-4C84-D39D13603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372" y="3055777"/>
            <a:ext cx="2864214" cy="2757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F71D19-61C3-3CD2-BC79-0ECF3B0580FA}"/>
              </a:ext>
            </a:extLst>
          </p:cNvPr>
          <p:cNvSpPr txBox="1"/>
          <p:nvPr/>
        </p:nvSpPr>
        <p:spPr>
          <a:xfrm>
            <a:off x="442931" y="1019574"/>
            <a:ext cx="695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35E582-364D-5557-6534-936C8D08507A}"/>
                  </a:ext>
                </a:extLst>
              </p:cNvPr>
              <p:cNvSpPr txBox="1"/>
              <p:nvPr/>
            </p:nvSpPr>
            <p:spPr>
              <a:xfrm>
                <a:off x="442931" y="1476154"/>
                <a:ext cx="8440366" cy="1238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lều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phủ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≈2,24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mời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35E582-364D-5557-6534-936C8D085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1" y="1476154"/>
                <a:ext cx="8440366" cy="1238865"/>
              </a:xfrm>
              <a:prstGeom prst="rect">
                <a:avLst/>
              </a:prstGeom>
              <a:blipFill>
                <a:blip r:embed="rId3"/>
                <a:stretch>
                  <a:fillRect l="-1156" t="-3941" r="-1084" b="-10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16690872-C0A8-7FAF-ABC4-1CACADD56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56E0D1-3AE8-AC45-E0CD-741BF30C56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053"/>
          <a:stretch/>
        </p:blipFill>
        <p:spPr>
          <a:xfrm>
            <a:off x="6461119" y="2947660"/>
            <a:ext cx="3279932" cy="297345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E5672F-61FD-2372-4CAE-7EDE15F1D020}"/>
              </a:ext>
            </a:extLst>
          </p:cNvPr>
          <p:cNvCxnSpPr/>
          <p:nvPr/>
        </p:nvCxnSpPr>
        <p:spPr>
          <a:xfrm>
            <a:off x="6595673" y="4766716"/>
            <a:ext cx="2983042" cy="71604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B3ED0B3-9FE1-C75E-12F9-A301F2E69E46}"/>
              </a:ext>
            </a:extLst>
          </p:cNvPr>
          <p:cNvSpPr txBox="1"/>
          <p:nvPr/>
        </p:nvSpPr>
        <p:spPr>
          <a:xfrm>
            <a:off x="8279896" y="2839573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393483-DA94-8DAA-ED09-92806593B31E}"/>
              </a:ext>
            </a:extLst>
          </p:cNvPr>
          <p:cNvSpPr txBox="1"/>
          <p:nvPr/>
        </p:nvSpPr>
        <p:spPr>
          <a:xfrm>
            <a:off x="7231079" y="5551982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A9E0F5-14BB-7BFE-1A48-FBECB89BF0FE}"/>
              </a:ext>
            </a:extLst>
          </p:cNvPr>
          <p:cNvSpPr txBox="1"/>
          <p:nvPr/>
        </p:nvSpPr>
        <p:spPr>
          <a:xfrm>
            <a:off x="8666045" y="4364927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93A057-718D-83E7-20F1-1FDA50869399}"/>
              </a:ext>
            </a:extLst>
          </p:cNvPr>
          <p:cNvSpPr txBox="1"/>
          <p:nvPr/>
        </p:nvSpPr>
        <p:spPr>
          <a:xfrm>
            <a:off x="8044602" y="5062699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61D06E-DE66-AE3C-AC20-EA5185DE375B}"/>
              </a:ext>
            </a:extLst>
          </p:cNvPr>
          <p:cNvSpPr txBox="1"/>
          <p:nvPr/>
        </p:nvSpPr>
        <p:spPr>
          <a:xfrm>
            <a:off x="9507934" y="5538544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7865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2E4D71-6CB5-359E-7E8D-506B59FBC0B1}"/>
              </a:ext>
            </a:extLst>
          </p:cNvPr>
          <p:cNvSpPr/>
          <p:nvPr/>
        </p:nvSpPr>
        <p:spPr>
          <a:xfrm>
            <a:off x="509663" y="102519"/>
            <a:ext cx="1550396" cy="4805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LUYỆN TẬP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9E292-D08E-B336-6152-AEE853F2AB20}"/>
              </a:ext>
            </a:extLst>
          </p:cNvPr>
          <p:cNvSpPr txBox="1"/>
          <p:nvPr/>
        </p:nvSpPr>
        <p:spPr>
          <a:xfrm>
            <a:off x="306780" y="602228"/>
            <a:ext cx="786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2m,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 m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F71D19-61C3-3CD2-BC79-0ECF3B0580FA}"/>
              </a:ext>
            </a:extLst>
          </p:cNvPr>
          <p:cNvSpPr txBox="1"/>
          <p:nvPr/>
        </p:nvSpPr>
        <p:spPr>
          <a:xfrm>
            <a:off x="329898" y="1452350"/>
            <a:ext cx="695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35E582-364D-5557-6534-936C8D08507A}"/>
                  </a:ext>
                </a:extLst>
              </p:cNvPr>
              <p:cNvSpPr txBox="1"/>
              <p:nvPr/>
            </p:nvSpPr>
            <p:spPr>
              <a:xfrm>
                <a:off x="306780" y="1923906"/>
                <a:ext cx="7566965" cy="1238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lều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phủ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≈2,24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mời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35E582-364D-5557-6534-936C8D085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80" y="1923906"/>
                <a:ext cx="7566965" cy="1238865"/>
              </a:xfrm>
              <a:prstGeom prst="rect">
                <a:avLst/>
              </a:prstGeom>
              <a:blipFill>
                <a:blip r:embed="rId2"/>
                <a:stretch>
                  <a:fillRect l="-1208" t="-3941" b="-10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16690872-C0A8-7FAF-ABC4-1CACADD56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D9D8D-7974-73A7-5CEA-0C949BEEB8A9}"/>
              </a:ext>
            </a:extLst>
          </p:cNvPr>
          <p:cNvSpPr txBox="1"/>
          <p:nvPr/>
        </p:nvSpPr>
        <p:spPr>
          <a:xfrm>
            <a:off x="4304868" y="3128624"/>
            <a:ext cx="2481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E0C73-A69B-7353-29F0-079859CDD697}"/>
              </a:ext>
            </a:extLst>
          </p:cNvPr>
          <p:cNvSpPr txBox="1"/>
          <p:nvPr/>
        </p:nvSpPr>
        <p:spPr>
          <a:xfrm>
            <a:off x="478260" y="4737999"/>
            <a:ext cx="4698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độ dài cạnh bên ta làm thế nào?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56E0D1-3AE8-AC45-E0CD-741BF30C56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053"/>
          <a:stretch/>
        </p:blipFill>
        <p:spPr>
          <a:xfrm>
            <a:off x="8155012" y="534255"/>
            <a:ext cx="3279932" cy="297345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E5672F-61FD-2372-4CAE-7EDE15F1D020}"/>
              </a:ext>
            </a:extLst>
          </p:cNvPr>
          <p:cNvCxnSpPr/>
          <p:nvPr/>
        </p:nvCxnSpPr>
        <p:spPr>
          <a:xfrm>
            <a:off x="8289566" y="2353311"/>
            <a:ext cx="2983042" cy="71604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1E1B19-40C3-1C30-5264-58C4FA9BFE33}"/>
              </a:ext>
            </a:extLst>
          </p:cNvPr>
          <p:cNvSpPr txBox="1"/>
          <p:nvPr/>
        </p:nvSpPr>
        <p:spPr>
          <a:xfrm>
            <a:off x="518481" y="3706037"/>
            <a:ext cx="6768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xung quanh ta cần tính đoạn nào?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ED0B3-9FE1-C75E-12F9-A301F2E69E46}"/>
              </a:ext>
            </a:extLst>
          </p:cNvPr>
          <p:cNvSpPr txBox="1"/>
          <p:nvPr/>
        </p:nvSpPr>
        <p:spPr>
          <a:xfrm>
            <a:off x="9973789" y="426168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393483-DA94-8DAA-ED09-92806593B31E}"/>
              </a:ext>
            </a:extLst>
          </p:cNvPr>
          <p:cNvSpPr txBox="1"/>
          <p:nvPr/>
        </p:nvSpPr>
        <p:spPr>
          <a:xfrm>
            <a:off x="8924972" y="3138577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A9E0F5-14BB-7BFE-1A48-FBECB89BF0FE}"/>
              </a:ext>
            </a:extLst>
          </p:cNvPr>
          <p:cNvSpPr txBox="1"/>
          <p:nvPr/>
        </p:nvSpPr>
        <p:spPr>
          <a:xfrm>
            <a:off x="10359938" y="1951522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93A057-718D-83E7-20F1-1FDA50869399}"/>
              </a:ext>
            </a:extLst>
          </p:cNvPr>
          <p:cNvSpPr txBox="1"/>
          <p:nvPr/>
        </p:nvSpPr>
        <p:spPr>
          <a:xfrm>
            <a:off x="9738495" y="2649294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61D06E-DE66-AE3C-AC20-EA5185DE375B}"/>
              </a:ext>
            </a:extLst>
          </p:cNvPr>
          <p:cNvSpPr txBox="1"/>
          <p:nvPr/>
        </p:nvSpPr>
        <p:spPr>
          <a:xfrm>
            <a:off x="11246567" y="3009482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81D55A-6297-1322-56C0-4716D17BFA97}"/>
              </a:ext>
            </a:extLst>
          </p:cNvPr>
          <p:cNvCxnSpPr/>
          <p:nvPr/>
        </p:nvCxnSpPr>
        <p:spPr>
          <a:xfrm>
            <a:off x="9897763" y="691363"/>
            <a:ext cx="382441" cy="2482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62486D8-B938-D421-7B01-D0DB6CAF407D}"/>
              </a:ext>
            </a:extLst>
          </p:cNvPr>
          <p:cNvSpPr txBox="1"/>
          <p:nvPr/>
        </p:nvSpPr>
        <p:spPr>
          <a:xfrm>
            <a:off x="10262189" y="2738500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028C5E-2F3B-40DF-6CC3-240F72208C57}"/>
              </a:ext>
            </a:extLst>
          </p:cNvPr>
          <p:cNvSpPr txBox="1"/>
          <p:nvPr/>
        </p:nvSpPr>
        <p:spPr>
          <a:xfrm>
            <a:off x="509663" y="5539128"/>
            <a:ext cx="505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Để tính trung đoạn SH ta làm thế nào?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B910CB-F8CC-E835-D1D1-9B5AFFF7DC94}"/>
              </a:ext>
            </a:extLst>
          </p:cNvPr>
          <p:cNvCxnSpPr>
            <a:cxnSpLocks/>
          </p:cNvCxnSpPr>
          <p:nvPr/>
        </p:nvCxnSpPr>
        <p:spPr>
          <a:xfrm>
            <a:off x="7127399" y="4017808"/>
            <a:ext cx="77259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827054-5C7A-17CE-24FA-3CF7259AE59C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5176955" y="5056170"/>
            <a:ext cx="2709152" cy="37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 descr="Badge 1 outline">
            <a:extLst>
              <a:ext uri="{FF2B5EF4-FFF2-40B4-BE49-F238E27FC236}">
                <a16:creationId xmlns:a16="http://schemas.microsoft.com/office/drawing/2014/main" id="{96AB5BAC-C96E-7961-38B8-CEF5B0D27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3655370"/>
            <a:ext cx="583614" cy="583614"/>
          </a:xfrm>
          <a:prstGeom prst="rect">
            <a:avLst/>
          </a:prstGeom>
        </p:spPr>
      </p:pic>
      <p:pic>
        <p:nvPicPr>
          <p:cNvPr id="31" name="Graphic 30" descr="Badge outline">
            <a:extLst>
              <a:ext uri="{FF2B5EF4-FFF2-40B4-BE49-F238E27FC236}">
                <a16:creationId xmlns:a16="http://schemas.microsoft.com/office/drawing/2014/main" id="{EADBEB41-85CF-D1BF-03B0-E9F5AB38D9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093" y="4707633"/>
            <a:ext cx="583610" cy="583610"/>
          </a:xfrm>
          <a:prstGeom prst="rect">
            <a:avLst/>
          </a:prstGeom>
        </p:spPr>
      </p:pic>
      <p:pic>
        <p:nvPicPr>
          <p:cNvPr id="33" name="Graphic 32" descr="Badge 3 outline">
            <a:extLst>
              <a:ext uri="{FF2B5EF4-FFF2-40B4-BE49-F238E27FC236}">
                <a16:creationId xmlns:a16="http://schemas.microsoft.com/office/drawing/2014/main" id="{9C5614F5-CD21-BEF2-FBF1-A7ACFCF465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893" y="5405650"/>
            <a:ext cx="669489" cy="66948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760B4B3-5C1A-3643-0C23-7007EF40A8F7}"/>
              </a:ext>
            </a:extLst>
          </p:cNvPr>
          <p:cNvSpPr txBox="1"/>
          <p:nvPr/>
        </p:nvSpPr>
        <p:spPr>
          <a:xfrm>
            <a:off x="7873744" y="3784723"/>
            <a:ext cx="282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đoạn SH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B98348-9F98-B25F-2954-A2932258335E}"/>
              </a:ext>
            </a:extLst>
          </p:cNvPr>
          <p:cNvSpPr txBox="1"/>
          <p:nvPr/>
        </p:nvSpPr>
        <p:spPr>
          <a:xfrm>
            <a:off x="7886107" y="4644407"/>
            <a:ext cx="378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Áp dụng định lí Pythagore cho tam giác  SOD.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B3DE8-8A85-4742-FA35-84EEA73C842E}"/>
              </a:ext>
            </a:extLst>
          </p:cNvPr>
          <p:cNvSpPr txBox="1"/>
          <p:nvPr/>
        </p:nvSpPr>
        <p:spPr>
          <a:xfrm>
            <a:off x="7899998" y="5523779"/>
            <a:ext cx="378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Áp dụng định lí Pythagore cho tam giác  SDH.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26D6747-2F55-4694-6385-ACA0B828BB92}"/>
              </a:ext>
            </a:extLst>
          </p:cNvPr>
          <p:cNvCxnSpPr>
            <a:cxnSpLocks/>
          </p:cNvCxnSpPr>
          <p:nvPr/>
        </p:nvCxnSpPr>
        <p:spPr>
          <a:xfrm>
            <a:off x="5269305" y="5867820"/>
            <a:ext cx="2709152" cy="37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54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3" grpId="0"/>
      <p:bldP spid="7" grpId="0"/>
      <p:bldP spid="17" grpId="0"/>
      <p:bldP spid="27" grpId="0"/>
      <p:bldP spid="34" grpId="0"/>
      <p:bldP spid="3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2E4D71-6CB5-359E-7E8D-506B59FBC0B1}"/>
              </a:ext>
            </a:extLst>
          </p:cNvPr>
          <p:cNvSpPr/>
          <p:nvPr/>
        </p:nvSpPr>
        <p:spPr>
          <a:xfrm>
            <a:off x="509663" y="102519"/>
            <a:ext cx="1550396" cy="4805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LUYỆN TẬP 2</a:t>
            </a:r>
          </a:p>
        </p:txBody>
      </p:sp>
      <p:pic>
        <p:nvPicPr>
          <p:cNvPr id="2" name="Picture 1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16690872-C0A8-7FAF-ABC4-1CACADD56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D9D8D-7974-73A7-5CEA-0C949BEEB8A9}"/>
              </a:ext>
            </a:extLst>
          </p:cNvPr>
          <p:cNvSpPr txBox="1"/>
          <p:nvPr/>
        </p:nvSpPr>
        <p:spPr>
          <a:xfrm>
            <a:off x="88534" y="580695"/>
            <a:ext cx="118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10488F-3936-D758-5CA6-3B07BE01E916}"/>
                  </a:ext>
                </a:extLst>
              </p:cNvPr>
              <p:cNvSpPr txBox="1"/>
              <p:nvPr/>
            </p:nvSpPr>
            <p:spPr>
              <a:xfrm>
                <a:off x="859260" y="564728"/>
                <a:ext cx="7610540" cy="61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lều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:V=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.2.2.2=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2,7(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10488F-3936-D758-5CA6-3B07BE01E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60" y="564728"/>
                <a:ext cx="7610540" cy="616515"/>
              </a:xfrm>
              <a:prstGeom prst="rect">
                <a:avLst/>
              </a:prstGeom>
              <a:blipFill>
                <a:blip r:embed="rId3"/>
                <a:stretch>
                  <a:fillRect l="-1122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7E0C73-A69B-7353-29F0-079859CDD697}"/>
                  </a:ext>
                </a:extLst>
              </p:cNvPr>
              <p:cNvSpPr txBox="1"/>
              <p:nvPr/>
            </p:nvSpPr>
            <p:spPr>
              <a:xfrm>
                <a:off x="525013" y="4908379"/>
                <a:ext cx="353732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đáy của lều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2.2=4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7E0C73-A69B-7353-29F0-079859CDD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13" y="4908379"/>
                <a:ext cx="3537321" cy="830997"/>
              </a:xfrm>
              <a:prstGeom prst="rect">
                <a:avLst/>
              </a:prstGeom>
              <a:blipFill>
                <a:blip r:embed="rId4"/>
                <a:stretch>
                  <a:fillRect l="-2586"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D56E0D1-3AE8-AC45-E0CD-741BF30C56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053"/>
          <a:stretch/>
        </p:blipFill>
        <p:spPr>
          <a:xfrm>
            <a:off x="8604712" y="924004"/>
            <a:ext cx="3279932" cy="2973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89E8C-C5C2-BCB1-A577-3B1ABBC1E299}"/>
                  </a:ext>
                </a:extLst>
              </p:cNvPr>
              <p:cNvSpPr txBox="1"/>
              <p:nvPr/>
            </p:nvSpPr>
            <p:spPr>
              <a:xfrm>
                <a:off x="402599" y="5860466"/>
                <a:ext cx="5803330" cy="859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𝑡𝑝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8,94+4 = 12,96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89E8C-C5C2-BCB1-A577-3B1ABBC1E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9" y="5860466"/>
                <a:ext cx="5803330" cy="859531"/>
              </a:xfrm>
              <a:prstGeom prst="rect">
                <a:avLst/>
              </a:prstGeom>
              <a:blipFill>
                <a:blip r:embed="rId6"/>
                <a:stretch>
                  <a:fillRect l="-1576" t="-5674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1B03B2-1DBB-45AC-1DB4-2A4F9AB162C1}"/>
                  </a:ext>
                </a:extLst>
              </p:cNvPr>
              <p:cNvSpPr txBox="1"/>
              <p:nvPr/>
            </p:nvSpPr>
            <p:spPr>
              <a:xfrm>
                <a:off x="307356" y="3925161"/>
                <a:ext cx="4369575" cy="983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xung quanh của lều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d=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.2.4.</a:t>
                </a:r>
                <a:r>
                  <a:rPr lang="en-US" sz="2400">
                    <a:cs typeface="Times New Roman" panose="02020603050405020304" pitchFamily="18" charset="0"/>
                  </a:rPr>
                  <a:t> 2,24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=8,96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1B03B2-1DBB-45AC-1DB4-2A4F9AB16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56" y="3925161"/>
                <a:ext cx="4369575" cy="983218"/>
              </a:xfrm>
              <a:prstGeom prst="rect">
                <a:avLst/>
              </a:prstGeom>
              <a:blipFill>
                <a:blip r:embed="rId7"/>
                <a:stretch>
                  <a:fillRect l="-2092" t="-4969" b="-6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E5672F-61FD-2372-4CAE-7EDE15F1D020}"/>
              </a:ext>
            </a:extLst>
          </p:cNvPr>
          <p:cNvCxnSpPr/>
          <p:nvPr/>
        </p:nvCxnSpPr>
        <p:spPr>
          <a:xfrm>
            <a:off x="8739266" y="2743060"/>
            <a:ext cx="2983042" cy="71604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1E1B19-40C3-1C30-5264-58C4FA9BFE33}"/>
                  </a:ext>
                </a:extLst>
              </p:cNvPr>
              <p:cNvSpPr txBox="1"/>
              <p:nvPr/>
            </p:nvSpPr>
            <p:spPr>
              <a:xfrm>
                <a:off x="370163" y="1181243"/>
                <a:ext cx="7510629" cy="984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Áp dụng định lí Pithagore cho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BDC có: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(m)      Suy ra DO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(m)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1E1B19-40C3-1C30-5264-58C4FA9BF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3" y="1181243"/>
                <a:ext cx="7510629" cy="984180"/>
              </a:xfrm>
              <a:prstGeom prst="rect">
                <a:avLst/>
              </a:prstGeom>
              <a:blipFill>
                <a:blip r:embed="rId8"/>
                <a:stretch>
                  <a:fillRect l="-1299" t="-4969" b="-5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B3ED0B3-9FE1-C75E-12F9-A301F2E69E46}"/>
              </a:ext>
            </a:extLst>
          </p:cNvPr>
          <p:cNvSpPr txBox="1"/>
          <p:nvPr/>
        </p:nvSpPr>
        <p:spPr>
          <a:xfrm>
            <a:off x="10423489" y="815917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393483-DA94-8DAA-ED09-92806593B31E}"/>
              </a:ext>
            </a:extLst>
          </p:cNvPr>
          <p:cNvSpPr txBox="1"/>
          <p:nvPr/>
        </p:nvSpPr>
        <p:spPr>
          <a:xfrm>
            <a:off x="9374672" y="3528326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A9E0F5-14BB-7BFE-1A48-FBECB89BF0FE}"/>
              </a:ext>
            </a:extLst>
          </p:cNvPr>
          <p:cNvSpPr txBox="1"/>
          <p:nvPr/>
        </p:nvSpPr>
        <p:spPr>
          <a:xfrm>
            <a:off x="10809638" y="2341271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93A057-718D-83E7-20F1-1FDA50869399}"/>
              </a:ext>
            </a:extLst>
          </p:cNvPr>
          <p:cNvSpPr txBox="1"/>
          <p:nvPr/>
        </p:nvSpPr>
        <p:spPr>
          <a:xfrm>
            <a:off x="10188195" y="3039043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DFC5EE-6915-FB63-6679-212619099DF4}"/>
                  </a:ext>
                </a:extLst>
              </p:cNvPr>
              <p:cNvSpPr txBox="1"/>
              <p:nvPr/>
            </p:nvSpPr>
            <p:spPr>
              <a:xfrm>
                <a:off x="307356" y="2125239"/>
                <a:ext cx="7510628" cy="1703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 dụng định lí Pithagore cho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SOD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SOD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SD =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𝑆𝑂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𝐷𝑂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(m)  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d = SH =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𝑆𝐷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𝐷𝐻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=2,24 (m)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DFC5EE-6915-FB63-6679-212619099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56" y="2125239"/>
                <a:ext cx="7510628" cy="1703800"/>
              </a:xfrm>
              <a:prstGeom prst="rect">
                <a:avLst/>
              </a:prstGeom>
              <a:blipFill>
                <a:blip r:embed="rId9"/>
                <a:stretch>
                  <a:fillRect l="-1218" t="-3226" r="-244" b="-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D61D06E-DE66-AE3C-AC20-EA5185DE375B}"/>
              </a:ext>
            </a:extLst>
          </p:cNvPr>
          <p:cNvSpPr txBox="1"/>
          <p:nvPr/>
        </p:nvSpPr>
        <p:spPr>
          <a:xfrm>
            <a:off x="11651527" y="3514888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81D55A-6297-1322-56C0-4716D17BFA97}"/>
              </a:ext>
            </a:extLst>
          </p:cNvPr>
          <p:cNvCxnSpPr/>
          <p:nvPr/>
        </p:nvCxnSpPr>
        <p:spPr>
          <a:xfrm>
            <a:off x="10347463" y="1081112"/>
            <a:ext cx="382441" cy="2482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62486D8-B938-D421-7B01-D0DB6CAF407D}"/>
              </a:ext>
            </a:extLst>
          </p:cNvPr>
          <p:cNvSpPr txBox="1"/>
          <p:nvPr/>
        </p:nvSpPr>
        <p:spPr>
          <a:xfrm>
            <a:off x="10711889" y="3128249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8FE88-BC69-E267-592C-BE28F86AB97F}"/>
              </a:ext>
            </a:extLst>
          </p:cNvPr>
          <p:cNvSpPr txBox="1"/>
          <p:nvPr/>
        </p:nvSpPr>
        <p:spPr>
          <a:xfrm>
            <a:off x="5936877" y="6073666"/>
            <a:ext cx="6136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Xem thêm tại Website VnTeach.Com 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3964068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/>
      <p:bldP spid="7" grpId="0"/>
      <p:bldP spid="5" grpId="0"/>
      <p:bldP spid="6" grpId="0"/>
      <p:bldP spid="17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2E30E62C-A27E-8C8B-ADE4-E508B9BB2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785" y="5347537"/>
            <a:ext cx="2477620" cy="1651747"/>
          </a:xfrm>
          <a:prstGeom prst="rect">
            <a:avLst/>
          </a:prstGeom>
        </p:spPr>
      </p:pic>
      <p:pic>
        <p:nvPicPr>
          <p:cNvPr id="6" name="Picture 5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C711FC0D-3386-83F2-672F-7E2A5CF35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435" y="5396527"/>
            <a:ext cx="2640218" cy="1760146"/>
          </a:xfrm>
          <a:prstGeom prst="rect">
            <a:avLst/>
          </a:prstGeom>
        </p:spPr>
      </p:pic>
      <p:pic>
        <p:nvPicPr>
          <p:cNvPr id="7" name="Picture 6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F4953DC8-2402-2F3B-8CC7-6313767D7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045" y="5396527"/>
            <a:ext cx="2404134" cy="1602757"/>
          </a:xfrm>
          <a:prstGeom prst="rect">
            <a:avLst/>
          </a:prstGeom>
        </p:spPr>
      </p:pic>
      <p:pic>
        <p:nvPicPr>
          <p:cNvPr id="8" name="Picture 7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CB21AE48-DECF-6A6F-C8B1-0A2A40E81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47" y="5239138"/>
            <a:ext cx="2408227" cy="1605485"/>
          </a:xfrm>
          <a:prstGeom prst="rect">
            <a:avLst/>
          </a:prstGeom>
        </p:spPr>
      </p:pic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1E0D6028-70E3-2EF9-E900-B72CBFC97070}"/>
              </a:ext>
            </a:extLst>
          </p:cNvPr>
          <p:cNvSpPr/>
          <p:nvPr/>
        </p:nvSpPr>
        <p:spPr>
          <a:xfrm>
            <a:off x="322146" y="667589"/>
            <a:ext cx="1798820" cy="584616"/>
          </a:xfrm>
          <a:prstGeom prst="snip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BÀI TẬP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57599-4770-D1B8-61C8-A8C997AE0B65}"/>
              </a:ext>
            </a:extLst>
          </p:cNvPr>
          <p:cNvSpPr txBox="1"/>
          <p:nvPr/>
        </p:nvSpPr>
        <p:spPr>
          <a:xfrm>
            <a:off x="-575012" y="496388"/>
            <a:ext cx="582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10.5.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S.EFGH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76E231-49D6-2DAA-0CF0-CDEE82EFE015}"/>
              </a:ext>
            </a:extLst>
          </p:cNvPr>
          <p:cNvCxnSpPr/>
          <p:nvPr/>
        </p:nvCxnSpPr>
        <p:spPr>
          <a:xfrm>
            <a:off x="6629715" y="5164743"/>
            <a:ext cx="3597640" cy="0"/>
          </a:xfrm>
          <a:prstGeom prst="line">
            <a:avLst/>
          </a:prstGeom>
          <a:ln w="38100">
            <a:solidFill>
              <a:srgbClr val="720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F21443-71AF-0912-8455-A3EC6979D5D8}"/>
              </a:ext>
            </a:extLst>
          </p:cNvPr>
          <p:cNvCxnSpPr/>
          <p:nvPr/>
        </p:nvCxnSpPr>
        <p:spPr>
          <a:xfrm>
            <a:off x="8098751" y="4117929"/>
            <a:ext cx="3597640" cy="0"/>
          </a:xfrm>
          <a:prstGeom prst="line">
            <a:avLst/>
          </a:prstGeom>
          <a:ln w="38100">
            <a:solidFill>
              <a:srgbClr val="7208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9205F7-DBF1-ADCA-07EF-703CEEB287BA}"/>
              </a:ext>
            </a:extLst>
          </p:cNvPr>
          <p:cNvCxnSpPr>
            <a:cxnSpLocks/>
          </p:cNvCxnSpPr>
          <p:nvPr/>
        </p:nvCxnSpPr>
        <p:spPr>
          <a:xfrm flipV="1">
            <a:off x="6629715" y="4117929"/>
            <a:ext cx="1469036" cy="1046814"/>
          </a:xfrm>
          <a:prstGeom prst="line">
            <a:avLst/>
          </a:prstGeom>
          <a:ln w="38100">
            <a:solidFill>
              <a:srgbClr val="7208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A52EED-72A4-BB02-413F-41657B49D4AE}"/>
              </a:ext>
            </a:extLst>
          </p:cNvPr>
          <p:cNvCxnSpPr>
            <a:cxnSpLocks/>
          </p:cNvCxnSpPr>
          <p:nvPr/>
        </p:nvCxnSpPr>
        <p:spPr>
          <a:xfrm flipV="1">
            <a:off x="10227355" y="4117929"/>
            <a:ext cx="1469036" cy="1046814"/>
          </a:xfrm>
          <a:prstGeom prst="line">
            <a:avLst/>
          </a:prstGeom>
          <a:ln w="38100">
            <a:solidFill>
              <a:srgbClr val="720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93E60D-79A5-B9C4-89E4-B6DDE9E46873}"/>
              </a:ext>
            </a:extLst>
          </p:cNvPr>
          <p:cNvCxnSpPr>
            <a:cxnSpLocks/>
          </p:cNvCxnSpPr>
          <p:nvPr/>
        </p:nvCxnSpPr>
        <p:spPr>
          <a:xfrm flipV="1">
            <a:off x="6629715" y="1254137"/>
            <a:ext cx="2143594" cy="3910606"/>
          </a:xfrm>
          <a:prstGeom prst="line">
            <a:avLst/>
          </a:prstGeom>
          <a:ln w="38100">
            <a:solidFill>
              <a:srgbClr val="720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197085-6C3C-D95E-39F9-DEB80A38F232}"/>
              </a:ext>
            </a:extLst>
          </p:cNvPr>
          <p:cNvCxnSpPr>
            <a:cxnSpLocks/>
          </p:cNvCxnSpPr>
          <p:nvPr/>
        </p:nvCxnSpPr>
        <p:spPr>
          <a:xfrm flipV="1">
            <a:off x="8154250" y="1254136"/>
            <a:ext cx="619059" cy="2863793"/>
          </a:xfrm>
          <a:prstGeom prst="line">
            <a:avLst/>
          </a:prstGeom>
          <a:ln w="38100">
            <a:solidFill>
              <a:srgbClr val="7208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DC2B2F-1689-C335-1270-2AF14F12A948}"/>
              </a:ext>
            </a:extLst>
          </p:cNvPr>
          <p:cNvCxnSpPr>
            <a:cxnSpLocks/>
          </p:cNvCxnSpPr>
          <p:nvPr/>
        </p:nvCxnSpPr>
        <p:spPr>
          <a:xfrm flipH="1" flipV="1">
            <a:off x="8773309" y="1254135"/>
            <a:ext cx="1454046" cy="3910608"/>
          </a:xfrm>
          <a:prstGeom prst="line">
            <a:avLst/>
          </a:prstGeom>
          <a:ln w="38100">
            <a:solidFill>
              <a:srgbClr val="720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8ACE80-60F8-8E9A-2BBD-879CE2AE1882}"/>
              </a:ext>
            </a:extLst>
          </p:cNvPr>
          <p:cNvCxnSpPr>
            <a:cxnSpLocks/>
          </p:cNvCxnSpPr>
          <p:nvPr/>
        </p:nvCxnSpPr>
        <p:spPr>
          <a:xfrm flipH="1" flipV="1">
            <a:off x="8780804" y="1254134"/>
            <a:ext cx="2932091" cy="2863795"/>
          </a:xfrm>
          <a:prstGeom prst="line">
            <a:avLst/>
          </a:prstGeom>
          <a:ln w="38100">
            <a:solidFill>
              <a:srgbClr val="720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06D71A-CC95-7EF4-66E9-E39E916B0D1F}"/>
              </a:ext>
            </a:extLst>
          </p:cNvPr>
          <p:cNvCxnSpPr>
            <a:cxnSpLocks/>
          </p:cNvCxnSpPr>
          <p:nvPr/>
        </p:nvCxnSpPr>
        <p:spPr>
          <a:xfrm>
            <a:off x="8154250" y="4117929"/>
            <a:ext cx="2073105" cy="1046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5E0D4-9BF4-6445-B448-F86DB55973B7}"/>
              </a:ext>
            </a:extLst>
          </p:cNvPr>
          <p:cNvCxnSpPr>
            <a:cxnSpLocks/>
          </p:cNvCxnSpPr>
          <p:nvPr/>
        </p:nvCxnSpPr>
        <p:spPr>
          <a:xfrm flipV="1">
            <a:off x="6683378" y="4117928"/>
            <a:ext cx="5029517" cy="104681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8D2684-5C74-5B18-B1CF-3B8B7CB47A71}"/>
              </a:ext>
            </a:extLst>
          </p:cNvPr>
          <p:cNvCxnSpPr>
            <a:cxnSpLocks/>
          </p:cNvCxnSpPr>
          <p:nvPr/>
        </p:nvCxnSpPr>
        <p:spPr>
          <a:xfrm flipH="1" flipV="1">
            <a:off x="8780804" y="1254133"/>
            <a:ext cx="417332" cy="3387202"/>
          </a:xfrm>
          <a:prstGeom prst="line">
            <a:avLst/>
          </a:prstGeom>
          <a:ln w="38100">
            <a:solidFill>
              <a:srgbClr val="7208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FCC5010-8B38-96E0-B719-5B01C65957B9}"/>
              </a:ext>
            </a:extLst>
          </p:cNvPr>
          <p:cNvSpPr/>
          <p:nvPr/>
        </p:nvSpPr>
        <p:spPr>
          <a:xfrm>
            <a:off x="9172226" y="4364511"/>
            <a:ext cx="260297" cy="276823"/>
          </a:xfrm>
          <a:prstGeom prst="rect">
            <a:avLst/>
          </a:prstGeom>
          <a:noFill/>
          <a:ln w="28575"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EABFE1-0B2D-14F4-D232-5C82FA21B87B}"/>
              </a:ext>
            </a:extLst>
          </p:cNvPr>
          <p:cNvSpPr txBox="1"/>
          <p:nvPr/>
        </p:nvSpPr>
        <p:spPr>
          <a:xfrm>
            <a:off x="6205373" y="496056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BC1788-A2E2-EA0E-8FDD-44C885309788}"/>
              </a:ext>
            </a:extLst>
          </p:cNvPr>
          <p:cNvSpPr txBox="1"/>
          <p:nvPr/>
        </p:nvSpPr>
        <p:spPr>
          <a:xfrm>
            <a:off x="9410788" y="4045043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BC6B78-D36E-B26D-D1F0-701677BA93FE}"/>
              </a:ext>
            </a:extLst>
          </p:cNvPr>
          <p:cNvCxnSpPr>
            <a:cxnSpLocks/>
          </p:cNvCxnSpPr>
          <p:nvPr/>
        </p:nvCxnSpPr>
        <p:spPr>
          <a:xfrm flipH="1" flipV="1">
            <a:off x="8780804" y="1254133"/>
            <a:ext cx="2188873" cy="3417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A73EF15-6A87-1BCC-9D3C-863E5B0B4AD9}"/>
              </a:ext>
            </a:extLst>
          </p:cNvPr>
          <p:cNvSpPr/>
          <p:nvPr/>
        </p:nvSpPr>
        <p:spPr>
          <a:xfrm rot="19406892">
            <a:off x="10862981" y="4311708"/>
            <a:ext cx="260297" cy="2768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1D2804-49CE-DB99-1719-E7885F6B0C54}"/>
              </a:ext>
            </a:extLst>
          </p:cNvPr>
          <p:cNvSpPr txBox="1"/>
          <p:nvPr/>
        </p:nvSpPr>
        <p:spPr>
          <a:xfrm>
            <a:off x="10215657" y="516718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596E44-8015-FAC5-A6DA-DF4A268AEF3B}"/>
              </a:ext>
            </a:extLst>
          </p:cNvPr>
          <p:cNvSpPr txBox="1"/>
          <p:nvPr/>
        </p:nvSpPr>
        <p:spPr>
          <a:xfrm>
            <a:off x="8979734" y="9144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C0C9E7-E89D-49B6-0AC7-44CA09526CD3}"/>
              </a:ext>
            </a:extLst>
          </p:cNvPr>
          <p:cNvSpPr txBox="1"/>
          <p:nvPr/>
        </p:nvSpPr>
        <p:spPr>
          <a:xfrm>
            <a:off x="7761609" y="363215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43F851-5A0F-D485-3615-C9D09191F1C0}"/>
              </a:ext>
            </a:extLst>
          </p:cNvPr>
          <p:cNvSpPr txBox="1"/>
          <p:nvPr/>
        </p:nvSpPr>
        <p:spPr>
          <a:xfrm>
            <a:off x="11601290" y="352687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8E927B-DCA8-469B-4EF7-AB9F561CF7D1}"/>
              </a:ext>
            </a:extLst>
          </p:cNvPr>
          <p:cNvSpPr txBox="1"/>
          <p:nvPr/>
        </p:nvSpPr>
        <p:spPr>
          <a:xfrm>
            <a:off x="10993129" y="4711364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30C388-2593-5615-AFA4-9FD1CF1D1D6D}"/>
              </a:ext>
            </a:extLst>
          </p:cNvPr>
          <p:cNvSpPr txBox="1"/>
          <p:nvPr/>
        </p:nvSpPr>
        <p:spPr>
          <a:xfrm>
            <a:off x="3997892" y="2230574"/>
            <a:ext cx="824005" cy="461665"/>
          </a:xfrm>
          <a:custGeom>
            <a:avLst/>
            <a:gdLst>
              <a:gd name="connsiteX0" fmla="*/ 0 w 824005"/>
              <a:gd name="connsiteY0" fmla="*/ 0 h 461665"/>
              <a:gd name="connsiteX1" fmla="*/ 403762 w 824005"/>
              <a:gd name="connsiteY1" fmla="*/ 0 h 461665"/>
              <a:gd name="connsiteX2" fmla="*/ 824005 w 824005"/>
              <a:gd name="connsiteY2" fmla="*/ 0 h 461665"/>
              <a:gd name="connsiteX3" fmla="*/ 824005 w 824005"/>
              <a:gd name="connsiteY3" fmla="*/ 461665 h 461665"/>
              <a:gd name="connsiteX4" fmla="*/ 420243 w 824005"/>
              <a:gd name="connsiteY4" fmla="*/ 461665 h 461665"/>
              <a:gd name="connsiteX5" fmla="*/ 0 w 824005"/>
              <a:gd name="connsiteY5" fmla="*/ 461665 h 461665"/>
              <a:gd name="connsiteX6" fmla="*/ 0 w 824005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5" h="461665" extrusionOk="0">
                <a:moveTo>
                  <a:pt x="0" y="0"/>
                </a:moveTo>
                <a:cubicBezTo>
                  <a:pt x="159189" y="-27143"/>
                  <a:pt x="284294" y="2333"/>
                  <a:pt x="403762" y="0"/>
                </a:cubicBezTo>
                <a:cubicBezTo>
                  <a:pt x="523230" y="-2333"/>
                  <a:pt x="624528" y="33749"/>
                  <a:pt x="824005" y="0"/>
                </a:cubicBezTo>
                <a:cubicBezTo>
                  <a:pt x="871531" y="222371"/>
                  <a:pt x="785620" y="287158"/>
                  <a:pt x="824005" y="461665"/>
                </a:cubicBezTo>
                <a:cubicBezTo>
                  <a:pt x="641182" y="485200"/>
                  <a:pt x="545386" y="456495"/>
                  <a:pt x="420243" y="461665"/>
                </a:cubicBezTo>
                <a:cubicBezTo>
                  <a:pt x="295100" y="466835"/>
                  <a:pt x="160041" y="442629"/>
                  <a:pt x="0" y="461665"/>
                </a:cubicBezTo>
                <a:cubicBezTo>
                  <a:pt x="-46366" y="233615"/>
                  <a:pt x="6773" y="154705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418723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2423A4-C6E3-5F12-256E-661FE5F262EA}"/>
              </a:ext>
            </a:extLst>
          </p:cNvPr>
          <p:cNvSpPr txBox="1"/>
          <p:nvPr/>
        </p:nvSpPr>
        <p:spPr>
          <a:xfrm>
            <a:off x="1431752" y="2806792"/>
            <a:ext cx="49505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SE, SF, SG, SH</a:t>
            </a:r>
          </a:p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SEF, SFG, SGH, SHE </a:t>
            </a:r>
          </a:p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EFGH</a:t>
            </a:r>
          </a:p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SI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SK</a:t>
            </a:r>
          </a:p>
          <a:p>
            <a:r>
              <a:rPr lang="en-US"/>
              <a:t> </a:t>
            </a:r>
          </a:p>
        </p:txBody>
      </p:sp>
      <p:pic>
        <p:nvPicPr>
          <p:cNvPr id="34" name="Picture 33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C075E13A-E958-5CA3-966C-A11E6AE03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3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32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orange flowers&#10;&#10;Description automatically generated with low confidence">
            <a:extLst>
              <a:ext uri="{FF2B5EF4-FFF2-40B4-BE49-F238E27FC236}">
                <a16:creationId xmlns:a16="http://schemas.microsoft.com/office/drawing/2014/main" id="{7167E5AF-6D76-DE14-6512-E3D8EC8815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14" y="5457381"/>
            <a:ext cx="3321123" cy="1600868"/>
          </a:xfrm>
        </p:spPr>
      </p:pic>
      <p:pic>
        <p:nvPicPr>
          <p:cNvPr id="6" name="Content Placeholder 4" descr="A group of orange flowers&#10;&#10;Description automatically generated with low confidence">
            <a:extLst>
              <a:ext uri="{FF2B5EF4-FFF2-40B4-BE49-F238E27FC236}">
                <a16:creationId xmlns:a16="http://schemas.microsoft.com/office/drawing/2014/main" id="{0B2FA80F-6AAE-6E0B-7422-9360C3B545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36" y="5390222"/>
            <a:ext cx="3321123" cy="1600868"/>
          </a:xfrm>
          <a:prstGeom prst="rect">
            <a:avLst/>
          </a:prstGeom>
        </p:spPr>
      </p:pic>
      <p:pic>
        <p:nvPicPr>
          <p:cNvPr id="7" name="Content Placeholder 4" descr="A group of orange flowers&#10;&#10;Description automatically generated with low confidence">
            <a:extLst>
              <a:ext uri="{FF2B5EF4-FFF2-40B4-BE49-F238E27FC236}">
                <a16:creationId xmlns:a16="http://schemas.microsoft.com/office/drawing/2014/main" id="{714B7FB5-1847-A6A8-05A0-D3EB385825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68" y="5304981"/>
            <a:ext cx="3321123" cy="1600868"/>
          </a:xfrm>
          <a:prstGeom prst="rect">
            <a:avLst/>
          </a:prstGeom>
        </p:spPr>
      </p:pic>
      <p:pic>
        <p:nvPicPr>
          <p:cNvPr id="8" name="Content Placeholder 4" descr="A group of orange flowers&#10;&#10;Description automatically generated with low confidence">
            <a:extLst>
              <a:ext uri="{FF2B5EF4-FFF2-40B4-BE49-F238E27FC236}">
                <a16:creationId xmlns:a16="http://schemas.microsoft.com/office/drawing/2014/main" id="{DE90E716-ED68-9598-00DF-865A6842ED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4981"/>
            <a:ext cx="3321123" cy="1600868"/>
          </a:xfrm>
          <a:prstGeom prst="rect">
            <a:avLst/>
          </a:prstGeom>
        </p:spPr>
      </p:pic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9A68BA85-2F21-FC66-BA9C-87237FC4EB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146" y="667589"/>
            <a:ext cx="1798820" cy="584616"/>
          </a:xfrm>
          <a:prstGeom prst="snip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BÀI TẬP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04437-5265-7819-FB8D-36E873439AA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52263" y="625778"/>
            <a:ext cx="8994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10.6. Trong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10.25,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BBDE3-BBD8-3454-F7F7-1A6D08EC7F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60274" y="5029200"/>
            <a:ext cx="1987549" cy="461665"/>
          </a:xfrm>
          <a:custGeom>
            <a:avLst/>
            <a:gdLst>
              <a:gd name="connsiteX0" fmla="*/ 0 w 1987549"/>
              <a:gd name="connsiteY0" fmla="*/ 0 h 461665"/>
              <a:gd name="connsiteX1" fmla="*/ 477012 w 1987549"/>
              <a:gd name="connsiteY1" fmla="*/ 0 h 461665"/>
              <a:gd name="connsiteX2" fmla="*/ 954024 w 1987549"/>
              <a:gd name="connsiteY2" fmla="*/ 0 h 461665"/>
              <a:gd name="connsiteX3" fmla="*/ 1431035 w 1987549"/>
              <a:gd name="connsiteY3" fmla="*/ 0 h 461665"/>
              <a:gd name="connsiteX4" fmla="*/ 1987549 w 1987549"/>
              <a:gd name="connsiteY4" fmla="*/ 0 h 461665"/>
              <a:gd name="connsiteX5" fmla="*/ 1987549 w 1987549"/>
              <a:gd name="connsiteY5" fmla="*/ 461665 h 461665"/>
              <a:gd name="connsiteX6" fmla="*/ 1550288 w 1987549"/>
              <a:gd name="connsiteY6" fmla="*/ 461665 h 461665"/>
              <a:gd name="connsiteX7" fmla="*/ 1013650 w 1987549"/>
              <a:gd name="connsiteY7" fmla="*/ 461665 h 461665"/>
              <a:gd name="connsiteX8" fmla="*/ 556514 w 1987549"/>
              <a:gd name="connsiteY8" fmla="*/ 461665 h 461665"/>
              <a:gd name="connsiteX9" fmla="*/ 0 w 1987549"/>
              <a:gd name="connsiteY9" fmla="*/ 461665 h 461665"/>
              <a:gd name="connsiteX10" fmla="*/ 0 w 1987549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7549" h="461665" extrusionOk="0">
                <a:moveTo>
                  <a:pt x="0" y="0"/>
                </a:moveTo>
                <a:cubicBezTo>
                  <a:pt x="119499" y="-11239"/>
                  <a:pt x="350252" y="55499"/>
                  <a:pt x="477012" y="0"/>
                </a:cubicBezTo>
                <a:cubicBezTo>
                  <a:pt x="603772" y="-55499"/>
                  <a:pt x="843705" y="32103"/>
                  <a:pt x="954024" y="0"/>
                </a:cubicBezTo>
                <a:cubicBezTo>
                  <a:pt x="1064343" y="-32103"/>
                  <a:pt x="1287286" y="18185"/>
                  <a:pt x="1431035" y="0"/>
                </a:cubicBezTo>
                <a:cubicBezTo>
                  <a:pt x="1574784" y="-18185"/>
                  <a:pt x="1744109" y="66778"/>
                  <a:pt x="1987549" y="0"/>
                </a:cubicBezTo>
                <a:cubicBezTo>
                  <a:pt x="1988081" y="108530"/>
                  <a:pt x="1940614" y="347100"/>
                  <a:pt x="1987549" y="461665"/>
                </a:cubicBezTo>
                <a:cubicBezTo>
                  <a:pt x="1785489" y="475488"/>
                  <a:pt x="1735059" y="428270"/>
                  <a:pt x="1550288" y="461665"/>
                </a:cubicBezTo>
                <a:cubicBezTo>
                  <a:pt x="1365517" y="495060"/>
                  <a:pt x="1145941" y="453002"/>
                  <a:pt x="1013650" y="461665"/>
                </a:cubicBezTo>
                <a:cubicBezTo>
                  <a:pt x="881359" y="470328"/>
                  <a:pt x="744355" y="447537"/>
                  <a:pt x="556514" y="461665"/>
                </a:cubicBezTo>
                <a:cubicBezTo>
                  <a:pt x="368673" y="475793"/>
                  <a:pt x="209393" y="441665"/>
                  <a:pt x="0" y="461665"/>
                </a:cubicBezTo>
                <a:cubicBezTo>
                  <a:pt x="-18142" y="361639"/>
                  <a:pt x="21887" y="175274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418723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HD: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2F1C17-3163-ABBD-9838-57909ECBA6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692449">
            <a:off x="2280063" y="3169996"/>
            <a:ext cx="1087749" cy="1087749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5B3D2BF-0DA1-9129-1030-08B0800564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929364">
            <a:off x="6390002" y="2695012"/>
            <a:ext cx="1087749" cy="1160988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886145A-39FC-930D-24DE-01873C60F4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677972">
            <a:off x="1665988" y="2188718"/>
            <a:ext cx="1087748" cy="1160987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98FC683-EF68-F36A-2284-536DD9BB24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156514">
            <a:off x="1176035" y="2234955"/>
            <a:ext cx="1087752" cy="1160991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E0A935-8DF6-BA12-98CA-FF0AEBED3D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139236">
            <a:off x="838999" y="1892472"/>
            <a:ext cx="1087748" cy="1160987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0EAF14-843E-2855-E1E7-18B23E6A94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692449">
            <a:off x="4527962" y="3246195"/>
            <a:ext cx="1087749" cy="1087749"/>
          </a:xfrm>
          <a:prstGeom prst="rect">
            <a:avLst/>
          </a:prstGeom>
          <a:solidFill>
            <a:srgbClr val="00B050">
              <a:alpha val="44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66C21938-D501-7602-E7DA-63C713D2D5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394606">
            <a:off x="5910080" y="2851286"/>
            <a:ext cx="1087749" cy="1160988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68F1B4B-78F6-2CA4-70A1-EEF35BCB37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677972">
            <a:off x="3913888" y="2264918"/>
            <a:ext cx="1087748" cy="1160987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3AE35C3-8EE7-B9B7-7C88-C15DBFEB6D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3416975">
            <a:off x="5479958" y="2587723"/>
            <a:ext cx="1087752" cy="1160991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130F9E-D141-CCD0-A0BE-39BE5F3D2B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29375" y="2173410"/>
            <a:ext cx="1278802" cy="9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64D1FC-38E0-A5E5-0F48-E6F5EE0B3407}"/>
              </a:ext>
            </a:extLst>
          </p:cNvPr>
          <p:cNvCxnSpPr>
            <a:cxnSpLocks noGrp="1" noRot="1" noMove="1" noResize="1" noEditPoints="1" noAdjustHandles="1" noChangeArrowheads="1" noChangeShapeType="1"/>
            <a:stCxn id="13" idx="0"/>
            <a:endCxn id="12" idx="4"/>
          </p:cNvCxnSpPr>
          <p:nvPr/>
        </p:nvCxnSpPr>
        <p:spPr>
          <a:xfrm>
            <a:off x="1911536" y="2267495"/>
            <a:ext cx="1067292" cy="70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B0FF1C-D790-B6DB-20C7-44EDE632CF7B}"/>
              </a:ext>
            </a:extLst>
          </p:cNvPr>
          <p:cNvCxnSpPr>
            <a:cxnSpLocks noGrp="1" noRot="1" noMove="1" noResize="1" noEditPoints="1" noAdjustHandles="1" noChangeArrowheads="1" noChangeShapeType="1"/>
            <a:stCxn id="12" idx="4"/>
          </p:cNvCxnSpPr>
          <p:nvPr/>
        </p:nvCxnSpPr>
        <p:spPr>
          <a:xfrm>
            <a:off x="2978828" y="2972835"/>
            <a:ext cx="593919" cy="893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E336C55-7A83-15D3-37B2-5B3B9C2B11B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2652263" y="3874045"/>
            <a:ext cx="920484" cy="588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8135E7-EBD0-5FA7-85B6-19DE418CF449}"/>
              </a:ext>
            </a:extLst>
          </p:cNvPr>
          <p:cNvCxnSpPr>
            <a:cxnSpLocks noGrp="1" noRot="1" noMove="1" noResize="1" noEditPoints="1" noAdjustHandles="1" noChangeArrowheads="1" noChangeShapeType="1"/>
            <a:stCxn id="12" idx="2"/>
          </p:cNvCxnSpPr>
          <p:nvPr/>
        </p:nvCxnSpPr>
        <p:spPr>
          <a:xfrm>
            <a:off x="2056706" y="3549798"/>
            <a:ext cx="595557" cy="912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1AF0F41-3029-5A0D-EB4E-A3B942DF7121}"/>
              </a:ext>
            </a:extLst>
          </p:cNvPr>
          <p:cNvCxnSpPr>
            <a:cxnSpLocks noGrp="1" noRot="1" noMove="1" noResize="1" noEditPoints="1" noAdjustHandles="1" noChangeArrowheads="1" noChangeShapeType="1"/>
            <a:stCxn id="12" idx="2"/>
          </p:cNvCxnSpPr>
          <p:nvPr/>
        </p:nvCxnSpPr>
        <p:spPr>
          <a:xfrm flipH="1" flipV="1">
            <a:off x="1019415" y="3188824"/>
            <a:ext cx="1037291" cy="360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6211886-DDC3-5DB8-6A43-3F96D503AEA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29375" y="2173410"/>
            <a:ext cx="390040" cy="1015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5D4818B6-8566-00B4-6049-47F726DA69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905692">
            <a:off x="9552676" y="3513591"/>
            <a:ext cx="1087749" cy="1160988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EB5B83E-716F-18AA-0303-9B0A3F7CB0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692449">
            <a:off x="9214262" y="2179395"/>
            <a:ext cx="1087749" cy="1087749"/>
          </a:xfrm>
          <a:prstGeom prst="rect">
            <a:avLst/>
          </a:prstGeom>
          <a:solidFill>
            <a:srgbClr val="7030A0">
              <a:alpha val="44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2E9A030-858C-BE9C-DB92-E29BA78356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8891904">
            <a:off x="9832290" y="3097147"/>
            <a:ext cx="1087749" cy="1160988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1F2F98F0-A735-532A-7BD9-9AC2A35CEC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4316900">
            <a:off x="8274686" y="2722095"/>
            <a:ext cx="1087748" cy="1160987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4B4AEC51-64CC-215B-021A-DCC63C532B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1877199">
            <a:off x="10328263" y="3027387"/>
            <a:ext cx="1087752" cy="1160991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77AE677-12E3-F13C-86D4-A6844ADFFE8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0255" y="2339692"/>
            <a:ext cx="1067292" cy="70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6C1E151-DE6D-1BA1-96FB-CE21A9F37D59}"/>
              </a:ext>
            </a:extLst>
          </p:cNvPr>
          <p:cNvCxnSpPr>
            <a:cxnSpLocks noGrp="1" noRot="1" noMove="1" noResize="1" noEditPoints="1" noAdjustHandles="1" noChangeArrowheads="1" noChangeShapeType="1"/>
            <a:stCxn id="23" idx="2"/>
            <a:endCxn id="23" idx="0"/>
          </p:cNvCxnSpPr>
          <p:nvPr/>
        </p:nvCxnSpPr>
        <p:spPr>
          <a:xfrm flipV="1">
            <a:off x="5240651" y="2851630"/>
            <a:ext cx="1269749" cy="177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D3B857-C01A-43ED-4BEF-577D857C514A}"/>
              </a:ext>
            </a:extLst>
          </p:cNvPr>
          <p:cNvCxnSpPr>
            <a:cxnSpLocks noGrp="1" noRot="1" noMove="1" noResize="1" noEditPoints="1" noAdjustHandles="1" noChangeArrowheads="1" noChangeShapeType="1"/>
            <a:stCxn id="21" idx="0"/>
            <a:endCxn id="11" idx="4"/>
          </p:cNvCxnSpPr>
          <p:nvPr/>
        </p:nvCxnSpPr>
        <p:spPr>
          <a:xfrm>
            <a:off x="6520441" y="2855106"/>
            <a:ext cx="1208234" cy="4530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774256A-31BC-0E57-E6BB-8345D05A15D9}"/>
              </a:ext>
            </a:extLst>
          </p:cNvPr>
          <p:cNvCxnSpPr>
            <a:cxnSpLocks noGrp="1" noRot="1" noMove="1" noResize="1" noEditPoints="1" noAdjustHandles="1" noChangeArrowheads="1" noChangeShapeType="1"/>
            <a:stCxn id="11" idx="2"/>
            <a:endCxn id="11" idx="4"/>
          </p:cNvCxnSpPr>
          <p:nvPr/>
        </p:nvCxnSpPr>
        <p:spPr>
          <a:xfrm flipV="1">
            <a:off x="6952979" y="3308190"/>
            <a:ext cx="775696" cy="76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B024B3B-3D9E-3BD1-63DF-B95060218BC4}"/>
              </a:ext>
            </a:extLst>
          </p:cNvPr>
          <p:cNvCxnSpPr>
            <a:cxnSpLocks noGrp="1" noRot="1" noMove="1" noResize="1" noEditPoints="1" noAdjustHandles="1" noChangeArrowheads="1" noChangeShapeType="1"/>
            <a:stCxn id="21" idx="4"/>
            <a:endCxn id="23" idx="4"/>
          </p:cNvCxnSpPr>
          <p:nvPr/>
        </p:nvCxnSpPr>
        <p:spPr>
          <a:xfrm flipH="1" flipV="1">
            <a:off x="5833885" y="3940679"/>
            <a:ext cx="1093878" cy="130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8CD1648-5F1D-AE4E-2914-14B34F2E5E32}"/>
              </a:ext>
            </a:extLst>
          </p:cNvPr>
          <p:cNvCxnSpPr>
            <a:cxnSpLocks noGrp="1" noRot="1" noMove="1" noResize="1" noEditPoints="1" noAdjustHandles="1" noChangeArrowheads="1" noChangeShapeType="1"/>
            <a:endCxn id="21" idx="2"/>
          </p:cNvCxnSpPr>
          <p:nvPr/>
        </p:nvCxnSpPr>
        <p:spPr>
          <a:xfrm flipV="1">
            <a:off x="4933499" y="3946162"/>
            <a:ext cx="913674" cy="559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DCB48D8-6FBB-CE20-581A-980069191AB2}"/>
              </a:ext>
            </a:extLst>
          </p:cNvPr>
          <p:cNvCxnSpPr>
            <a:cxnSpLocks noGrp="1" noRot="1" noMove="1" noResize="1" noEditPoints="1" noAdjustHandles="1" noChangeArrowheads="1" noChangeShapeType="1"/>
            <a:stCxn id="22" idx="2"/>
          </p:cNvCxnSpPr>
          <p:nvPr/>
        </p:nvCxnSpPr>
        <p:spPr>
          <a:xfrm>
            <a:off x="4304606" y="3625998"/>
            <a:ext cx="558553" cy="879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641C5A4-5F00-C506-C2D8-06697464B89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4130807" y="2353307"/>
            <a:ext cx="154749" cy="1272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FBE1652-8CD6-AB61-A976-2662C795A64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9015939" y="1972909"/>
            <a:ext cx="915044" cy="577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CF8F170-0BDE-69BD-B180-CC4953F32B4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9947664" y="1988625"/>
            <a:ext cx="566965" cy="899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A2D0C23-CD9B-31AA-8F94-FCE3EA83D00D}"/>
              </a:ext>
            </a:extLst>
          </p:cNvPr>
          <p:cNvCxnSpPr>
            <a:cxnSpLocks noGrp="1" noRot="1" noMove="1" noResize="1" noEditPoints="1" noAdjustHandles="1" noChangeArrowheads="1" noChangeShapeType="1"/>
            <a:stCxn id="48" idx="2"/>
            <a:endCxn id="48" idx="4"/>
          </p:cNvCxnSpPr>
          <p:nvPr/>
        </p:nvCxnSpPr>
        <p:spPr>
          <a:xfrm flipH="1" flipV="1">
            <a:off x="10533679" y="2888007"/>
            <a:ext cx="1034787" cy="335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EA20EE0-67B3-336C-9A66-4ED8AFD75DF0}"/>
              </a:ext>
            </a:extLst>
          </p:cNvPr>
          <p:cNvCxnSpPr>
            <a:cxnSpLocks noGrp="1" noRot="1" noMove="1" noResize="1" noEditPoints="1" noAdjustHandles="1" noChangeArrowheads="1" noChangeShapeType="1"/>
            <a:stCxn id="48" idx="0"/>
            <a:endCxn id="48" idx="2"/>
          </p:cNvCxnSpPr>
          <p:nvPr/>
        </p:nvCxnSpPr>
        <p:spPr>
          <a:xfrm flipV="1">
            <a:off x="10693206" y="3223298"/>
            <a:ext cx="875260" cy="9368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79CF026-49BC-5B63-F99D-1CA9DAE9DA29}"/>
              </a:ext>
            </a:extLst>
          </p:cNvPr>
          <p:cNvCxnSpPr>
            <a:cxnSpLocks noGrp="1" noRot="1" noMove="1" noResize="1" noEditPoints="1" noAdjustHandles="1" noChangeArrowheads="1" noChangeShapeType="1"/>
            <a:stCxn id="48" idx="0"/>
            <a:endCxn id="44" idx="4"/>
          </p:cNvCxnSpPr>
          <p:nvPr/>
        </p:nvCxnSpPr>
        <p:spPr>
          <a:xfrm flipH="1">
            <a:off x="9442610" y="4160113"/>
            <a:ext cx="1250596" cy="386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EDE6A6C-23DB-2A49-2202-18561E92584C}"/>
              </a:ext>
            </a:extLst>
          </p:cNvPr>
          <p:cNvCxnSpPr>
            <a:cxnSpLocks noGrp="1" noRot="1" noMove="1" noResize="1" noEditPoints="1" noAdjustHandles="1" noChangeArrowheads="1" noChangeShapeType="1"/>
            <a:stCxn id="44" idx="4"/>
            <a:endCxn id="47" idx="2"/>
          </p:cNvCxnSpPr>
          <p:nvPr/>
        </p:nvCxnSpPr>
        <p:spPr>
          <a:xfrm flipV="1">
            <a:off x="9442610" y="3464574"/>
            <a:ext cx="154752" cy="1082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5F31C15-5BC7-92AC-7BC5-87E664F45EEC}"/>
              </a:ext>
            </a:extLst>
          </p:cNvPr>
          <p:cNvCxnSpPr>
            <a:cxnSpLocks noGrp="1" noRot="1" noMove="1" noResize="1" noEditPoints="1" noAdjustHandles="1" noChangeArrowheads="1" noChangeShapeType="1"/>
            <a:stCxn id="46" idx="4"/>
            <a:endCxn id="47" idx="0"/>
          </p:cNvCxnSpPr>
          <p:nvPr/>
        </p:nvCxnSpPr>
        <p:spPr>
          <a:xfrm flipH="1">
            <a:off x="8323000" y="3470903"/>
            <a:ext cx="1285029" cy="133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C9EDD3C-4B60-DD26-C50B-2493D3D9D331}"/>
              </a:ext>
            </a:extLst>
          </p:cNvPr>
          <p:cNvCxnSpPr>
            <a:cxnSpLocks noGrp="1" noRot="1" noMove="1" noResize="1" noEditPoints="1" noAdjustHandles="1" noChangeArrowheads="1" noChangeShapeType="1"/>
            <a:stCxn id="47" idx="0"/>
            <a:endCxn id="47" idx="4"/>
          </p:cNvCxnSpPr>
          <p:nvPr/>
        </p:nvCxnSpPr>
        <p:spPr>
          <a:xfrm flipV="1">
            <a:off x="8323000" y="2535977"/>
            <a:ext cx="707878" cy="1068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B72558CC-45B7-100A-35AF-C344A731EA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19911" y="5086944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53A24A0-964E-D9C5-CFFC-991448BDF03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82055" y="491717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91261FE-8B14-ECBC-5545-235711D6E1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10006" y="486206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c)</a:t>
            </a:r>
          </a:p>
        </p:txBody>
      </p:sp>
      <p:pic>
        <p:nvPicPr>
          <p:cNvPr id="98" name="Picture 97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46ADC5AE-D201-396C-EDFA-72905E2C64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95" grpId="0"/>
      <p:bldP spid="96" grpId="0"/>
      <p:bldP spid="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nt, flower, purple, gentian&#10;&#10;Description automatically generated">
            <a:extLst>
              <a:ext uri="{FF2B5EF4-FFF2-40B4-BE49-F238E27FC236}">
                <a16:creationId xmlns:a16="http://schemas.microsoft.com/office/drawing/2014/main" id="{BBEEC33D-FC43-ACCE-A087-75B1D7FA3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0615"/>
            <a:ext cx="4535326" cy="2015701"/>
          </a:xfrm>
          <a:prstGeom prst="rect">
            <a:avLst/>
          </a:prstGeom>
        </p:spPr>
      </p:pic>
      <p:pic>
        <p:nvPicPr>
          <p:cNvPr id="7" name="Picture 6" descr="A picture containing plant, tommie crocus, spring crocus, snow crocus&#10;&#10;Description automatically generated">
            <a:extLst>
              <a:ext uri="{FF2B5EF4-FFF2-40B4-BE49-F238E27FC236}">
                <a16:creationId xmlns:a16="http://schemas.microsoft.com/office/drawing/2014/main" id="{91C8C5F2-0CC8-71A1-7AB3-9E8ECE2E2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89" y="4385040"/>
            <a:ext cx="4040651" cy="2693768"/>
          </a:xfrm>
          <a:prstGeom prst="rect">
            <a:avLst/>
          </a:prstGeom>
        </p:spPr>
      </p:pic>
      <p:pic>
        <p:nvPicPr>
          <p:cNvPr id="9" name="Picture 8" descr="A picture containing plant, petal, tommie crocus, snow crocus&#10;&#10;Description automatically generated">
            <a:extLst>
              <a:ext uri="{FF2B5EF4-FFF2-40B4-BE49-F238E27FC236}">
                <a16:creationId xmlns:a16="http://schemas.microsoft.com/office/drawing/2014/main" id="{90700086-A07D-9A1C-F64B-AA1495F86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62" y="4385040"/>
            <a:ext cx="4120175" cy="2746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D1589B-6CB5-63D0-CF54-EB10AA48AD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54" b="37440"/>
          <a:stretch/>
        </p:blipFill>
        <p:spPr>
          <a:xfrm>
            <a:off x="-1249705" y="2329613"/>
            <a:ext cx="14381962" cy="1968371"/>
          </a:xfrm>
          <a:prstGeom prst="rect">
            <a:avLst/>
          </a:prstGeom>
        </p:spPr>
      </p:pic>
      <p:sp>
        <p:nvSpPr>
          <p:cNvPr id="4" name="Rectangle: Top Corners One Rounded and One Snipped 3">
            <a:extLst>
              <a:ext uri="{FF2B5EF4-FFF2-40B4-BE49-F238E27FC236}">
                <a16:creationId xmlns:a16="http://schemas.microsoft.com/office/drawing/2014/main" id="{2F0A5AB8-E201-86B3-0055-D011ABECB88F}"/>
              </a:ext>
            </a:extLst>
          </p:cNvPr>
          <p:cNvSpPr/>
          <p:nvPr/>
        </p:nvSpPr>
        <p:spPr>
          <a:xfrm>
            <a:off x="322146" y="667589"/>
            <a:ext cx="1798820" cy="584616"/>
          </a:xfrm>
          <a:prstGeom prst="snip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BÀI TẬP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0273D-7096-B4D7-15BD-46AF31943358}"/>
              </a:ext>
            </a:extLst>
          </p:cNvPr>
          <p:cNvSpPr txBox="1"/>
          <p:nvPr/>
        </p:nvSpPr>
        <p:spPr>
          <a:xfrm>
            <a:off x="2330984" y="532261"/>
            <a:ext cx="8994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10.7.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10.26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FFB87DDE-53CA-2F49-2083-E9234A685D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tted plant with yellow flowers&#10;&#10;Description automatically generated with low confidence">
            <a:extLst>
              <a:ext uri="{FF2B5EF4-FFF2-40B4-BE49-F238E27FC236}">
                <a16:creationId xmlns:a16="http://schemas.microsoft.com/office/drawing/2014/main" id="{00794AE3-3EA8-E4BD-1DA1-E5F21C535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14875"/>
            <a:ext cx="2085975" cy="2085975"/>
          </a:xfrm>
          <a:prstGeom prst="rect">
            <a:avLst/>
          </a:prstGeom>
        </p:spPr>
      </p:pic>
      <p:pic>
        <p:nvPicPr>
          <p:cNvPr id="11" name="Picture 10" descr="A plant in a glass vase&#10;&#10;Description automatically generated with low confidence">
            <a:extLst>
              <a:ext uri="{FF2B5EF4-FFF2-40B4-BE49-F238E27FC236}">
                <a16:creationId xmlns:a16="http://schemas.microsoft.com/office/drawing/2014/main" id="{66D1D9C8-DC83-ECB8-D5AD-81A5128ADD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913" y="4261644"/>
            <a:ext cx="2686050" cy="2686050"/>
          </a:xfrm>
          <a:prstGeom prst="rect">
            <a:avLst/>
          </a:prstGeom>
        </p:spPr>
      </p:pic>
      <p:sp>
        <p:nvSpPr>
          <p:cNvPr id="12" name="Rectangle: Top Corners One Rounded and One Snipped 11">
            <a:extLst>
              <a:ext uri="{FF2B5EF4-FFF2-40B4-BE49-F238E27FC236}">
                <a16:creationId xmlns:a16="http://schemas.microsoft.com/office/drawing/2014/main" id="{BE0CCFA2-7D73-8955-47BF-01017E2B8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7154" y="375280"/>
            <a:ext cx="1798820" cy="584616"/>
          </a:xfrm>
          <a:prstGeom prst="snip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BÀI TẬP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3878C6-3F8A-49FF-A416-0B9B03C9B0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49727" y="210658"/>
            <a:ext cx="8994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10.8. Cho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S.ABCD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10.27</a:t>
            </a:r>
          </a:p>
          <a:p>
            <a:pPr marL="457200" indent="-457200">
              <a:buAutoNum type="alphaLcParenR"/>
            </a:pP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7F9159-80F8-8B43-4101-7C503E58AE9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715315" y="5393343"/>
            <a:ext cx="3597640" cy="0"/>
          </a:xfrm>
          <a:prstGeom prst="line">
            <a:avLst/>
          </a:prstGeom>
          <a:ln w="38100">
            <a:solidFill>
              <a:srgbClr val="A8A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0EDFDD-CDFF-9946-B715-42002A130FE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184351" y="4346529"/>
            <a:ext cx="3597640" cy="0"/>
          </a:xfrm>
          <a:prstGeom prst="line">
            <a:avLst/>
          </a:prstGeom>
          <a:ln w="38100">
            <a:solidFill>
              <a:srgbClr val="A8A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021D69-D841-F09B-3423-D16DF786BAA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5715315" y="4346529"/>
            <a:ext cx="1469036" cy="1046814"/>
          </a:xfrm>
          <a:prstGeom prst="line">
            <a:avLst/>
          </a:prstGeom>
          <a:ln w="38100">
            <a:solidFill>
              <a:srgbClr val="A8A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3DC5A2-FBC9-7673-45E6-EF31CF83AA6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9312955" y="4346529"/>
            <a:ext cx="1469036" cy="1046814"/>
          </a:xfrm>
          <a:prstGeom prst="line">
            <a:avLst/>
          </a:prstGeom>
          <a:ln w="38100">
            <a:solidFill>
              <a:srgbClr val="A8A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CC4C5A-F7FE-7ED4-BDE1-13C776E318F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5715315" y="1482737"/>
            <a:ext cx="2143594" cy="3910606"/>
          </a:xfrm>
          <a:prstGeom prst="line">
            <a:avLst/>
          </a:prstGeom>
          <a:ln w="38100">
            <a:solidFill>
              <a:srgbClr val="A8A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BDA0E-71E9-1B1D-1466-2B8A096A573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7239850" y="1482736"/>
            <a:ext cx="619059" cy="2863793"/>
          </a:xfrm>
          <a:prstGeom prst="line">
            <a:avLst/>
          </a:prstGeom>
          <a:ln w="38100">
            <a:solidFill>
              <a:srgbClr val="A8A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9BDC7C-2E18-9855-87E9-B28F9C1280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7858909" y="1482735"/>
            <a:ext cx="1454046" cy="3910608"/>
          </a:xfrm>
          <a:prstGeom prst="line">
            <a:avLst/>
          </a:prstGeom>
          <a:ln w="38100">
            <a:solidFill>
              <a:srgbClr val="A8A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3C54DE-6D64-9350-0D4B-5F3F648BB24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7866404" y="1482734"/>
            <a:ext cx="2932091" cy="2863795"/>
          </a:xfrm>
          <a:prstGeom prst="line">
            <a:avLst/>
          </a:prstGeom>
          <a:ln w="38100">
            <a:solidFill>
              <a:srgbClr val="A8A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8F2A16-9D83-D23B-57BE-192D9A69293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239850" y="4346529"/>
            <a:ext cx="2073105" cy="1046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6D9356D-0372-FB48-6726-E024B2421F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5768978" y="4346528"/>
            <a:ext cx="5029517" cy="104681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42A4EE-BB22-02B2-0D75-CE71814C5F0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7866404" y="1482733"/>
            <a:ext cx="417332" cy="3387202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421041C-217B-DB00-5E4A-3BAC76127D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57826" y="4593111"/>
            <a:ext cx="260297" cy="276823"/>
          </a:xfrm>
          <a:prstGeom prst="rect">
            <a:avLst/>
          </a:prstGeom>
          <a:noFill/>
          <a:ln w="28575"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A064EE-124A-B5ED-61A6-9DAB4B6D7EA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90973" y="5189164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AC099E-550E-A0DB-5A27-BFA6B2A7704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96388" y="4273643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DF7843-F24C-ACA2-6DF6-E79BEFBC8B5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7866404" y="1482733"/>
            <a:ext cx="2188873" cy="3417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96A7BAB-49B5-0DCC-E570-F82D0AFFF1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406892">
            <a:off x="9948581" y="4540308"/>
            <a:ext cx="260297" cy="2768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E8FB99-CA4C-43E2-C574-69DE14C478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01257" y="5395789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BAB4EA-0B60-0138-63F6-F14B4DBC3E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65334" y="11430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0C3DD8-35C6-BA74-DF49-A9DCDF79F3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47209" y="3860754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1BE0A5-E6F1-2A2A-F6E9-AE7ED26AC4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86890" y="375547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8AA6A4-1B10-596C-8B20-C677BCB76E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78729" y="493996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055C43-25EE-F199-6DCB-D19234F4AE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70971" y="332336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D466E2-C5B6-CC74-674B-B433426D975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70020" y="547802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10</a:t>
            </a:r>
          </a:p>
        </p:txBody>
      </p:sp>
      <p:pic>
        <p:nvPicPr>
          <p:cNvPr id="41" name="Picture 40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42F2F693-59D6-B4FC-5D3C-321D99DB9E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95E3F4-3FBD-9FBD-3196-B8386C2FF63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79715" y="2527772"/>
                <a:ext cx="6325848" cy="983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p.d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.10.4.13= 260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95E3F4-3FBD-9FBD-3196-B8386C2FF63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15" y="2527772"/>
                <a:ext cx="6325848" cy="983218"/>
              </a:xfrm>
              <a:prstGeom prst="rect">
                <a:avLst/>
              </a:prstGeom>
              <a:blipFill>
                <a:blip r:embed="rId5"/>
                <a:stretch>
                  <a:fillRect l="-1349" t="-4969" b="-5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0239E2-8333-0FB2-D2A1-8364E45B08C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89724" y="3625642"/>
                <a:ext cx="6325848" cy="859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toàn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𝑡𝑝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260+10.10=360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0239E2-8333-0FB2-D2A1-8364E45B08C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4" y="3625642"/>
                <a:ext cx="6325848" cy="859531"/>
              </a:xfrm>
              <a:prstGeom prst="rect">
                <a:avLst/>
              </a:prstGeom>
              <a:blipFill>
                <a:blip r:embed="rId6"/>
                <a:stretch>
                  <a:fillRect l="-1543" t="-5674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16F919B-8547-5EE0-5EC2-9EB7751497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66862" y="1962941"/>
            <a:ext cx="167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03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5" grpId="0" animBg="1"/>
      <p:bldP spid="26" grpId="0"/>
      <p:bldP spid="27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E018E6-E912-8E1B-6738-7B0B5D66C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443" y="1409700"/>
            <a:ext cx="2863811" cy="2395431"/>
          </a:xfrm>
          <a:prstGeom prst="rect">
            <a:avLst/>
          </a:prstGeom>
        </p:spPr>
      </p:pic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8F546D76-CCBC-C406-EDEF-2085B037EFF0}"/>
              </a:ext>
            </a:extLst>
          </p:cNvPr>
          <p:cNvSpPr/>
          <p:nvPr/>
        </p:nvSpPr>
        <p:spPr>
          <a:xfrm>
            <a:off x="287154" y="375280"/>
            <a:ext cx="1798820" cy="584616"/>
          </a:xfrm>
          <a:prstGeom prst="snip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BÀI TẬP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50768-8684-E033-F79D-FA20E0E4168F}"/>
              </a:ext>
            </a:extLst>
          </p:cNvPr>
          <p:cNvSpPr txBox="1"/>
          <p:nvPr/>
        </p:nvSpPr>
        <p:spPr>
          <a:xfrm>
            <a:off x="2315974" y="359732"/>
            <a:ext cx="8994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10.9. Bánh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20.6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3cm,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3cm.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 descr="A cartoon of a child writing on a desk&#10;&#10;Description automatically generated with low confidence">
            <a:extLst>
              <a:ext uri="{FF2B5EF4-FFF2-40B4-BE49-F238E27FC236}">
                <a16:creationId xmlns:a16="http://schemas.microsoft.com/office/drawing/2014/main" id="{2B29A334-388A-0563-4E10-741D980F9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3805131"/>
            <a:ext cx="3295650" cy="3295650"/>
          </a:xfrm>
          <a:prstGeom prst="rect">
            <a:avLst/>
          </a:prstGeom>
        </p:spPr>
      </p:pic>
      <p:pic>
        <p:nvPicPr>
          <p:cNvPr id="13" name="Picture 12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12914B81-BE40-BA2E-1FF6-1713FC812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49554C-50D4-4AFC-A70C-7881BF1E8B03}"/>
              </a:ext>
            </a:extLst>
          </p:cNvPr>
          <p:cNvSpPr txBox="1"/>
          <p:nvPr/>
        </p:nvSpPr>
        <p:spPr>
          <a:xfrm>
            <a:off x="2728212" y="2822036"/>
            <a:ext cx="39274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89076F-421B-AAF6-C17E-B01B64E66525}"/>
                  </a:ext>
                </a:extLst>
              </p:cNvPr>
              <p:cNvSpPr txBox="1"/>
              <p:nvPr/>
            </p:nvSpPr>
            <p:spPr>
              <a:xfrm>
                <a:off x="3400424" y="3574300"/>
                <a:ext cx="3927422" cy="615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3.3.3=9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/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89076F-421B-AAF6-C17E-B01B64E66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424" y="3574300"/>
                <a:ext cx="3927422" cy="615746"/>
              </a:xfrm>
              <a:prstGeom prst="rect">
                <a:avLst/>
              </a:prstGeom>
              <a:blipFill>
                <a:blip r:embed="rId5"/>
                <a:stretch>
                  <a:fillRect l="-2484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1A25EC7-BDBE-0827-F082-715BC9890B8A}"/>
              </a:ext>
            </a:extLst>
          </p:cNvPr>
          <p:cNvSpPr txBox="1"/>
          <p:nvPr/>
        </p:nvSpPr>
        <p:spPr>
          <a:xfrm>
            <a:off x="4311887" y="1805432"/>
            <a:ext cx="167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144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AE341B53-CF89-0C2D-D774-0D951347525E}"/>
              </a:ext>
            </a:extLst>
          </p:cNvPr>
          <p:cNvSpPr/>
          <p:nvPr/>
        </p:nvSpPr>
        <p:spPr>
          <a:xfrm>
            <a:off x="896754" y="177825"/>
            <a:ext cx="1798820" cy="584616"/>
          </a:xfrm>
          <a:prstGeom prst="snip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BÀI TẬP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2FED0-F8B8-739C-646C-959635673484}"/>
              </a:ext>
            </a:extLst>
          </p:cNvPr>
          <p:cNvSpPr txBox="1"/>
          <p:nvPr/>
        </p:nvSpPr>
        <p:spPr>
          <a:xfrm>
            <a:off x="323330" y="788679"/>
            <a:ext cx="6409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10.10.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10.29.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40cm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25 cm.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100cm.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EDA6CA-ED28-C9A7-5D10-50E7A3422621}"/>
              </a:ext>
            </a:extLst>
          </p:cNvPr>
          <p:cNvCxnSpPr/>
          <p:nvPr/>
        </p:nvCxnSpPr>
        <p:spPr>
          <a:xfrm>
            <a:off x="5715315" y="5240943"/>
            <a:ext cx="3597640" cy="0"/>
          </a:xfrm>
          <a:prstGeom prst="line">
            <a:avLst/>
          </a:prstGeom>
          <a:ln w="38100">
            <a:solidFill>
              <a:srgbClr val="A8A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06CAEF-1A1E-F7BA-9F0A-7B8FF30B5DD8}"/>
              </a:ext>
            </a:extLst>
          </p:cNvPr>
          <p:cNvCxnSpPr/>
          <p:nvPr/>
        </p:nvCxnSpPr>
        <p:spPr>
          <a:xfrm>
            <a:off x="7184351" y="4194129"/>
            <a:ext cx="3597640" cy="0"/>
          </a:xfrm>
          <a:prstGeom prst="line">
            <a:avLst/>
          </a:prstGeom>
          <a:ln w="38100">
            <a:solidFill>
              <a:srgbClr val="A8A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8F0142-966E-A09B-9513-9DDE0A42266B}"/>
              </a:ext>
            </a:extLst>
          </p:cNvPr>
          <p:cNvCxnSpPr>
            <a:cxnSpLocks/>
          </p:cNvCxnSpPr>
          <p:nvPr/>
        </p:nvCxnSpPr>
        <p:spPr>
          <a:xfrm flipV="1">
            <a:off x="5715315" y="4194129"/>
            <a:ext cx="1469036" cy="1046814"/>
          </a:xfrm>
          <a:prstGeom prst="line">
            <a:avLst/>
          </a:prstGeom>
          <a:ln w="38100">
            <a:solidFill>
              <a:srgbClr val="18076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668419-CEE1-3755-1D7D-73823E90C518}"/>
              </a:ext>
            </a:extLst>
          </p:cNvPr>
          <p:cNvCxnSpPr>
            <a:cxnSpLocks/>
          </p:cNvCxnSpPr>
          <p:nvPr/>
        </p:nvCxnSpPr>
        <p:spPr>
          <a:xfrm flipV="1">
            <a:off x="9312955" y="4194129"/>
            <a:ext cx="1469036" cy="1046814"/>
          </a:xfrm>
          <a:prstGeom prst="line">
            <a:avLst/>
          </a:prstGeom>
          <a:ln w="38100">
            <a:solidFill>
              <a:srgbClr val="1807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A3D9A0-5C69-EBEF-5D87-0A4DD2D3A412}"/>
              </a:ext>
            </a:extLst>
          </p:cNvPr>
          <p:cNvCxnSpPr>
            <a:cxnSpLocks/>
          </p:cNvCxnSpPr>
          <p:nvPr/>
        </p:nvCxnSpPr>
        <p:spPr>
          <a:xfrm flipV="1">
            <a:off x="5715315" y="1330337"/>
            <a:ext cx="2143594" cy="391060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D3D8DF-D63D-B2B9-E2B2-DD37A46562AE}"/>
              </a:ext>
            </a:extLst>
          </p:cNvPr>
          <p:cNvCxnSpPr>
            <a:cxnSpLocks/>
          </p:cNvCxnSpPr>
          <p:nvPr/>
        </p:nvCxnSpPr>
        <p:spPr>
          <a:xfrm flipV="1">
            <a:off x="7239850" y="1330336"/>
            <a:ext cx="619059" cy="2863793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0AA58A-F2DB-C225-A814-14A499065671}"/>
              </a:ext>
            </a:extLst>
          </p:cNvPr>
          <p:cNvCxnSpPr>
            <a:cxnSpLocks/>
          </p:cNvCxnSpPr>
          <p:nvPr/>
        </p:nvCxnSpPr>
        <p:spPr>
          <a:xfrm flipH="1" flipV="1">
            <a:off x="7858909" y="1330335"/>
            <a:ext cx="1454046" cy="39106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FF18D3-7AF1-A37D-5195-24801F44B745}"/>
              </a:ext>
            </a:extLst>
          </p:cNvPr>
          <p:cNvCxnSpPr>
            <a:cxnSpLocks/>
          </p:cNvCxnSpPr>
          <p:nvPr/>
        </p:nvCxnSpPr>
        <p:spPr>
          <a:xfrm flipH="1" flipV="1">
            <a:off x="7866404" y="1330334"/>
            <a:ext cx="2932091" cy="28637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266E08-35DE-29BF-A25E-1AED5A17AB77}"/>
              </a:ext>
            </a:extLst>
          </p:cNvPr>
          <p:cNvCxnSpPr>
            <a:cxnSpLocks/>
          </p:cNvCxnSpPr>
          <p:nvPr/>
        </p:nvCxnSpPr>
        <p:spPr>
          <a:xfrm>
            <a:off x="7239850" y="4194129"/>
            <a:ext cx="2073105" cy="1046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38E973-9E1C-ED23-2DE0-AA3BC9D2D93C}"/>
              </a:ext>
            </a:extLst>
          </p:cNvPr>
          <p:cNvCxnSpPr>
            <a:cxnSpLocks/>
          </p:cNvCxnSpPr>
          <p:nvPr/>
        </p:nvCxnSpPr>
        <p:spPr>
          <a:xfrm flipV="1">
            <a:off x="5768978" y="4194128"/>
            <a:ext cx="5029517" cy="104681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0F18F8-C949-BF0C-0552-4AB4CBBB3193}"/>
              </a:ext>
            </a:extLst>
          </p:cNvPr>
          <p:cNvCxnSpPr>
            <a:cxnSpLocks/>
          </p:cNvCxnSpPr>
          <p:nvPr/>
        </p:nvCxnSpPr>
        <p:spPr>
          <a:xfrm flipH="1" flipV="1">
            <a:off x="7866404" y="1330333"/>
            <a:ext cx="417332" cy="3387202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5AACA12-4C2D-0B1C-E1CB-0A81A54D3E0B}"/>
              </a:ext>
            </a:extLst>
          </p:cNvPr>
          <p:cNvSpPr/>
          <p:nvPr/>
        </p:nvSpPr>
        <p:spPr>
          <a:xfrm>
            <a:off x="8257826" y="4440711"/>
            <a:ext cx="260297" cy="276823"/>
          </a:xfrm>
          <a:prstGeom prst="rect">
            <a:avLst/>
          </a:prstGeom>
          <a:noFill/>
          <a:ln w="28575"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E675E6-8ECD-71DD-E384-1225E881D6CF}"/>
              </a:ext>
            </a:extLst>
          </p:cNvPr>
          <p:cNvSpPr txBox="1"/>
          <p:nvPr/>
        </p:nvSpPr>
        <p:spPr>
          <a:xfrm>
            <a:off x="7549379" y="5886685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40 cm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3E7B18-8846-307F-E7AA-60C7FAA76F16}"/>
              </a:ext>
            </a:extLst>
          </p:cNvPr>
          <p:cNvSpPr/>
          <p:nvPr/>
        </p:nvSpPr>
        <p:spPr>
          <a:xfrm>
            <a:off x="5715315" y="5240942"/>
            <a:ext cx="3579576" cy="1182592"/>
          </a:xfrm>
          <a:prstGeom prst="rect">
            <a:avLst/>
          </a:prstGeom>
          <a:noFill/>
          <a:ln w="38100">
            <a:solidFill>
              <a:srgbClr val="1807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5F8F50-FF05-DAE6-E16E-667E519C930B}"/>
              </a:ext>
            </a:extLst>
          </p:cNvPr>
          <p:cNvSpPr/>
          <p:nvPr/>
        </p:nvSpPr>
        <p:spPr>
          <a:xfrm>
            <a:off x="7257019" y="4210748"/>
            <a:ext cx="3541476" cy="1182592"/>
          </a:xfrm>
          <a:prstGeom prst="rect">
            <a:avLst/>
          </a:prstGeom>
          <a:noFill/>
          <a:ln w="38100">
            <a:solidFill>
              <a:srgbClr val="18076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E370C1-B07A-6208-55A0-3F7C6797A360}"/>
              </a:ext>
            </a:extLst>
          </p:cNvPr>
          <p:cNvCxnSpPr/>
          <p:nvPr/>
        </p:nvCxnSpPr>
        <p:spPr>
          <a:xfrm flipH="1">
            <a:off x="9294891" y="5393340"/>
            <a:ext cx="1487100" cy="1030194"/>
          </a:xfrm>
          <a:prstGeom prst="line">
            <a:avLst/>
          </a:prstGeom>
          <a:ln w="38100">
            <a:solidFill>
              <a:srgbClr val="1807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7860A1A-821B-032A-643A-6DFE49989913}"/>
              </a:ext>
            </a:extLst>
          </p:cNvPr>
          <p:cNvCxnSpPr>
            <a:cxnSpLocks/>
          </p:cNvCxnSpPr>
          <p:nvPr/>
        </p:nvCxnSpPr>
        <p:spPr>
          <a:xfrm flipV="1">
            <a:off x="10781991" y="4210748"/>
            <a:ext cx="16504" cy="1182592"/>
          </a:xfrm>
          <a:prstGeom prst="line">
            <a:avLst/>
          </a:prstGeom>
          <a:ln w="38100">
            <a:solidFill>
              <a:srgbClr val="1807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08BBAAB-F0C5-E420-FBE8-975A22A72572}"/>
              </a:ext>
            </a:extLst>
          </p:cNvPr>
          <p:cNvCxnSpPr>
            <a:cxnSpLocks/>
          </p:cNvCxnSpPr>
          <p:nvPr/>
        </p:nvCxnSpPr>
        <p:spPr>
          <a:xfrm flipH="1">
            <a:off x="5713755" y="5364765"/>
            <a:ext cx="1543264" cy="1039719"/>
          </a:xfrm>
          <a:prstGeom prst="line">
            <a:avLst/>
          </a:prstGeom>
          <a:ln w="38100">
            <a:solidFill>
              <a:srgbClr val="18076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E94953A-578E-5E0B-7056-EDA08741187E}"/>
              </a:ext>
            </a:extLst>
          </p:cNvPr>
          <p:cNvSpPr txBox="1"/>
          <p:nvPr/>
        </p:nvSpPr>
        <p:spPr>
          <a:xfrm>
            <a:off x="10047473" y="5805913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40 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1975DD-493D-2527-0622-75439356D6AC}"/>
              </a:ext>
            </a:extLst>
          </p:cNvPr>
          <p:cNvSpPr txBox="1"/>
          <p:nvPr/>
        </p:nvSpPr>
        <p:spPr>
          <a:xfrm>
            <a:off x="10852158" y="4486701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25 cm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ED05CC4-94BD-7521-E913-ED28970241C1}"/>
              </a:ext>
            </a:extLst>
          </p:cNvPr>
          <p:cNvSpPr txBox="1"/>
          <p:nvPr/>
        </p:nvSpPr>
        <p:spPr>
          <a:xfrm>
            <a:off x="10310547" y="2531398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100 cm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31F1A6B-D5AF-A5B2-10F1-F883A24608A7}"/>
              </a:ext>
            </a:extLst>
          </p:cNvPr>
          <p:cNvCxnSpPr/>
          <p:nvPr/>
        </p:nvCxnSpPr>
        <p:spPr>
          <a:xfrm>
            <a:off x="10038441" y="1330333"/>
            <a:ext cx="0" cy="338720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7A5AA31-2730-BA60-7490-9FB73116252D}"/>
              </a:ext>
            </a:extLst>
          </p:cNvPr>
          <p:cNvCxnSpPr/>
          <p:nvPr/>
        </p:nvCxnSpPr>
        <p:spPr>
          <a:xfrm>
            <a:off x="7858909" y="1330333"/>
            <a:ext cx="2188564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6E9A6C02-7647-2B2E-D176-ACBC4BE00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5" y="4579122"/>
            <a:ext cx="1847850" cy="2466975"/>
          </a:xfrm>
          <a:prstGeom prst="rect">
            <a:avLst/>
          </a:prstGeom>
        </p:spPr>
      </p:pic>
      <p:pic>
        <p:nvPicPr>
          <p:cNvPr id="51" name="Picture 50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EF1DDDEF-B77A-453D-2165-527A50459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E21513-9C48-B8DB-6CCC-04ED96AE7718}"/>
              </a:ext>
            </a:extLst>
          </p:cNvPr>
          <p:cNvSpPr txBox="1"/>
          <p:nvPr/>
        </p:nvSpPr>
        <p:spPr>
          <a:xfrm>
            <a:off x="3022733" y="2989926"/>
            <a:ext cx="167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D59996-A97F-D0FA-BA4C-A467A29A6FBF}"/>
                  </a:ext>
                </a:extLst>
              </p:cNvPr>
              <p:cNvSpPr txBox="1"/>
              <p:nvPr/>
            </p:nvSpPr>
            <p:spPr>
              <a:xfrm>
                <a:off x="19286" y="3451591"/>
                <a:ext cx="53255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40.40.25=40 000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D59996-A97F-D0FA-BA4C-A467A29A6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6" y="3451591"/>
                <a:ext cx="5325571" cy="830997"/>
              </a:xfrm>
              <a:prstGeom prst="rect">
                <a:avLst/>
              </a:prstGeom>
              <a:blipFill>
                <a:blip r:embed="rId4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6DF216-2F2F-ED08-861C-7616BDE3C758}"/>
                  </a:ext>
                </a:extLst>
              </p:cNvPr>
              <p:cNvSpPr txBox="1"/>
              <p:nvPr/>
            </p:nvSpPr>
            <p:spPr>
              <a:xfrm>
                <a:off x="1080580" y="4322328"/>
                <a:ext cx="4670334" cy="138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40.40.100=160 000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6DF216-2F2F-ED08-861C-7616BDE3C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80" y="4322328"/>
                <a:ext cx="4670334" cy="1386020"/>
              </a:xfrm>
              <a:prstGeom prst="rect">
                <a:avLst/>
              </a:prstGeom>
              <a:blipFill>
                <a:blip r:embed="rId5"/>
                <a:stretch>
                  <a:fillRect l="-914" t="-3524" r="-1044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57165DB-AACC-AB45-E62E-65A4EA1FC398}"/>
                  </a:ext>
                </a:extLst>
              </p:cNvPr>
              <p:cNvSpPr txBox="1"/>
              <p:nvPr/>
            </p:nvSpPr>
            <p:spPr>
              <a:xfrm>
                <a:off x="1115955" y="5621246"/>
                <a:ext cx="46703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200 000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57165DB-AACC-AB45-E62E-65A4EA1FC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55" y="5621246"/>
                <a:ext cx="4670334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014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8" grpId="0" animBg="1"/>
      <p:bldP spid="28" grpId="0"/>
      <p:bldP spid="30" grpId="0" animBg="1"/>
      <p:bldP spid="31" grpId="0" animBg="1"/>
      <p:bldP spid="41" grpId="0"/>
      <p:bldP spid="42" grpId="0"/>
      <p:bldP spid="43" grpId="0"/>
      <p:bldP spid="2" grpId="0"/>
      <p:bldP spid="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A picture containing butterfly, flower, moths and butterflies, invertebrate&#10;&#10;Description automatically generated">
            <a:extLst>
              <a:ext uri="{FF2B5EF4-FFF2-40B4-BE49-F238E27FC236}">
                <a16:creationId xmlns:a16="http://schemas.microsoft.com/office/drawing/2014/main" id="{12D9FD6E-DE1E-5939-9D02-6EA6559FAF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8"/>
          <a:stretch/>
        </p:blipFill>
        <p:spPr>
          <a:xfrm>
            <a:off x="7756245" y="6089480"/>
            <a:ext cx="4435755" cy="1091748"/>
          </a:xfrm>
          <a:prstGeom prst="rect">
            <a:avLst/>
          </a:prstGeom>
        </p:spPr>
      </p:pic>
      <p:pic>
        <p:nvPicPr>
          <p:cNvPr id="81" name="Picture 80" descr="A picture containing butterfly, flower, moths and butterflies, invertebrate&#10;&#10;Description automatically generated">
            <a:extLst>
              <a:ext uri="{FF2B5EF4-FFF2-40B4-BE49-F238E27FC236}">
                <a16:creationId xmlns:a16="http://schemas.microsoft.com/office/drawing/2014/main" id="{149FD221-0818-3F32-BC20-5E2BE147D6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3"/>
          <a:stretch/>
        </p:blipFill>
        <p:spPr>
          <a:xfrm>
            <a:off x="0" y="5969813"/>
            <a:ext cx="4435755" cy="1168070"/>
          </a:xfrm>
          <a:prstGeom prst="rect">
            <a:avLst/>
          </a:prstGeom>
        </p:spPr>
      </p:pic>
      <p:pic>
        <p:nvPicPr>
          <p:cNvPr id="82" name="Picture 81" descr="A picture containing butterfly, flower, moths and butterflies, invertebrate&#10;&#10;Description automatically generated">
            <a:extLst>
              <a:ext uri="{FF2B5EF4-FFF2-40B4-BE49-F238E27FC236}">
                <a16:creationId xmlns:a16="http://schemas.microsoft.com/office/drawing/2014/main" id="{2BEFE784-8281-DDB8-1768-17F845891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1"/>
          <a:stretch/>
        </p:blipFill>
        <p:spPr>
          <a:xfrm>
            <a:off x="4396920" y="5889212"/>
            <a:ext cx="4435755" cy="1261855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C225CF9-0997-6590-E018-E25C4306ABD5}"/>
              </a:ext>
            </a:extLst>
          </p:cNvPr>
          <p:cNvSpPr/>
          <p:nvPr/>
        </p:nvSpPr>
        <p:spPr>
          <a:xfrm>
            <a:off x="8738588" y="4450938"/>
            <a:ext cx="2565457" cy="1019172"/>
          </a:xfrm>
          <a:custGeom>
            <a:avLst/>
            <a:gdLst>
              <a:gd name="connsiteX0" fmla="*/ 865640 w 2565457"/>
              <a:gd name="connsiteY0" fmla="*/ 0 h 989012"/>
              <a:gd name="connsiteX1" fmla="*/ 2565457 w 2565457"/>
              <a:gd name="connsiteY1" fmla="*/ 0 h 989012"/>
              <a:gd name="connsiteX2" fmla="*/ 2297179 w 2565457"/>
              <a:gd name="connsiteY2" fmla="*/ 989012 h 989012"/>
              <a:gd name="connsiteX3" fmla="*/ 0 w 2565457"/>
              <a:gd name="connsiteY3" fmla="*/ 989012 h 989012"/>
              <a:gd name="connsiteX4" fmla="*/ 0 w 2565457"/>
              <a:gd name="connsiteY4" fmla="*/ 964754 h 989012"/>
              <a:gd name="connsiteX5" fmla="*/ 865640 w 2565457"/>
              <a:gd name="connsiteY5" fmla="*/ 0 h 98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5457" h="989012">
                <a:moveTo>
                  <a:pt x="865640" y="0"/>
                </a:moveTo>
                <a:lnTo>
                  <a:pt x="2565457" y="0"/>
                </a:lnTo>
                <a:lnTo>
                  <a:pt x="2297179" y="989012"/>
                </a:lnTo>
                <a:lnTo>
                  <a:pt x="0" y="989012"/>
                </a:lnTo>
                <a:lnTo>
                  <a:pt x="0" y="964754"/>
                </a:lnTo>
                <a:lnTo>
                  <a:pt x="865640" y="0"/>
                </a:lnTo>
                <a:close/>
              </a:path>
            </a:pathLst>
          </a:custGeom>
          <a:solidFill>
            <a:schemeClr val="accent2">
              <a:lumMod val="75000"/>
              <a:alpha val="6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0A5FDA-B0B1-1655-2C77-A686B51B381F}"/>
              </a:ext>
            </a:extLst>
          </p:cNvPr>
          <p:cNvSpPr/>
          <p:nvPr/>
        </p:nvSpPr>
        <p:spPr>
          <a:xfrm>
            <a:off x="501459" y="1565699"/>
            <a:ext cx="7206625" cy="2011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Kim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Kheops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Ai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2500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147 m,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230m. Kim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Kheops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614777-43C0-9BDB-DD11-EADD5BA67C15}"/>
              </a:ext>
            </a:extLst>
          </p:cNvPr>
          <p:cNvSpPr/>
          <p:nvPr/>
        </p:nvSpPr>
        <p:spPr>
          <a:xfrm>
            <a:off x="501459" y="3974504"/>
            <a:ext cx="7301889" cy="1633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S.ABCD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10.18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ABCD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4">
            <a:extLst>
              <a:ext uri="{FF2B5EF4-FFF2-40B4-BE49-F238E27FC236}">
                <a16:creationId xmlns:a16="http://schemas.microsoft.com/office/drawing/2014/main" id="{81EE087C-8AD2-67F7-511B-CE600A216104}"/>
              </a:ext>
            </a:extLst>
          </p:cNvPr>
          <p:cNvSpPr/>
          <p:nvPr/>
        </p:nvSpPr>
        <p:spPr>
          <a:xfrm>
            <a:off x="8736400" y="5470110"/>
            <a:ext cx="231415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6A1C8C2B-D040-C842-3A91-C38A6345E390}"/>
              </a:ext>
            </a:extLst>
          </p:cNvPr>
          <p:cNvSpPr/>
          <p:nvPr/>
        </p:nvSpPr>
        <p:spPr>
          <a:xfrm flipV="1">
            <a:off x="8688352" y="4500151"/>
            <a:ext cx="914400" cy="990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78BFDF19-BF62-6871-50A3-FDFC09767B67}"/>
              </a:ext>
            </a:extLst>
          </p:cNvPr>
          <p:cNvSpPr/>
          <p:nvPr/>
        </p:nvSpPr>
        <p:spPr>
          <a:xfrm flipV="1">
            <a:off x="11050551" y="4460458"/>
            <a:ext cx="285751" cy="103029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EA26D779-E949-ED9D-500A-121E07846F18}"/>
              </a:ext>
            </a:extLst>
          </p:cNvPr>
          <p:cNvSpPr/>
          <p:nvPr/>
        </p:nvSpPr>
        <p:spPr>
          <a:xfrm flipV="1">
            <a:off x="9640852" y="4450939"/>
            <a:ext cx="1638292" cy="9519"/>
          </a:xfrm>
          <a:prstGeom prst="line">
            <a:avLst/>
          </a:prstGeom>
          <a:ln w="2857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F6CBF4D6-A0AB-E59B-1441-12700AEEF468}"/>
              </a:ext>
            </a:extLst>
          </p:cNvPr>
          <p:cNvSpPr/>
          <p:nvPr/>
        </p:nvSpPr>
        <p:spPr>
          <a:xfrm flipH="1">
            <a:off x="9602752" y="3128551"/>
            <a:ext cx="381000" cy="137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9" name="Line 12">
            <a:extLst>
              <a:ext uri="{FF2B5EF4-FFF2-40B4-BE49-F238E27FC236}">
                <a16:creationId xmlns:a16="http://schemas.microsoft.com/office/drawing/2014/main" id="{A66AF2FA-D5A2-E2E5-1220-AA018A66F42C}"/>
              </a:ext>
            </a:extLst>
          </p:cNvPr>
          <p:cNvSpPr/>
          <p:nvPr/>
        </p:nvSpPr>
        <p:spPr>
          <a:xfrm flipH="1">
            <a:off x="8688352" y="3128551"/>
            <a:ext cx="1295400" cy="2362200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5CFDB057-64E4-24A5-64C0-1D046E29FD1A}"/>
              </a:ext>
            </a:extLst>
          </p:cNvPr>
          <p:cNvSpPr/>
          <p:nvPr/>
        </p:nvSpPr>
        <p:spPr>
          <a:xfrm>
            <a:off x="9983751" y="3128550"/>
            <a:ext cx="1364513" cy="138111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A7B71C50-5F8C-9F60-C1F7-4431382A4583}"/>
              </a:ext>
            </a:extLst>
          </p:cNvPr>
          <p:cNvSpPr/>
          <p:nvPr/>
        </p:nvSpPr>
        <p:spPr>
          <a:xfrm>
            <a:off x="9983752" y="3128551"/>
            <a:ext cx="1066800" cy="2362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C93831D7-CCEC-64D5-ED61-ACD5362D0E6F}"/>
              </a:ext>
            </a:extLst>
          </p:cNvPr>
          <p:cNvSpPr txBox="1"/>
          <p:nvPr/>
        </p:nvSpPr>
        <p:spPr>
          <a:xfrm>
            <a:off x="9736102" y="5838413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latin typeface="Arial" panose="020B0604020202020204" pitchFamily="34" charset="0"/>
              </a:rPr>
              <a:t>Mặt</a:t>
            </a:r>
            <a:r>
              <a:rPr sz="1800" b="1">
                <a:latin typeface="Arial" panose="020B0604020202020204" pitchFamily="34" charset="0"/>
              </a:rPr>
              <a:t> </a:t>
            </a:r>
            <a:r>
              <a:rPr sz="1800" b="1" err="1">
                <a:latin typeface="Arial" panose="020B0604020202020204" pitchFamily="34" charset="0"/>
              </a:rPr>
              <a:t>đáy</a:t>
            </a:r>
            <a:endParaRPr sz="1800" b="1">
              <a:latin typeface="Arial" panose="020B0604020202020204" pitchFamily="34" charset="0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B2B4DBF5-5892-DEA3-E86C-BED75C6070B4}"/>
              </a:ext>
            </a:extLst>
          </p:cNvPr>
          <p:cNvSpPr txBox="1"/>
          <p:nvPr/>
        </p:nvSpPr>
        <p:spPr>
          <a:xfrm>
            <a:off x="11018141" y="3062288"/>
            <a:ext cx="1066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latin typeface="Arial" panose="020B0604020202020204" pitchFamily="34" charset="0"/>
              </a:rPr>
              <a:t>Mặt</a:t>
            </a:r>
            <a:r>
              <a:rPr sz="1800" b="1">
                <a:latin typeface="Arial" panose="020B0604020202020204" pitchFamily="34" charset="0"/>
              </a:rPr>
              <a:t> </a:t>
            </a:r>
            <a:r>
              <a:rPr sz="1800" b="1" err="1">
                <a:latin typeface="Arial" panose="020B0604020202020204" pitchFamily="34" charset="0"/>
              </a:rPr>
              <a:t>bên</a:t>
            </a:r>
            <a:endParaRPr sz="1800" b="1">
              <a:latin typeface="Arial" panose="020B0604020202020204" pitchFamily="34" charset="0"/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8068AEA0-3BDC-5D90-A0AD-A7E58FE41996}"/>
              </a:ext>
            </a:extLst>
          </p:cNvPr>
          <p:cNvSpPr/>
          <p:nvPr/>
        </p:nvSpPr>
        <p:spPr>
          <a:xfrm flipH="1">
            <a:off x="10701889" y="3562174"/>
            <a:ext cx="849359" cy="533954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8631D29E-F5A1-AC2B-1069-B8E3E7DE6BBE}"/>
              </a:ext>
            </a:extLst>
          </p:cNvPr>
          <p:cNvSpPr/>
          <p:nvPr/>
        </p:nvSpPr>
        <p:spPr>
          <a:xfrm>
            <a:off x="9983752" y="3128551"/>
            <a:ext cx="240562" cy="1733760"/>
          </a:xfrm>
          <a:prstGeom prst="line">
            <a:avLst/>
          </a:prstGeom>
          <a:ln w="38100" cap="flat" cmpd="sng">
            <a:solidFill>
              <a:srgbClr val="FF0066"/>
            </a:solidFill>
            <a:prstDash val="sysDash"/>
            <a:headEnd type="none" w="med" len="med"/>
            <a:tailEnd type="none" w="med" len="med"/>
          </a:ln>
        </p:spPr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83591031-8C60-0B60-98A6-288797BF117C}"/>
              </a:ext>
            </a:extLst>
          </p:cNvPr>
          <p:cNvSpPr txBox="1"/>
          <p:nvPr/>
        </p:nvSpPr>
        <p:spPr>
          <a:xfrm>
            <a:off x="9336052" y="42080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3" name="Text Box 27">
            <a:extLst>
              <a:ext uri="{FF2B5EF4-FFF2-40B4-BE49-F238E27FC236}">
                <a16:creationId xmlns:a16="http://schemas.microsoft.com/office/drawing/2014/main" id="{D3C484BF-C961-45A5-E3F8-CA308F7ECC73}"/>
              </a:ext>
            </a:extLst>
          </p:cNvPr>
          <p:cNvSpPr txBox="1"/>
          <p:nvPr/>
        </p:nvSpPr>
        <p:spPr>
          <a:xfrm>
            <a:off x="8459752" y="54145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3C389BDF-7B41-EF63-4C06-C4CC4F645AD4}"/>
              </a:ext>
            </a:extLst>
          </p:cNvPr>
          <p:cNvSpPr txBox="1"/>
          <p:nvPr/>
        </p:nvSpPr>
        <p:spPr>
          <a:xfrm>
            <a:off x="10974352" y="53383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F9F77D72-9624-72BD-A09E-9BB698071CBA}"/>
              </a:ext>
            </a:extLst>
          </p:cNvPr>
          <p:cNvSpPr txBox="1"/>
          <p:nvPr/>
        </p:nvSpPr>
        <p:spPr>
          <a:xfrm>
            <a:off x="11348264" y="4229478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36" name="Text Box 30">
            <a:extLst>
              <a:ext uri="{FF2B5EF4-FFF2-40B4-BE49-F238E27FC236}">
                <a16:creationId xmlns:a16="http://schemas.microsoft.com/office/drawing/2014/main" id="{E2F51E74-5EA7-0B47-3867-E991F0179799}"/>
              </a:ext>
            </a:extLst>
          </p:cNvPr>
          <p:cNvSpPr txBox="1"/>
          <p:nvPr/>
        </p:nvSpPr>
        <p:spPr>
          <a:xfrm>
            <a:off x="9907552" y="28237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40" name="Text Box 36">
            <a:extLst>
              <a:ext uri="{FF2B5EF4-FFF2-40B4-BE49-F238E27FC236}">
                <a16:creationId xmlns:a16="http://schemas.microsoft.com/office/drawing/2014/main" id="{CDE6CD13-15E0-A462-7F8A-750C9599AB34}"/>
              </a:ext>
            </a:extLst>
          </p:cNvPr>
          <p:cNvSpPr txBox="1"/>
          <p:nvPr/>
        </p:nvSpPr>
        <p:spPr>
          <a:xfrm>
            <a:off x="8067985" y="2737233"/>
            <a:ext cx="9334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latin typeface="Arial" panose="020B0604020202020204" pitchFamily="34" charset="0"/>
              </a:rPr>
              <a:t>Đỉnh</a:t>
            </a:r>
            <a:endParaRPr sz="1800" b="1">
              <a:latin typeface="Arial" panose="020B0604020202020204" pitchFamily="34" charset="0"/>
            </a:endParaRPr>
          </a:p>
        </p:txBody>
      </p:sp>
      <p:sp>
        <p:nvSpPr>
          <p:cNvPr id="41" name="Line 37">
            <a:extLst>
              <a:ext uri="{FF2B5EF4-FFF2-40B4-BE49-F238E27FC236}">
                <a16:creationId xmlns:a16="http://schemas.microsoft.com/office/drawing/2014/main" id="{887A94F1-5512-1FA0-615A-F75284E61FEF}"/>
              </a:ext>
            </a:extLst>
          </p:cNvPr>
          <p:cNvSpPr/>
          <p:nvPr/>
        </p:nvSpPr>
        <p:spPr>
          <a:xfrm>
            <a:off x="8736400" y="2923755"/>
            <a:ext cx="1247352" cy="5239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2" name="Line 50">
            <a:extLst>
              <a:ext uri="{FF2B5EF4-FFF2-40B4-BE49-F238E27FC236}">
                <a16:creationId xmlns:a16="http://schemas.microsoft.com/office/drawing/2014/main" id="{91E41C34-35CF-E57F-3122-7C893ABFC1AC}"/>
              </a:ext>
            </a:extLst>
          </p:cNvPr>
          <p:cNvSpPr/>
          <p:nvPr/>
        </p:nvSpPr>
        <p:spPr>
          <a:xfrm flipV="1">
            <a:off x="10206002" y="5203413"/>
            <a:ext cx="2286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8D573766-5BBF-06FF-AB31-0FDA80CE0273}"/>
              </a:ext>
            </a:extLst>
          </p:cNvPr>
          <p:cNvSpPr/>
          <p:nvPr/>
        </p:nvSpPr>
        <p:spPr>
          <a:xfrm rot="19676051">
            <a:off x="5163197" y="2494541"/>
            <a:ext cx="31241" cy="142803"/>
          </a:xfrm>
          <a:custGeom>
            <a:avLst/>
            <a:gdLst>
              <a:gd name="connsiteX0" fmla="*/ 19185 w 31241"/>
              <a:gd name="connsiteY0" fmla="*/ 0 h 142803"/>
              <a:gd name="connsiteX1" fmla="*/ 31241 w 31241"/>
              <a:gd name="connsiteY1" fmla="*/ 54703 h 142803"/>
              <a:gd name="connsiteX2" fmla="*/ 0 w 31241"/>
              <a:gd name="connsiteY2" fmla="*/ 142803 h 142803"/>
              <a:gd name="connsiteX3" fmla="*/ 19185 w 31241"/>
              <a:gd name="connsiteY3" fmla="*/ 0 h 14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41" h="142803">
                <a:moveTo>
                  <a:pt x="19185" y="0"/>
                </a:moveTo>
                <a:lnTo>
                  <a:pt x="31241" y="54703"/>
                </a:lnTo>
                <a:lnTo>
                  <a:pt x="0" y="142803"/>
                </a:lnTo>
                <a:lnTo>
                  <a:pt x="19185" y="0"/>
                </a:lnTo>
                <a:close/>
              </a:path>
            </a:pathLst>
          </a:cu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920176E-A92A-6AB9-D3B5-2F8291891577}"/>
              </a:ext>
            </a:extLst>
          </p:cNvPr>
          <p:cNvSpPr/>
          <p:nvPr/>
        </p:nvSpPr>
        <p:spPr>
          <a:xfrm rot="19676051">
            <a:off x="10324447" y="2956263"/>
            <a:ext cx="754882" cy="2508608"/>
          </a:xfrm>
          <a:custGeom>
            <a:avLst/>
            <a:gdLst>
              <a:gd name="connsiteX0" fmla="*/ 356416 w 754882"/>
              <a:gd name="connsiteY0" fmla="*/ 0 h 2508608"/>
              <a:gd name="connsiteX1" fmla="*/ 754882 w 754882"/>
              <a:gd name="connsiteY1" fmla="*/ 1807956 h 2508608"/>
              <a:gd name="connsiteX2" fmla="*/ 0 w 754882"/>
              <a:gd name="connsiteY2" fmla="*/ 2508608 h 2508608"/>
              <a:gd name="connsiteX3" fmla="*/ 325175 w 754882"/>
              <a:gd name="connsiteY3" fmla="*/ 88100 h 2508608"/>
              <a:gd name="connsiteX4" fmla="*/ 356416 w 754882"/>
              <a:gd name="connsiteY4" fmla="*/ 0 h 250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82" h="2508608">
                <a:moveTo>
                  <a:pt x="356416" y="0"/>
                </a:moveTo>
                <a:lnTo>
                  <a:pt x="754882" y="1807956"/>
                </a:lnTo>
                <a:lnTo>
                  <a:pt x="0" y="2508608"/>
                </a:lnTo>
                <a:lnTo>
                  <a:pt x="325175" y="88100"/>
                </a:lnTo>
                <a:lnTo>
                  <a:pt x="356416" y="0"/>
                </a:lnTo>
                <a:close/>
              </a:path>
            </a:pathLst>
          </a:cu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62E0145-040D-FD45-0CF2-B51016B3CAD7}"/>
              </a:ext>
            </a:extLst>
          </p:cNvPr>
          <p:cNvSpPr/>
          <p:nvPr/>
        </p:nvSpPr>
        <p:spPr>
          <a:xfrm>
            <a:off x="0" y="0"/>
            <a:ext cx="12375291" cy="5257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82ED71C-711C-11A4-9E40-3539FB2433EA}"/>
              </a:ext>
            </a:extLst>
          </p:cNvPr>
          <p:cNvSpPr txBox="1"/>
          <p:nvPr/>
        </p:nvSpPr>
        <p:spPr>
          <a:xfrm>
            <a:off x="3845628" y="14188"/>
            <a:ext cx="529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HÌNH CHÓP TỨ ĐỀU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DD4EAE92-A6B6-E92D-2207-C575EBA7F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243" y="586286"/>
            <a:ext cx="3221995" cy="1958827"/>
          </a:xfrm>
          <a:prstGeom prst="rect">
            <a:avLst/>
          </a:prstGeom>
        </p:spPr>
      </p:pic>
      <p:pic>
        <p:nvPicPr>
          <p:cNvPr id="79" name="Picture 78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99FA6AD6-CD2F-D913-2D5D-77756E7AE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970" y="-276649"/>
            <a:ext cx="1578600" cy="1578600"/>
          </a:xfrm>
          <a:prstGeom prst="rect">
            <a:avLst/>
          </a:prstGeom>
        </p:spPr>
      </p:pic>
      <p:pic>
        <p:nvPicPr>
          <p:cNvPr id="2" name="Picture 1" descr="A group of balloons with confetti&#10;&#10;Description automatically generated">
            <a:extLst>
              <a:ext uri="{FF2B5EF4-FFF2-40B4-BE49-F238E27FC236}">
                <a16:creationId xmlns:a16="http://schemas.microsoft.com/office/drawing/2014/main" id="{047D2C2D-9F2F-AF62-EA56-52EFC7931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179" cy="19487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FE531-C491-A3F8-F667-DCD7004CEF28}"/>
              </a:ext>
            </a:extLst>
          </p:cNvPr>
          <p:cNvSpPr txBox="1"/>
          <p:nvPr/>
        </p:nvSpPr>
        <p:spPr>
          <a:xfrm>
            <a:off x="1513620" y="526919"/>
            <a:ext cx="4152276" cy="40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HÌNH CHÓP TỨ GIÁC ĐỀU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43343-7C7C-BE2A-DBEE-B6DF3EA1D1EC}"/>
              </a:ext>
            </a:extLst>
          </p:cNvPr>
          <p:cNvSpPr txBox="1"/>
          <p:nvPr/>
        </p:nvSpPr>
        <p:spPr>
          <a:xfrm>
            <a:off x="1696210" y="877287"/>
            <a:ext cx="4152276" cy="40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99B0A5-4900-4CB3-3ADC-8FC46DC0719A}"/>
              </a:ext>
            </a:extLst>
          </p:cNvPr>
          <p:cNvCxnSpPr>
            <a:cxnSpLocks/>
            <a:stCxn id="46" idx="0"/>
            <a:endCxn id="61" idx="2"/>
          </p:cNvCxnSpPr>
          <p:nvPr/>
        </p:nvCxnSpPr>
        <p:spPr>
          <a:xfrm>
            <a:off x="9604228" y="4450938"/>
            <a:ext cx="1443703" cy="102295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288BF7-06FE-89F7-8B07-BF72901FDF3E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8736400" y="4496229"/>
            <a:ext cx="2583961" cy="97388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77CAD53-FAF6-FD30-BD9C-4C80004EAFDC}"/>
              </a:ext>
            </a:extLst>
          </p:cNvPr>
          <p:cNvSpPr/>
          <p:nvPr/>
        </p:nvSpPr>
        <p:spPr>
          <a:xfrm rot="20467806">
            <a:off x="10223844" y="4660895"/>
            <a:ext cx="194867" cy="194867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33">
            <a:extLst>
              <a:ext uri="{FF2B5EF4-FFF2-40B4-BE49-F238E27FC236}">
                <a16:creationId xmlns:a16="http://schemas.microsoft.com/office/drawing/2014/main" id="{15EEE6E5-84C8-A21D-7D11-1925163C5C90}"/>
              </a:ext>
            </a:extLst>
          </p:cNvPr>
          <p:cNvSpPr txBox="1"/>
          <p:nvPr/>
        </p:nvSpPr>
        <p:spPr>
          <a:xfrm>
            <a:off x="10028709" y="4894086"/>
            <a:ext cx="304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O</a:t>
            </a:r>
            <a:endParaRPr sz="24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052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11" grpId="0"/>
      <p:bldP spid="22" grpId="0"/>
      <p:bldP spid="24" grpId="0"/>
      <p:bldP spid="32" grpId="0"/>
      <p:bldP spid="33" grpId="0"/>
      <p:bldP spid="34" grpId="0"/>
      <p:bldP spid="35" grpId="0"/>
      <p:bldP spid="36" grpId="0"/>
      <p:bldP spid="40" grpId="0"/>
      <p:bldP spid="61" grpId="0" animBg="1"/>
      <p:bldP spid="9" grpId="0"/>
      <p:bldP spid="10" grpId="0"/>
      <p:bldP spid="28" grpId="0" animBg="1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uilding, outdoor, window, roof&#10;&#10;Description automatically generated">
            <a:extLst>
              <a:ext uri="{FF2B5EF4-FFF2-40B4-BE49-F238E27FC236}">
                <a16:creationId xmlns:a16="http://schemas.microsoft.com/office/drawing/2014/main" id="{93E36031-8080-1B0B-9BCF-89C1ACF48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772" y="186237"/>
            <a:ext cx="3595610" cy="2707119"/>
          </a:xfrm>
          <a:prstGeom prst="rect">
            <a:avLst/>
          </a:prstGeom>
        </p:spPr>
      </p:pic>
      <p:sp>
        <p:nvSpPr>
          <p:cNvPr id="10" name="Text Box 144">
            <a:extLst>
              <a:ext uri="{FF2B5EF4-FFF2-40B4-BE49-F238E27FC236}">
                <a16:creationId xmlns:a16="http://schemas.microsoft.com/office/drawing/2014/main" id="{A5D77D56-375A-9907-B5AE-762AF469D679}"/>
              </a:ext>
            </a:extLst>
          </p:cNvPr>
          <p:cNvSpPr txBox="1"/>
          <p:nvPr/>
        </p:nvSpPr>
        <p:spPr>
          <a:xfrm>
            <a:off x="1630362" y="1247697"/>
            <a:ext cx="44656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  <a:endParaRPr lang="vi-VN" altLang="en-US" b="1" u="sng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5F5632A-14AF-9BB0-CE49-08F04F73F01C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2893356"/>
            <a:ext cx="8115300" cy="3086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/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/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trước b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“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121 SGK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21A2ACD0-A615-0880-B9DB-20AF5DABF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8" y="-5273"/>
            <a:ext cx="1578600" cy="1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33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816E2D-EB76-58A6-D725-BDAF907AD68F}"/>
              </a:ext>
            </a:extLst>
          </p:cNvPr>
          <p:cNvSpPr txBox="1"/>
          <p:nvPr/>
        </p:nvSpPr>
        <p:spPr>
          <a:xfrm>
            <a:off x="924200" y="656695"/>
            <a:ext cx="6438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8DF27-20F0-BCAF-6ACB-67B1CEA1A1EF}"/>
              </a:ext>
            </a:extLst>
          </p:cNvPr>
          <p:cNvSpPr txBox="1"/>
          <p:nvPr/>
        </p:nvSpPr>
        <p:spPr>
          <a:xfrm>
            <a:off x="972146" y="1786714"/>
            <a:ext cx="6682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720B5-14A6-6AD6-0A6C-F9D5879FB773}"/>
              </a:ext>
            </a:extLst>
          </p:cNvPr>
          <p:cNvSpPr txBox="1"/>
          <p:nvPr/>
        </p:nvSpPr>
        <p:spPr>
          <a:xfrm>
            <a:off x="1003858" y="2897569"/>
            <a:ext cx="6682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A388A-AD01-DD70-CD07-3A9A9A8D9477}"/>
              </a:ext>
            </a:extLst>
          </p:cNvPr>
          <p:cNvSpPr txBox="1"/>
          <p:nvPr/>
        </p:nvSpPr>
        <p:spPr>
          <a:xfrm>
            <a:off x="912108" y="4530636"/>
            <a:ext cx="7028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đỉnh.Chân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FA8F4D-73BE-2CA9-14CB-A5358D7FAB6A}"/>
              </a:ext>
            </a:extLst>
          </p:cNvPr>
          <p:cNvSpPr/>
          <p:nvPr/>
        </p:nvSpPr>
        <p:spPr>
          <a:xfrm>
            <a:off x="0" y="0"/>
            <a:ext cx="12375291" cy="5257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D75A40-5732-2DBD-E26C-4D7C13C8DCB0}"/>
              </a:ext>
            </a:extLst>
          </p:cNvPr>
          <p:cNvSpPr txBox="1"/>
          <p:nvPr/>
        </p:nvSpPr>
        <p:spPr>
          <a:xfrm>
            <a:off x="3845628" y="14188"/>
            <a:ext cx="529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HÌNH CHÓP TỨ ĐỀU</a:t>
            </a:r>
          </a:p>
        </p:txBody>
      </p:sp>
      <p:pic>
        <p:nvPicPr>
          <p:cNvPr id="12" name="Picture 11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ECED339F-12A7-C9B0-D13D-AABCFCCFE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970" y="-276649"/>
            <a:ext cx="1578600" cy="15786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D04A08C-2EF1-6517-1085-828A1BAAEA9D}"/>
              </a:ext>
            </a:extLst>
          </p:cNvPr>
          <p:cNvSpPr/>
          <p:nvPr/>
        </p:nvSpPr>
        <p:spPr>
          <a:xfrm>
            <a:off x="8738588" y="3596501"/>
            <a:ext cx="2565457" cy="1019172"/>
          </a:xfrm>
          <a:custGeom>
            <a:avLst/>
            <a:gdLst>
              <a:gd name="connsiteX0" fmla="*/ 865640 w 2565457"/>
              <a:gd name="connsiteY0" fmla="*/ 0 h 989012"/>
              <a:gd name="connsiteX1" fmla="*/ 2565457 w 2565457"/>
              <a:gd name="connsiteY1" fmla="*/ 0 h 989012"/>
              <a:gd name="connsiteX2" fmla="*/ 2297179 w 2565457"/>
              <a:gd name="connsiteY2" fmla="*/ 989012 h 989012"/>
              <a:gd name="connsiteX3" fmla="*/ 0 w 2565457"/>
              <a:gd name="connsiteY3" fmla="*/ 989012 h 989012"/>
              <a:gd name="connsiteX4" fmla="*/ 0 w 2565457"/>
              <a:gd name="connsiteY4" fmla="*/ 964754 h 989012"/>
              <a:gd name="connsiteX5" fmla="*/ 865640 w 2565457"/>
              <a:gd name="connsiteY5" fmla="*/ 0 h 98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5457" h="989012">
                <a:moveTo>
                  <a:pt x="865640" y="0"/>
                </a:moveTo>
                <a:lnTo>
                  <a:pt x="2565457" y="0"/>
                </a:lnTo>
                <a:lnTo>
                  <a:pt x="2297179" y="989012"/>
                </a:lnTo>
                <a:lnTo>
                  <a:pt x="0" y="989012"/>
                </a:lnTo>
                <a:lnTo>
                  <a:pt x="0" y="964754"/>
                </a:lnTo>
                <a:lnTo>
                  <a:pt x="865640" y="0"/>
                </a:lnTo>
                <a:close/>
              </a:path>
            </a:pathLst>
          </a:custGeom>
          <a:solidFill>
            <a:schemeClr val="accent6">
              <a:lumMod val="75000"/>
              <a:alpha val="62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Line 4">
            <a:extLst>
              <a:ext uri="{FF2B5EF4-FFF2-40B4-BE49-F238E27FC236}">
                <a16:creationId xmlns:a16="http://schemas.microsoft.com/office/drawing/2014/main" id="{D546396F-2636-F5D4-7028-86FE4C62953D}"/>
              </a:ext>
            </a:extLst>
          </p:cNvPr>
          <p:cNvSpPr/>
          <p:nvPr/>
        </p:nvSpPr>
        <p:spPr>
          <a:xfrm>
            <a:off x="8688352" y="4636314"/>
            <a:ext cx="2362200" cy="0"/>
          </a:xfrm>
          <a:prstGeom prst="line">
            <a:avLst/>
          </a:prstGeom>
          <a:ln w="28575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137441B9-7E9C-CC2F-956A-DFF23EA5A2EE}"/>
              </a:ext>
            </a:extLst>
          </p:cNvPr>
          <p:cNvSpPr/>
          <p:nvPr/>
        </p:nvSpPr>
        <p:spPr>
          <a:xfrm flipV="1">
            <a:off x="8688352" y="3645714"/>
            <a:ext cx="914400" cy="990600"/>
          </a:xfrm>
          <a:prstGeom prst="line">
            <a:avLst/>
          </a:prstGeom>
          <a:ln w="28575" cap="flat" cmpd="sng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4E087CA7-D065-E0E2-0F43-53CE3EC4C8DE}"/>
              </a:ext>
            </a:extLst>
          </p:cNvPr>
          <p:cNvSpPr/>
          <p:nvPr/>
        </p:nvSpPr>
        <p:spPr>
          <a:xfrm flipV="1">
            <a:off x="11050551" y="3606021"/>
            <a:ext cx="285751" cy="103029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D2C60A9A-9D8B-A7DD-4F56-C205195EC6CB}"/>
              </a:ext>
            </a:extLst>
          </p:cNvPr>
          <p:cNvSpPr/>
          <p:nvPr/>
        </p:nvSpPr>
        <p:spPr>
          <a:xfrm flipV="1">
            <a:off x="9602752" y="3596502"/>
            <a:ext cx="1676392" cy="49212"/>
          </a:xfrm>
          <a:prstGeom prst="line">
            <a:avLst/>
          </a:prstGeom>
          <a:ln w="28575" cap="flat" cmpd="sng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CCFC4777-DE0F-9C41-F6FE-6CB2D31B9063}"/>
              </a:ext>
            </a:extLst>
          </p:cNvPr>
          <p:cNvSpPr/>
          <p:nvPr/>
        </p:nvSpPr>
        <p:spPr>
          <a:xfrm flipH="1">
            <a:off x="9602752" y="2274114"/>
            <a:ext cx="381000" cy="1371600"/>
          </a:xfrm>
          <a:prstGeom prst="line">
            <a:avLst/>
          </a:prstGeom>
          <a:ln w="28575" cap="flat" cmpd="sng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9" name="Line 12">
            <a:extLst>
              <a:ext uri="{FF2B5EF4-FFF2-40B4-BE49-F238E27FC236}">
                <a16:creationId xmlns:a16="http://schemas.microsoft.com/office/drawing/2014/main" id="{D14FB96F-F0DE-8FE8-2135-9D4D0EB030CB}"/>
              </a:ext>
            </a:extLst>
          </p:cNvPr>
          <p:cNvSpPr/>
          <p:nvPr/>
        </p:nvSpPr>
        <p:spPr>
          <a:xfrm flipH="1">
            <a:off x="8688352" y="2274114"/>
            <a:ext cx="1295400" cy="2362200"/>
          </a:xfrm>
          <a:prstGeom prst="line">
            <a:avLst/>
          </a:prstGeom>
          <a:ln w="28575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C815FE00-3943-05AD-A7D6-D545E58EE8C6}"/>
              </a:ext>
            </a:extLst>
          </p:cNvPr>
          <p:cNvSpPr/>
          <p:nvPr/>
        </p:nvSpPr>
        <p:spPr>
          <a:xfrm>
            <a:off x="9983751" y="2274113"/>
            <a:ext cx="1364513" cy="138111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48324B38-B755-B25F-DCA4-F04E5A02E164}"/>
              </a:ext>
            </a:extLst>
          </p:cNvPr>
          <p:cNvSpPr/>
          <p:nvPr/>
        </p:nvSpPr>
        <p:spPr>
          <a:xfrm>
            <a:off x="9983752" y="2274114"/>
            <a:ext cx="1066800" cy="2362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6728FA51-ED37-7F67-A938-F1F3500A943A}"/>
              </a:ext>
            </a:extLst>
          </p:cNvPr>
          <p:cNvSpPr txBox="1"/>
          <p:nvPr/>
        </p:nvSpPr>
        <p:spPr>
          <a:xfrm>
            <a:off x="9736102" y="4983976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Mặt</a:t>
            </a:r>
            <a:r>
              <a:rPr sz="1800" b="1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đáy</a:t>
            </a:r>
            <a:endParaRPr sz="1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3FCFE280-2432-B38C-82D4-565ED153A572}"/>
              </a:ext>
            </a:extLst>
          </p:cNvPr>
          <p:cNvSpPr txBox="1"/>
          <p:nvPr/>
        </p:nvSpPr>
        <p:spPr>
          <a:xfrm>
            <a:off x="11172397" y="2681174"/>
            <a:ext cx="1066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Mặt</a:t>
            </a:r>
            <a:r>
              <a:rPr sz="1800" b="1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bên</a:t>
            </a:r>
            <a:endParaRPr sz="1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9CF9483F-2F3C-84FB-1220-2DC658C45845}"/>
              </a:ext>
            </a:extLst>
          </p:cNvPr>
          <p:cNvSpPr/>
          <p:nvPr/>
        </p:nvSpPr>
        <p:spPr>
          <a:xfrm flipH="1">
            <a:off x="11045960" y="2984394"/>
            <a:ext cx="3048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1C8188F1-0C52-AB00-7AB9-28F65C6EF8D5}"/>
              </a:ext>
            </a:extLst>
          </p:cNvPr>
          <p:cNvSpPr/>
          <p:nvPr/>
        </p:nvSpPr>
        <p:spPr>
          <a:xfrm>
            <a:off x="9983752" y="2274114"/>
            <a:ext cx="195922" cy="1716451"/>
          </a:xfrm>
          <a:prstGeom prst="line">
            <a:avLst/>
          </a:prstGeom>
          <a:ln w="28575" cap="flat" cmpd="sng">
            <a:solidFill>
              <a:srgbClr val="0070C0"/>
            </a:solidFill>
            <a:prstDash val="sysDash"/>
            <a:headEnd type="none" w="med" len="med"/>
            <a:tailEnd type="none" w="med" len="med"/>
          </a:ln>
        </p:spPr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CBDDE27B-10F4-E7DF-7E3E-B03D02890843}"/>
              </a:ext>
            </a:extLst>
          </p:cNvPr>
          <p:cNvSpPr/>
          <p:nvPr/>
        </p:nvSpPr>
        <p:spPr>
          <a:xfrm flipH="1">
            <a:off x="8307352" y="2274114"/>
            <a:ext cx="1676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D2B9311B-D675-F757-739F-2B83DE2A6644}"/>
              </a:ext>
            </a:extLst>
          </p:cNvPr>
          <p:cNvSpPr/>
          <p:nvPr/>
        </p:nvSpPr>
        <p:spPr>
          <a:xfrm flipH="1">
            <a:off x="8459752" y="4005845"/>
            <a:ext cx="1676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80B17BE1-C5E3-CBCC-C94C-80E0155DC888}"/>
              </a:ext>
            </a:extLst>
          </p:cNvPr>
          <p:cNvSpPr/>
          <p:nvPr/>
        </p:nvSpPr>
        <p:spPr>
          <a:xfrm>
            <a:off x="8688352" y="2274114"/>
            <a:ext cx="0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4B6E2D3C-A4F9-5FB7-68A9-D3B1C899A53C}"/>
              </a:ext>
            </a:extLst>
          </p:cNvPr>
          <p:cNvSpPr/>
          <p:nvPr/>
        </p:nvSpPr>
        <p:spPr>
          <a:xfrm>
            <a:off x="8688352" y="3340914"/>
            <a:ext cx="0" cy="70438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4649800B-15F2-2D50-5BB4-B314FE845E1D}"/>
              </a:ext>
            </a:extLst>
          </p:cNvPr>
          <p:cNvSpPr txBox="1"/>
          <p:nvPr/>
        </p:nvSpPr>
        <p:spPr>
          <a:xfrm>
            <a:off x="8078752" y="2959914"/>
            <a:ext cx="1295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Chiều</a:t>
            </a:r>
            <a:r>
              <a:rPr sz="1800" b="1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cao</a:t>
            </a:r>
            <a:endParaRPr sz="1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26">
            <a:extLst>
              <a:ext uri="{FF2B5EF4-FFF2-40B4-BE49-F238E27FC236}">
                <a16:creationId xmlns:a16="http://schemas.microsoft.com/office/drawing/2014/main" id="{7A8416FB-24C0-8CA7-B909-B454CDC5E6EB}"/>
              </a:ext>
            </a:extLst>
          </p:cNvPr>
          <p:cNvSpPr txBox="1"/>
          <p:nvPr/>
        </p:nvSpPr>
        <p:spPr>
          <a:xfrm>
            <a:off x="9336052" y="3353614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A362B1AB-D65B-6347-26AE-CC422CAF5523}"/>
              </a:ext>
            </a:extLst>
          </p:cNvPr>
          <p:cNvSpPr txBox="1"/>
          <p:nvPr/>
        </p:nvSpPr>
        <p:spPr>
          <a:xfrm>
            <a:off x="8459752" y="4560114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9DDEF3E5-9004-2066-BCF7-6F1B6218C890}"/>
              </a:ext>
            </a:extLst>
          </p:cNvPr>
          <p:cNvSpPr txBox="1"/>
          <p:nvPr/>
        </p:nvSpPr>
        <p:spPr>
          <a:xfrm>
            <a:off x="10974352" y="4483914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CEB05112-69B0-A9F3-A462-D6FFE28F60AE}"/>
              </a:ext>
            </a:extLst>
          </p:cNvPr>
          <p:cNvSpPr txBox="1"/>
          <p:nvPr/>
        </p:nvSpPr>
        <p:spPr>
          <a:xfrm>
            <a:off x="11348264" y="337504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C71C68D4-D4B3-1346-186F-0136F3331A9A}"/>
              </a:ext>
            </a:extLst>
          </p:cNvPr>
          <p:cNvSpPr txBox="1"/>
          <p:nvPr/>
        </p:nvSpPr>
        <p:spPr>
          <a:xfrm>
            <a:off x="9907552" y="1969314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4F5254AC-8F8E-41BD-0E13-0AEE8C49D863}"/>
              </a:ext>
            </a:extLst>
          </p:cNvPr>
          <p:cNvSpPr txBox="1"/>
          <p:nvPr/>
        </p:nvSpPr>
        <p:spPr>
          <a:xfrm>
            <a:off x="7845106" y="4840881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80761"/>
                </a:solidFill>
                <a:latin typeface="Arial" panose="020B0604020202020204" pitchFamily="34" charset="0"/>
              </a:rPr>
              <a:t>O</a:t>
            </a:r>
            <a:endParaRPr sz="1800" b="1">
              <a:solidFill>
                <a:srgbClr val="180761"/>
              </a:solidFill>
              <a:latin typeface="Arial" panose="020B0604020202020204" pitchFamily="34" charset="0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7A018D55-F125-ACAD-5637-561641A5FC89}"/>
              </a:ext>
            </a:extLst>
          </p:cNvPr>
          <p:cNvSpPr/>
          <p:nvPr/>
        </p:nvSpPr>
        <p:spPr>
          <a:xfrm flipH="1">
            <a:off x="10477386" y="2172514"/>
            <a:ext cx="433466" cy="58260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F72AF23D-52A4-AB90-E270-50F1FE36AF27}"/>
              </a:ext>
            </a:extLst>
          </p:cNvPr>
          <p:cNvSpPr txBox="1"/>
          <p:nvPr/>
        </p:nvSpPr>
        <p:spPr>
          <a:xfrm>
            <a:off x="10726702" y="1859776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Cạnh</a:t>
            </a:r>
            <a:r>
              <a:rPr sz="1800" b="1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bên</a:t>
            </a:r>
            <a:endParaRPr sz="1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3BCA8306-E7AC-301F-01E7-5C175FAB8C21}"/>
              </a:ext>
            </a:extLst>
          </p:cNvPr>
          <p:cNvSpPr txBox="1"/>
          <p:nvPr/>
        </p:nvSpPr>
        <p:spPr>
          <a:xfrm>
            <a:off x="8067985" y="1882796"/>
            <a:ext cx="9334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Đỉnh</a:t>
            </a:r>
            <a:endParaRPr sz="1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A1197F41-F0AC-7E84-2A40-1009E4CDB806}"/>
              </a:ext>
            </a:extLst>
          </p:cNvPr>
          <p:cNvSpPr/>
          <p:nvPr/>
        </p:nvSpPr>
        <p:spPr>
          <a:xfrm>
            <a:off x="8736400" y="2069318"/>
            <a:ext cx="1247352" cy="5239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" name="Line 50">
            <a:extLst>
              <a:ext uri="{FF2B5EF4-FFF2-40B4-BE49-F238E27FC236}">
                <a16:creationId xmlns:a16="http://schemas.microsoft.com/office/drawing/2014/main" id="{B4F4FEFF-427F-5D8D-C573-9C4311F844F4}"/>
              </a:ext>
            </a:extLst>
          </p:cNvPr>
          <p:cNvSpPr/>
          <p:nvPr/>
        </p:nvSpPr>
        <p:spPr>
          <a:xfrm flipV="1">
            <a:off x="10206002" y="4348976"/>
            <a:ext cx="2286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CA4168D-2BA2-82EC-68C5-4D3EADF86D76}"/>
              </a:ext>
            </a:extLst>
          </p:cNvPr>
          <p:cNvSpPr/>
          <p:nvPr/>
        </p:nvSpPr>
        <p:spPr>
          <a:xfrm rot="19676051">
            <a:off x="10340830" y="2086942"/>
            <a:ext cx="754882" cy="2508608"/>
          </a:xfrm>
          <a:custGeom>
            <a:avLst/>
            <a:gdLst>
              <a:gd name="connsiteX0" fmla="*/ 356416 w 754882"/>
              <a:gd name="connsiteY0" fmla="*/ 0 h 2508608"/>
              <a:gd name="connsiteX1" fmla="*/ 754882 w 754882"/>
              <a:gd name="connsiteY1" fmla="*/ 1807956 h 2508608"/>
              <a:gd name="connsiteX2" fmla="*/ 0 w 754882"/>
              <a:gd name="connsiteY2" fmla="*/ 2508608 h 2508608"/>
              <a:gd name="connsiteX3" fmla="*/ 325175 w 754882"/>
              <a:gd name="connsiteY3" fmla="*/ 88100 h 2508608"/>
              <a:gd name="connsiteX4" fmla="*/ 356416 w 754882"/>
              <a:gd name="connsiteY4" fmla="*/ 0 h 250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82" h="2508608">
                <a:moveTo>
                  <a:pt x="356416" y="0"/>
                </a:moveTo>
                <a:lnTo>
                  <a:pt x="754882" y="1807956"/>
                </a:lnTo>
                <a:lnTo>
                  <a:pt x="0" y="2508608"/>
                </a:lnTo>
                <a:lnTo>
                  <a:pt x="325175" y="88100"/>
                </a:lnTo>
                <a:lnTo>
                  <a:pt x="356416" y="0"/>
                </a:lnTo>
                <a:close/>
              </a:path>
            </a:pathLst>
          </a:custGeom>
          <a:solidFill>
            <a:srgbClr val="FFC000">
              <a:alpha val="32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BE33F0-A88B-03F8-8F2F-F64D2CEBC564}"/>
              </a:ext>
            </a:extLst>
          </p:cNvPr>
          <p:cNvCxnSpPr>
            <a:cxnSpLocks/>
          </p:cNvCxnSpPr>
          <p:nvPr/>
        </p:nvCxnSpPr>
        <p:spPr>
          <a:xfrm>
            <a:off x="10018151" y="2308601"/>
            <a:ext cx="1172667" cy="17366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33">
            <a:extLst>
              <a:ext uri="{FF2B5EF4-FFF2-40B4-BE49-F238E27FC236}">
                <a16:creationId xmlns:a16="http://schemas.microsoft.com/office/drawing/2014/main" id="{90C44A9D-FCCF-E21E-7EFB-1EFACC507AEA}"/>
              </a:ext>
            </a:extLst>
          </p:cNvPr>
          <p:cNvSpPr txBox="1"/>
          <p:nvPr/>
        </p:nvSpPr>
        <p:spPr>
          <a:xfrm>
            <a:off x="11255278" y="3965462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endParaRPr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5" name="Line 34">
            <a:extLst>
              <a:ext uri="{FF2B5EF4-FFF2-40B4-BE49-F238E27FC236}">
                <a16:creationId xmlns:a16="http://schemas.microsoft.com/office/drawing/2014/main" id="{F06572DA-13A1-EAE8-7F61-7F8D9F833470}"/>
              </a:ext>
            </a:extLst>
          </p:cNvPr>
          <p:cNvSpPr/>
          <p:nvPr/>
        </p:nvSpPr>
        <p:spPr>
          <a:xfrm flipH="1" flipV="1">
            <a:off x="11043464" y="3864544"/>
            <a:ext cx="303443" cy="88411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D16AD7E5-3F06-0F9A-5759-FA4611ADBB40}"/>
              </a:ext>
            </a:extLst>
          </p:cNvPr>
          <p:cNvSpPr txBox="1"/>
          <p:nvPr/>
        </p:nvSpPr>
        <p:spPr>
          <a:xfrm>
            <a:off x="10851291" y="4748663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</a:rPr>
              <a:t>Trung </a:t>
            </a:r>
            <a:r>
              <a:rPr lang="en-US" b="1" err="1">
                <a:solidFill>
                  <a:srgbClr val="FF0000"/>
                </a:solidFill>
                <a:latin typeface="Arial" panose="020B0604020202020204" pitchFamily="34" charset="0"/>
              </a:rPr>
              <a:t>đoạn</a:t>
            </a:r>
            <a:endParaRPr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793C6E-73C0-6440-C67E-94E9B79606AC}"/>
              </a:ext>
            </a:extLst>
          </p:cNvPr>
          <p:cNvSpPr txBox="1"/>
          <p:nvPr/>
        </p:nvSpPr>
        <p:spPr>
          <a:xfrm>
            <a:off x="783550" y="1148343"/>
            <a:ext cx="578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S.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SA, SB, SC, SD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434369-9161-521F-4F51-653B0A39443D}"/>
              </a:ext>
            </a:extLst>
          </p:cNvPr>
          <p:cNvSpPr txBox="1"/>
          <p:nvPr/>
        </p:nvSpPr>
        <p:spPr>
          <a:xfrm>
            <a:off x="1003858" y="2304361"/>
            <a:ext cx="6682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SO. Trung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4877336-18A4-9049-6BCD-E4C19598FB5C}"/>
              </a:ext>
            </a:extLst>
          </p:cNvPr>
          <p:cNvSpPr txBox="1"/>
          <p:nvPr/>
        </p:nvSpPr>
        <p:spPr>
          <a:xfrm>
            <a:off x="989541" y="3488056"/>
            <a:ext cx="6682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SAB, SBC, SCD, SDA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32AB63F-C791-D4F2-E75F-6A0A60140690}"/>
              </a:ext>
            </a:extLst>
          </p:cNvPr>
          <p:cNvSpPr/>
          <p:nvPr/>
        </p:nvSpPr>
        <p:spPr>
          <a:xfrm>
            <a:off x="101082" y="656695"/>
            <a:ext cx="823118" cy="5257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HĐ1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767D46A-5C79-47CD-4B36-EEFB5B7B5527}"/>
              </a:ext>
            </a:extLst>
          </p:cNvPr>
          <p:cNvSpPr/>
          <p:nvPr/>
        </p:nvSpPr>
        <p:spPr>
          <a:xfrm>
            <a:off x="149028" y="1750464"/>
            <a:ext cx="823118" cy="5257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HĐ2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AB97FC7-74A2-7185-E2A7-93709E61262F}"/>
              </a:ext>
            </a:extLst>
          </p:cNvPr>
          <p:cNvSpPr/>
          <p:nvPr/>
        </p:nvSpPr>
        <p:spPr>
          <a:xfrm>
            <a:off x="196974" y="2844233"/>
            <a:ext cx="823118" cy="5257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HĐ3</a:t>
            </a:r>
          </a:p>
        </p:txBody>
      </p:sp>
      <p:pic>
        <p:nvPicPr>
          <p:cNvPr id="55" name="Picture 54" descr="A group of flowers in grass&#10;&#10;Description automatically generated with low confidence">
            <a:extLst>
              <a:ext uri="{FF2B5EF4-FFF2-40B4-BE49-F238E27FC236}">
                <a16:creationId xmlns:a16="http://schemas.microsoft.com/office/drawing/2014/main" id="{962164EC-6626-4EC1-CB63-13585DF7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877" y="5914216"/>
            <a:ext cx="6342857" cy="1428571"/>
          </a:xfrm>
          <a:prstGeom prst="rect">
            <a:avLst/>
          </a:prstGeom>
        </p:spPr>
      </p:pic>
      <p:pic>
        <p:nvPicPr>
          <p:cNvPr id="56" name="Picture 55" descr="A group of flowers in grass&#10;&#10;Description automatically generated with low confidence">
            <a:extLst>
              <a:ext uri="{FF2B5EF4-FFF2-40B4-BE49-F238E27FC236}">
                <a16:creationId xmlns:a16="http://schemas.microsoft.com/office/drawing/2014/main" id="{DD616FE1-B272-261E-EC9A-282F54C09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43" y="5916763"/>
            <a:ext cx="6342857" cy="142857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4D3ADA-72F2-81B1-B8A0-23E832745AE4}"/>
              </a:ext>
            </a:extLst>
          </p:cNvPr>
          <p:cNvCxnSpPr>
            <a:cxnSpLocks/>
            <a:stCxn id="17" idx="0"/>
            <a:endCxn id="42" idx="2"/>
          </p:cNvCxnSpPr>
          <p:nvPr/>
        </p:nvCxnSpPr>
        <p:spPr>
          <a:xfrm>
            <a:off x="9602752" y="3645714"/>
            <a:ext cx="1461562" cy="95885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71CBE94-DC17-B38D-2874-E79B1F8AB4FA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8726452" y="3610051"/>
            <a:ext cx="2605607" cy="97188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410FB79-6D19-346F-EC8D-814F9506D80D}"/>
              </a:ext>
            </a:extLst>
          </p:cNvPr>
          <p:cNvSpPr/>
          <p:nvPr/>
        </p:nvSpPr>
        <p:spPr>
          <a:xfrm rot="20828584">
            <a:off x="10182908" y="3782437"/>
            <a:ext cx="165307" cy="20761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3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2" grpId="0"/>
      <p:bldP spid="23" grpId="0"/>
      <p:bldP spid="30" grpId="0"/>
      <p:bldP spid="36" grpId="0"/>
      <p:bldP spid="38" grpId="0"/>
      <p:bldP spid="39" grpId="0"/>
      <p:bldP spid="44" grpId="0"/>
      <p:bldP spid="46" grpId="0"/>
      <p:bldP spid="47" grpId="0"/>
      <p:bldP spid="48" grpId="0"/>
      <p:bldP spid="49" grpId="0"/>
      <p:bldP spid="52" grpId="0" animBg="1"/>
      <p:bldP spid="53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4EFA7AF1-296B-9655-FFD9-3ABD6CDDC0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0"/>
          <a:stretch/>
        </p:blipFill>
        <p:spPr>
          <a:xfrm rot="20962555">
            <a:off x="9563427" y="653798"/>
            <a:ext cx="2691947" cy="2316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0A161F-82E6-70FA-35CD-7FF0C78956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75561" y="564048"/>
            <a:ext cx="7163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chop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S. MNPQ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D7563-29A6-7871-8E69-40F9F42B33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854" y="2516043"/>
            <a:ext cx="824005" cy="461665"/>
          </a:xfrm>
          <a:custGeom>
            <a:avLst/>
            <a:gdLst>
              <a:gd name="connsiteX0" fmla="*/ 0 w 824005"/>
              <a:gd name="connsiteY0" fmla="*/ 0 h 461665"/>
              <a:gd name="connsiteX1" fmla="*/ 403762 w 824005"/>
              <a:gd name="connsiteY1" fmla="*/ 0 h 461665"/>
              <a:gd name="connsiteX2" fmla="*/ 824005 w 824005"/>
              <a:gd name="connsiteY2" fmla="*/ 0 h 461665"/>
              <a:gd name="connsiteX3" fmla="*/ 824005 w 824005"/>
              <a:gd name="connsiteY3" fmla="*/ 461665 h 461665"/>
              <a:gd name="connsiteX4" fmla="*/ 420243 w 824005"/>
              <a:gd name="connsiteY4" fmla="*/ 461665 h 461665"/>
              <a:gd name="connsiteX5" fmla="*/ 0 w 824005"/>
              <a:gd name="connsiteY5" fmla="*/ 461665 h 461665"/>
              <a:gd name="connsiteX6" fmla="*/ 0 w 824005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5" h="461665" extrusionOk="0">
                <a:moveTo>
                  <a:pt x="0" y="0"/>
                </a:moveTo>
                <a:cubicBezTo>
                  <a:pt x="159189" y="-27143"/>
                  <a:pt x="284294" y="2333"/>
                  <a:pt x="403762" y="0"/>
                </a:cubicBezTo>
                <a:cubicBezTo>
                  <a:pt x="523230" y="-2333"/>
                  <a:pt x="624528" y="33749"/>
                  <a:pt x="824005" y="0"/>
                </a:cubicBezTo>
                <a:cubicBezTo>
                  <a:pt x="871531" y="222371"/>
                  <a:pt x="785620" y="287158"/>
                  <a:pt x="824005" y="461665"/>
                </a:cubicBezTo>
                <a:cubicBezTo>
                  <a:pt x="641182" y="485200"/>
                  <a:pt x="545386" y="456495"/>
                  <a:pt x="420243" y="461665"/>
                </a:cubicBezTo>
                <a:cubicBezTo>
                  <a:pt x="295100" y="466835"/>
                  <a:pt x="160041" y="442629"/>
                  <a:pt x="0" y="461665"/>
                </a:cubicBezTo>
                <a:cubicBezTo>
                  <a:pt x="-46366" y="233615"/>
                  <a:pt x="6773" y="154705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418723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D53A7-6F41-EE4A-605C-743899BC1E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5760" y="3156359"/>
            <a:ext cx="49505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  <a:p>
            <a:r>
              <a:rPr lang="en-US" sz="2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SM, SN, SP, SQ</a:t>
            </a:r>
          </a:p>
          <a:p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SMN, SNP, SPQ, SQM </a:t>
            </a:r>
          </a:p>
          <a:p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</a:t>
            </a:r>
          </a:p>
          <a:p>
            <a:r>
              <a:rPr lang="en-US"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</a:t>
            </a:r>
          </a:p>
          <a:p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en-US" sz="2400" b="1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</a:t>
            </a:r>
          </a:p>
          <a:p>
            <a:r>
              <a:rPr lang="en-US"/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47592D-B125-5B3E-D0FF-E3115BEE58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4793" y="598609"/>
            <a:ext cx="1034322" cy="480584"/>
          </a:xfrm>
          <a:prstGeom prst="roundRect">
            <a:avLst/>
          </a:prstGeom>
          <a:solidFill>
            <a:srgbClr val="44623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VÍ DỤ 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12A356-8C60-13D3-168F-9D3874DC0F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505731" y="5456420"/>
            <a:ext cx="3597640" cy="0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33AC32-C42E-62F5-C6C5-19DBE0C01CC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974767" y="4409606"/>
            <a:ext cx="3597640" cy="0"/>
          </a:xfrm>
          <a:prstGeom prst="line">
            <a:avLst/>
          </a:prstGeom>
          <a:ln w="381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6B3305-56A6-D43B-1AED-162AE844661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6505731" y="4409606"/>
            <a:ext cx="1469036" cy="1046814"/>
          </a:xfrm>
          <a:prstGeom prst="line">
            <a:avLst/>
          </a:prstGeom>
          <a:ln w="381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F9DDF9-26F9-6574-E5A3-0FDD5B23F3D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0103371" y="4409606"/>
            <a:ext cx="1469036" cy="1046814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7E9664-B5DF-130A-58E4-3C80AB723FF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6505731" y="1545814"/>
            <a:ext cx="2143594" cy="3910606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C1C0E4-8769-DB19-31C7-A62953FD019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8030266" y="1545813"/>
            <a:ext cx="619059" cy="2863793"/>
          </a:xfrm>
          <a:prstGeom prst="line">
            <a:avLst/>
          </a:prstGeom>
          <a:ln w="381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CC5B1B-AE1C-FBBF-F3BF-A9BC7156C0D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8649325" y="1545812"/>
            <a:ext cx="1454046" cy="3910608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E6F8FC-8568-CE80-5AAF-FF501C5022F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8656820" y="1545811"/>
            <a:ext cx="2932091" cy="2863795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7AC122-65CD-CEFE-C680-790FB53B6D8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030266" y="4409606"/>
            <a:ext cx="2073105" cy="1046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88A2310-FAF7-6F23-15D8-B8F6E1C8930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6559394" y="4409605"/>
            <a:ext cx="5029517" cy="104681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A65D5F-28A5-D003-B0AA-DDA13FE7524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8656820" y="1545810"/>
            <a:ext cx="417332" cy="338720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F31E871-077F-0CED-49AE-AFBBF28147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48242" y="4656188"/>
            <a:ext cx="260297" cy="276823"/>
          </a:xfrm>
          <a:prstGeom prst="rect">
            <a:avLst/>
          </a:prstGeom>
          <a:noFill/>
          <a:ln w="28575"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835443-9D7F-8B5E-751B-60773EFBEB8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8304551" y="1545809"/>
            <a:ext cx="344774" cy="39106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6D53BA1-EFB5-B91A-D21F-48BED38DC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486" y="5160063"/>
            <a:ext cx="260297" cy="2768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9D7548-2DC4-154E-5651-61BB96F21F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56993" y="129166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BBF8C2-A934-192B-8D16-9A53F3397F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18255" y="5067641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0116A0-6F3C-49AF-11F7-DCAEA5C73A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20625" y="543688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C52313-8841-FD2A-8C76-B11538C924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40835" y="3917695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Q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1ED368-C599-CB31-7A36-C823C36E4D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24740" y="5529306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7AAEFB-F175-A507-EFBC-62B931C0CF88}"/>
              </a:ext>
            </a:extLst>
          </p:cNvPr>
          <p:cNvSpPr txBox="1"/>
          <p:nvPr/>
        </p:nvSpPr>
        <p:spPr>
          <a:xfrm>
            <a:off x="9286804" y="433672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337640-386C-4937-9BB2-77DC05972F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95979" y="4020827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197684-4652-3F71-F9F2-55B8A0F08B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375291" cy="5257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45392C-E5EC-EDD1-DE29-C2518C2E6C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45628" y="14188"/>
            <a:ext cx="529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HÌNH CHÓP TỨ ĐỀU</a:t>
            </a:r>
          </a:p>
        </p:txBody>
      </p:sp>
      <p:pic>
        <p:nvPicPr>
          <p:cNvPr id="50" name="Picture 49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CD808B37-08CF-2E71-80C5-63FA61DDC5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970" y="-276649"/>
            <a:ext cx="1578600" cy="1578600"/>
          </a:xfrm>
          <a:prstGeom prst="rect">
            <a:avLst/>
          </a:prstGeom>
        </p:spPr>
      </p:pic>
      <p:pic>
        <p:nvPicPr>
          <p:cNvPr id="52" name="Picture 51" descr="A field of white flowers&#10;&#10;Description automatically generated with low confidence">
            <a:extLst>
              <a:ext uri="{FF2B5EF4-FFF2-40B4-BE49-F238E27FC236}">
                <a16:creationId xmlns:a16="http://schemas.microsoft.com/office/drawing/2014/main" id="{55A3CCE1-91F2-1425-BAD9-84EE263205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77" y="5330710"/>
            <a:ext cx="3453173" cy="2152154"/>
          </a:xfrm>
          <a:prstGeom prst="rect">
            <a:avLst/>
          </a:prstGeom>
        </p:spPr>
      </p:pic>
      <p:pic>
        <p:nvPicPr>
          <p:cNvPr id="53" name="Picture 52" descr="A field of white flowers&#10;&#10;Description automatically generated with low confidence">
            <a:extLst>
              <a:ext uri="{FF2B5EF4-FFF2-40B4-BE49-F238E27FC236}">
                <a16:creationId xmlns:a16="http://schemas.microsoft.com/office/drawing/2014/main" id="{33541682-0D90-705A-4A11-65083F313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10" y="5436886"/>
            <a:ext cx="3453173" cy="2152154"/>
          </a:xfrm>
          <a:prstGeom prst="rect">
            <a:avLst/>
          </a:prstGeom>
        </p:spPr>
      </p:pic>
      <p:pic>
        <p:nvPicPr>
          <p:cNvPr id="54" name="Picture 53" descr="A field of white flowers&#10;&#10;Description automatically generated with low confidence">
            <a:extLst>
              <a:ext uri="{FF2B5EF4-FFF2-40B4-BE49-F238E27FC236}">
                <a16:creationId xmlns:a16="http://schemas.microsoft.com/office/drawing/2014/main" id="{6608EA55-4BDE-66BC-1FE8-33194C7D7B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54" y="5562595"/>
            <a:ext cx="3453173" cy="2152154"/>
          </a:xfrm>
          <a:prstGeom prst="rect">
            <a:avLst/>
          </a:prstGeom>
        </p:spPr>
      </p:pic>
      <p:pic>
        <p:nvPicPr>
          <p:cNvPr id="55" name="Picture 54" descr="A field of white flowers&#10;&#10;Description automatically generated with low confidence">
            <a:extLst>
              <a:ext uri="{FF2B5EF4-FFF2-40B4-BE49-F238E27FC236}">
                <a16:creationId xmlns:a16="http://schemas.microsoft.com/office/drawing/2014/main" id="{F3E7A606-F0D1-126F-0246-67C2C9C355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6" y="5436886"/>
            <a:ext cx="3453173" cy="215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8" grpId="0" animBg="1"/>
      <p:bldP spid="35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5C0AE2DC-D3B7-9784-F11A-B291D93DDC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6874" y="1599062"/>
            <a:ext cx="2168420" cy="2533357"/>
          </a:xfrm>
          <a:prstGeom prst="triangle">
            <a:avLst>
              <a:gd name="adj" fmla="val 65009"/>
            </a:avLst>
          </a:pr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635CA-DE41-957E-9EBD-736A3997E3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04601" y="336329"/>
            <a:ext cx="572523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6" name="Picture 15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CD6974A2-5EDF-A78A-3980-DABE291DEC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91" y="-104118"/>
            <a:ext cx="1578600" cy="1578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56AE8F9-6764-CCEA-39E1-C07A220EA3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80062" y="2646051"/>
            <a:ext cx="1616783" cy="1616783"/>
          </a:xfrm>
          <a:prstGeom prst="rect">
            <a:avLst/>
          </a:prstGeom>
          <a:solidFill>
            <a:srgbClr val="FFCC00">
              <a:alpha val="4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63A55A8-35EE-65D0-BE29-E3118A09C4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3972139" y="2591624"/>
            <a:ext cx="1616782" cy="1725641"/>
          </a:xfrm>
          <a:prstGeom prst="triangle">
            <a:avLst/>
          </a:pr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1A94ABD-4CDE-07A2-99B3-05DF081CCA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74892" y="883242"/>
            <a:ext cx="1616782" cy="1725641"/>
          </a:xfrm>
          <a:prstGeom prst="triangle">
            <a:avLst/>
          </a:pr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79B2E71-9975-0402-542A-92E54E3DF1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573578" y="2565862"/>
            <a:ext cx="1616785" cy="1725644"/>
          </a:xfrm>
          <a:prstGeom prst="triangle">
            <a:avLst/>
          </a:pr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6563FB7-CA36-48CA-1F4F-2304ACE1F4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2273293" y="4278611"/>
            <a:ext cx="1616782" cy="1725641"/>
          </a:xfrm>
          <a:prstGeom prst="triangle">
            <a:avLst/>
          </a:pr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FB2116B-975B-5F05-825D-FCB9BA9D82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4205" y="260585"/>
            <a:ext cx="1550396" cy="4805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THỰC HÀNH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13DAB9-731E-12EF-9BCB-87E6E4D097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28530" y="2615055"/>
            <a:ext cx="177043" cy="2521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C56C65-B220-B8B8-54B3-F75F8C0FFD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54021" y="2608883"/>
            <a:ext cx="177043" cy="2521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00C3EC-AB8A-9C3E-0785-3201D0DAB6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39073" y="4029758"/>
            <a:ext cx="177043" cy="2521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19FB56-B014-7C46-1FA2-5B1E896984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65664" y="4022113"/>
            <a:ext cx="177043" cy="2521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F282E1F-9AA2-9CC2-9EC8-CD70651BA2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69706" y="4107999"/>
            <a:ext cx="2760640" cy="1616783"/>
          </a:xfrm>
          <a:custGeom>
            <a:avLst/>
            <a:gdLst>
              <a:gd name="connsiteX0" fmla="*/ 676999 w 3223889"/>
              <a:gd name="connsiteY0" fmla="*/ 0 h 1616783"/>
              <a:gd name="connsiteX1" fmla="*/ 3223889 w 3223889"/>
              <a:gd name="connsiteY1" fmla="*/ 0 h 1616783"/>
              <a:gd name="connsiteX2" fmla="*/ 2588883 w 3223889"/>
              <a:gd name="connsiteY2" fmla="*/ 1616783 h 1616783"/>
              <a:gd name="connsiteX3" fmla="*/ 0 w 3223889"/>
              <a:gd name="connsiteY3" fmla="*/ 1616783 h 1616783"/>
              <a:gd name="connsiteX4" fmla="*/ 676999 w 3223889"/>
              <a:gd name="connsiteY4" fmla="*/ 0 h 16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3889" h="1616783">
                <a:moveTo>
                  <a:pt x="676999" y="0"/>
                </a:moveTo>
                <a:lnTo>
                  <a:pt x="3223889" y="0"/>
                </a:lnTo>
                <a:lnTo>
                  <a:pt x="2588883" y="1616783"/>
                </a:lnTo>
                <a:lnTo>
                  <a:pt x="0" y="1616783"/>
                </a:lnTo>
                <a:lnTo>
                  <a:pt x="676999" y="0"/>
                </a:lnTo>
                <a:close/>
              </a:path>
            </a:pathLst>
          </a:custGeom>
          <a:solidFill>
            <a:srgbClr val="FFCC00">
              <a:alpha val="44000"/>
            </a:srgb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363EA75-9558-0F0E-8A21-9C3DC952FE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7577391">
            <a:off x="5610375" y="2639768"/>
            <a:ext cx="2785994" cy="2593232"/>
          </a:xfrm>
          <a:custGeom>
            <a:avLst/>
            <a:gdLst>
              <a:gd name="connsiteX0" fmla="*/ 2785994 w 2785994"/>
              <a:gd name="connsiteY0" fmla="*/ 0 h 2593232"/>
              <a:gd name="connsiteX1" fmla="*/ 1779838 w 2785994"/>
              <a:gd name="connsiteY1" fmla="*/ 2593232 h 2593232"/>
              <a:gd name="connsiteX2" fmla="*/ 0 w 2785994"/>
              <a:gd name="connsiteY2" fmla="*/ 2593232 h 2593232"/>
              <a:gd name="connsiteX3" fmla="*/ 2785994 w 2785994"/>
              <a:gd name="connsiteY3" fmla="*/ 0 h 259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994" h="2593232">
                <a:moveTo>
                  <a:pt x="2785994" y="0"/>
                </a:moveTo>
                <a:lnTo>
                  <a:pt x="1779838" y="2593232"/>
                </a:lnTo>
                <a:lnTo>
                  <a:pt x="0" y="2593232"/>
                </a:lnTo>
                <a:lnTo>
                  <a:pt x="2785994" y="0"/>
                </a:lnTo>
                <a:close/>
              </a:path>
            </a:pathLst>
          </a:cu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F859079-949E-0108-99AB-1FE6A3808D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57492" y="2317437"/>
            <a:ext cx="2168420" cy="3407343"/>
          </a:xfrm>
          <a:prstGeom prst="triangle">
            <a:avLst/>
          </a:pr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6EBE3F55-984C-BFDC-B695-FDA4CE9738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7266400" flipV="1">
            <a:off x="9130615" y="4024977"/>
            <a:ext cx="3065909" cy="750848"/>
          </a:xfrm>
          <a:custGeom>
            <a:avLst/>
            <a:gdLst>
              <a:gd name="connsiteX0" fmla="*/ 3125833 w 3125833"/>
              <a:gd name="connsiteY0" fmla="*/ 0 h 750848"/>
              <a:gd name="connsiteX1" fmla="*/ 0 w 3125833"/>
              <a:gd name="connsiteY1" fmla="*/ 750848 h 750848"/>
              <a:gd name="connsiteX2" fmla="*/ 1760866 w 3125833"/>
              <a:gd name="connsiteY2" fmla="*/ 750848 h 750848"/>
              <a:gd name="connsiteX3" fmla="*/ 3072621 w 3125833"/>
              <a:gd name="connsiteY3" fmla="*/ 35392 h 750848"/>
              <a:gd name="connsiteX4" fmla="*/ 3125833 w 3125833"/>
              <a:gd name="connsiteY4" fmla="*/ 0 h 7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5833" h="750848">
                <a:moveTo>
                  <a:pt x="3125833" y="0"/>
                </a:moveTo>
                <a:lnTo>
                  <a:pt x="0" y="750848"/>
                </a:lnTo>
                <a:lnTo>
                  <a:pt x="1760866" y="750848"/>
                </a:lnTo>
                <a:lnTo>
                  <a:pt x="3072621" y="35392"/>
                </a:lnTo>
                <a:lnTo>
                  <a:pt x="3125833" y="0"/>
                </a:lnTo>
                <a:close/>
              </a:path>
            </a:pathLst>
          </a:cu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Callout: Double Bent Line 59">
            <a:extLst>
              <a:ext uri="{FF2B5EF4-FFF2-40B4-BE49-F238E27FC236}">
                <a16:creationId xmlns:a16="http://schemas.microsoft.com/office/drawing/2014/main" id="{E6E0DCAE-B35D-65AA-4623-20879E06F4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93031" y="932495"/>
            <a:ext cx="5935850" cy="451453"/>
          </a:xfrm>
          <a:prstGeom prst="borderCallout3">
            <a:avLst>
              <a:gd name="adj1" fmla="val 99692"/>
              <a:gd name="adj2" fmla="val 26379"/>
              <a:gd name="adj3" fmla="val 168390"/>
              <a:gd name="adj4" fmla="val 29809"/>
              <a:gd name="adj5" fmla="val 176231"/>
              <a:gd name="adj6" fmla="val 30330"/>
              <a:gd name="adj7" fmla="val 347869"/>
              <a:gd name="adj8" fmla="val 6107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ta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allout: Double Bent Line 60">
            <a:extLst>
              <a:ext uri="{FF2B5EF4-FFF2-40B4-BE49-F238E27FC236}">
                <a16:creationId xmlns:a16="http://schemas.microsoft.com/office/drawing/2014/main" id="{2E499623-B24C-10DB-31E9-93DDB57B06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9403" y="6048736"/>
            <a:ext cx="4844456" cy="491550"/>
          </a:xfrm>
          <a:prstGeom prst="borderCallout3">
            <a:avLst>
              <a:gd name="adj1" fmla="val 40401"/>
              <a:gd name="adj2" fmla="val 530"/>
              <a:gd name="adj3" fmla="val 18750"/>
              <a:gd name="adj4" fmla="val -16667"/>
              <a:gd name="adj5" fmla="val -103712"/>
              <a:gd name="adj6" fmla="val -17576"/>
              <a:gd name="adj7" fmla="val -365876"/>
              <a:gd name="adj8" fmla="val 2015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6B7E48-E200-07DD-0DA0-EC44670445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670" y="4511534"/>
            <a:ext cx="93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BƯỚC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836F19-7A8A-C136-1BE7-4B6F52CD23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37912" y="1735649"/>
            <a:ext cx="93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BƯỚC 2</a:t>
            </a:r>
          </a:p>
        </p:txBody>
      </p:sp>
      <p:pic>
        <p:nvPicPr>
          <p:cNvPr id="65" name="Picture 64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F3AB15CF-D091-5F56-DF2E-8DC23BBE38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2" y="4697000"/>
            <a:ext cx="2168420" cy="2168420"/>
          </a:xfrm>
          <a:prstGeom prst="rect">
            <a:avLst/>
          </a:prstGeom>
        </p:spPr>
      </p:pic>
      <p:pic>
        <p:nvPicPr>
          <p:cNvPr id="66" name="Picture 65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D66B242D-BFBD-BED7-4DB1-BA46E7936A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6"/>
          <a:stretch/>
        </p:blipFill>
        <p:spPr>
          <a:xfrm>
            <a:off x="7868492" y="6641355"/>
            <a:ext cx="2168420" cy="226679"/>
          </a:xfrm>
          <a:prstGeom prst="rect">
            <a:avLst/>
          </a:prstGeom>
        </p:spPr>
      </p:pic>
      <p:pic>
        <p:nvPicPr>
          <p:cNvPr id="67" name="Picture 66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4652ABF9-D1DF-FE93-D91B-6248018334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6"/>
          <a:stretch/>
        </p:blipFill>
        <p:spPr>
          <a:xfrm>
            <a:off x="5919162" y="6642885"/>
            <a:ext cx="2168420" cy="226679"/>
          </a:xfrm>
          <a:prstGeom prst="rect">
            <a:avLst/>
          </a:prstGeom>
        </p:spPr>
      </p:pic>
      <p:pic>
        <p:nvPicPr>
          <p:cNvPr id="68" name="Picture 67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56F9A6B0-7C1E-0B43-E4D4-9C3FC8419C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6"/>
          <a:stretch/>
        </p:blipFill>
        <p:spPr>
          <a:xfrm>
            <a:off x="3969832" y="6644415"/>
            <a:ext cx="2168420" cy="226679"/>
          </a:xfrm>
          <a:prstGeom prst="rect">
            <a:avLst/>
          </a:prstGeom>
        </p:spPr>
      </p:pic>
      <p:pic>
        <p:nvPicPr>
          <p:cNvPr id="69" name="Picture 68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E6383FCE-03CE-40E7-A50F-AF22DD3B00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6"/>
          <a:stretch/>
        </p:blipFill>
        <p:spPr>
          <a:xfrm>
            <a:off x="2020502" y="6645945"/>
            <a:ext cx="2168420" cy="226679"/>
          </a:xfrm>
          <a:prstGeom prst="rect">
            <a:avLst/>
          </a:prstGeom>
        </p:spPr>
      </p:pic>
      <p:pic>
        <p:nvPicPr>
          <p:cNvPr id="70" name="Picture 69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EC7118D7-23E6-12DE-70C5-BF52F9C24F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6"/>
          <a:stretch/>
        </p:blipFill>
        <p:spPr>
          <a:xfrm>
            <a:off x="71172" y="6647475"/>
            <a:ext cx="2168420" cy="2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2" grpId="0" animBg="1"/>
      <p:bldP spid="22" grpId="0" animBg="1"/>
      <p:bldP spid="23" grpId="0" animBg="1"/>
      <p:bldP spid="24" grpId="0" animBg="1"/>
      <p:bldP spid="25" grpId="0" animBg="1"/>
      <p:bldP spid="38" grpId="0" animBg="1"/>
      <p:bldP spid="51" grpId="0" animBg="1"/>
      <p:bldP spid="29" grpId="0" animBg="1"/>
      <p:bldP spid="56" grpId="0" animBg="1"/>
      <p:bldP spid="60" grpId="0" animBg="1"/>
      <p:bldP spid="61" grpId="0" animBg="1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879EB6-394A-4CE1-C66E-22FFD30DB5DC}"/>
              </a:ext>
            </a:extLst>
          </p:cNvPr>
          <p:cNvSpPr/>
          <p:nvPr/>
        </p:nvSpPr>
        <p:spPr>
          <a:xfrm>
            <a:off x="0" y="0"/>
            <a:ext cx="12375291" cy="5257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08076-73DC-E050-7E93-C175EC2AE2F2}"/>
              </a:ext>
            </a:extLst>
          </p:cNvPr>
          <p:cNvSpPr txBox="1"/>
          <p:nvPr/>
        </p:nvSpPr>
        <p:spPr>
          <a:xfrm>
            <a:off x="3845628" y="14188"/>
            <a:ext cx="529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HÌNH CHÓP TỨ ĐỀU</a:t>
            </a:r>
          </a:p>
        </p:txBody>
      </p:sp>
      <p:pic>
        <p:nvPicPr>
          <p:cNvPr id="7" name="Picture 6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719C252E-A119-D3A4-16A1-53C46D25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400" y="-263588"/>
            <a:ext cx="1578600" cy="1578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685FE5-D4FC-02A8-AEF9-2C83CC010721}"/>
              </a:ext>
            </a:extLst>
          </p:cNvPr>
          <p:cNvSpPr txBox="1"/>
          <p:nvPr/>
        </p:nvSpPr>
        <p:spPr>
          <a:xfrm>
            <a:off x="1169707" y="743620"/>
            <a:ext cx="843667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THỂ TÍCH HÌNH CHÓP TỨ GIÁC ĐỀU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F2D304-51E2-BC68-F87B-706C8BD9DC28}"/>
              </a:ext>
            </a:extLst>
          </p:cNvPr>
          <p:cNvSpPr/>
          <p:nvPr/>
        </p:nvSpPr>
        <p:spPr>
          <a:xfrm>
            <a:off x="228315" y="475853"/>
            <a:ext cx="990452" cy="885785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AD8858-DE95-7241-36D0-017A01F013F6}"/>
              </a:ext>
            </a:extLst>
          </p:cNvPr>
          <p:cNvSpPr txBox="1"/>
          <p:nvPr/>
        </p:nvSpPr>
        <p:spPr>
          <a:xfrm>
            <a:off x="1255610" y="1267689"/>
            <a:ext cx="798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chop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74C91C-61E3-C390-261A-7525D756E9DF}"/>
                  </a:ext>
                </a:extLst>
              </p:cNvPr>
              <p:cNvSpPr txBox="1"/>
              <p:nvPr/>
            </p:nvSpPr>
            <p:spPr>
              <a:xfrm>
                <a:off x="664439" y="1922130"/>
                <a:ext cx="7471389" cy="1039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p.d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p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74C91C-61E3-C390-261A-7525D756E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39" y="1922130"/>
                <a:ext cx="7471389" cy="1039323"/>
              </a:xfrm>
              <a:prstGeom prst="rect">
                <a:avLst/>
              </a:prstGeom>
              <a:blipFill>
                <a:blip r:embed="rId3"/>
                <a:stretch>
                  <a:fillRect l="-897" t="-2924"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AA8EF5-E133-32D0-0FB1-0E3DB748392E}"/>
                  </a:ext>
                </a:extLst>
              </p:cNvPr>
              <p:cNvSpPr txBox="1"/>
              <p:nvPr/>
            </p:nvSpPr>
            <p:spPr>
              <a:xfrm>
                <a:off x="657089" y="3089801"/>
                <a:ext cx="6844407" cy="1754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S.d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S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AA8EF5-E133-32D0-0FB1-0E3DB7483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89" y="3089801"/>
                <a:ext cx="6844407" cy="1754648"/>
              </a:xfrm>
              <a:prstGeom prst="rect">
                <a:avLst/>
              </a:prstGeom>
              <a:blipFill>
                <a:blip r:embed="rId4"/>
                <a:stretch>
                  <a:fillRect l="-980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98EEE5-4393-B950-E452-96393769EACE}"/>
              </a:ext>
            </a:extLst>
          </p:cNvPr>
          <p:cNvCxnSpPr/>
          <p:nvPr/>
        </p:nvCxnSpPr>
        <p:spPr>
          <a:xfrm>
            <a:off x="6629715" y="5704388"/>
            <a:ext cx="359764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0B6E15-4C7A-29E1-9C58-46ABFE195AEA}"/>
              </a:ext>
            </a:extLst>
          </p:cNvPr>
          <p:cNvCxnSpPr/>
          <p:nvPr/>
        </p:nvCxnSpPr>
        <p:spPr>
          <a:xfrm>
            <a:off x="8098751" y="4657574"/>
            <a:ext cx="359764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DA5392-A296-F795-E1C3-76110532F066}"/>
              </a:ext>
            </a:extLst>
          </p:cNvPr>
          <p:cNvCxnSpPr>
            <a:cxnSpLocks/>
          </p:cNvCxnSpPr>
          <p:nvPr/>
        </p:nvCxnSpPr>
        <p:spPr>
          <a:xfrm flipV="1">
            <a:off x="6629715" y="4657574"/>
            <a:ext cx="1469036" cy="104681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360CE0-39E7-3910-2D3F-70BC4AD02CE3}"/>
              </a:ext>
            </a:extLst>
          </p:cNvPr>
          <p:cNvCxnSpPr>
            <a:cxnSpLocks/>
          </p:cNvCxnSpPr>
          <p:nvPr/>
        </p:nvCxnSpPr>
        <p:spPr>
          <a:xfrm flipV="1">
            <a:off x="10227355" y="4657574"/>
            <a:ext cx="1469036" cy="104681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389B08-2C34-FFCA-E7A7-0E2FFDD38BB2}"/>
              </a:ext>
            </a:extLst>
          </p:cNvPr>
          <p:cNvCxnSpPr>
            <a:cxnSpLocks/>
          </p:cNvCxnSpPr>
          <p:nvPr/>
        </p:nvCxnSpPr>
        <p:spPr>
          <a:xfrm flipV="1">
            <a:off x="6629715" y="1793782"/>
            <a:ext cx="2143594" cy="391060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99ABCD-B370-FA64-1DD8-3DED5C651881}"/>
              </a:ext>
            </a:extLst>
          </p:cNvPr>
          <p:cNvCxnSpPr>
            <a:cxnSpLocks/>
          </p:cNvCxnSpPr>
          <p:nvPr/>
        </p:nvCxnSpPr>
        <p:spPr>
          <a:xfrm flipV="1">
            <a:off x="8154250" y="1793781"/>
            <a:ext cx="619059" cy="286379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61D5CB-5368-8C3D-2EA0-0008ECE70FD1}"/>
              </a:ext>
            </a:extLst>
          </p:cNvPr>
          <p:cNvCxnSpPr>
            <a:cxnSpLocks/>
          </p:cNvCxnSpPr>
          <p:nvPr/>
        </p:nvCxnSpPr>
        <p:spPr>
          <a:xfrm flipH="1" flipV="1">
            <a:off x="8773309" y="1793780"/>
            <a:ext cx="1454046" cy="391060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081506-FD96-2378-CB87-62BEAF80F3F8}"/>
              </a:ext>
            </a:extLst>
          </p:cNvPr>
          <p:cNvCxnSpPr>
            <a:cxnSpLocks/>
          </p:cNvCxnSpPr>
          <p:nvPr/>
        </p:nvCxnSpPr>
        <p:spPr>
          <a:xfrm flipH="1" flipV="1">
            <a:off x="8780804" y="1793779"/>
            <a:ext cx="2932091" cy="286379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2AE1E7-7FA3-AE57-D41C-353F8D474EC4}"/>
              </a:ext>
            </a:extLst>
          </p:cNvPr>
          <p:cNvCxnSpPr>
            <a:cxnSpLocks/>
          </p:cNvCxnSpPr>
          <p:nvPr/>
        </p:nvCxnSpPr>
        <p:spPr>
          <a:xfrm>
            <a:off x="8154250" y="4657574"/>
            <a:ext cx="2073105" cy="1046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D32498-6717-C6E4-34D5-82E39767115A}"/>
              </a:ext>
            </a:extLst>
          </p:cNvPr>
          <p:cNvCxnSpPr>
            <a:cxnSpLocks/>
          </p:cNvCxnSpPr>
          <p:nvPr/>
        </p:nvCxnSpPr>
        <p:spPr>
          <a:xfrm flipV="1">
            <a:off x="6683378" y="4657573"/>
            <a:ext cx="5029517" cy="104681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3AB0F8-AF3D-D39D-B709-CF620D7D6AF7}"/>
              </a:ext>
            </a:extLst>
          </p:cNvPr>
          <p:cNvCxnSpPr>
            <a:cxnSpLocks/>
          </p:cNvCxnSpPr>
          <p:nvPr/>
        </p:nvCxnSpPr>
        <p:spPr>
          <a:xfrm flipH="1" flipV="1">
            <a:off x="8780804" y="1793778"/>
            <a:ext cx="417332" cy="338720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A9DE849-B171-0007-C40E-40476ED4A8EB}"/>
              </a:ext>
            </a:extLst>
          </p:cNvPr>
          <p:cNvSpPr/>
          <p:nvPr/>
        </p:nvSpPr>
        <p:spPr>
          <a:xfrm>
            <a:off x="9172226" y="4904156"/>
            <a:ext cx="260297" cy="276823"/>
          </a:xfrm>
          <a:prstGeom prst="rect">
            <a:avLst/>
          </a:prstGeom>
          <a:noFill/>
          <a:ln w="28575"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579777-A8BA-FED6-303D-1EF214D02287}"/>
              </a:ext>
            </a:extLst>
          </p:cNvPr>
          <p:cNvSpPr txBox="1"/>
          <p:nvPr/>
        </p:nvSpPr>
        <p:spPr>
          <a:xfrm>
            <a:off x="8336093" y="5628522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F932FD-0B11-3A72-D7FF-C30CB55902DC}"/>
              </a:ext>
            </a:extLst>
          </p:cNvPr>
          <p:cNvSpPr txBox="1"/>
          <p:nvPr/>
        </p:nvSpPr>
        <p:spPr>
          <a:xfrm>
            <a:off x="8736466" y="3502720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896223-90D0-7CBA-3EE6-46658F9B836A}"/>
              </a:ext>
            </a:extLst>
          </p:cNvPr>
          <p:cNvCxnSpPr>
            <a:cxnSpLocks/>
          </p:cNvCxnSpPr>
          <p:nvPr/>
        </p:nvCxnSpPr>
        <p:spPr>
          <a:xfrm flipH="1" flipV="1">
            <a:off x="8780804" y="1793778"/>
            <a:ext cx="2188873" cy="3417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D2ABAAA-790D-8ED4-511D-29EFF471FD5B}"/>
              </a:ext>
            </a:extLst>
          </p:cNvPr>
          <p:cNvSpPr/>
          <p:nvPr/>
        </p:nvSpPr>
        <p:spPr>
          <a:xfrm rot="19406892">
            <a:off x="10862981" y="4851353"/>
            <a:ext cx="260297" cy="2768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952479-12BE-DCCB-BD48-B24427401E19}"/>
              </a:ext>
            </a:extLst>
          </p:cNvPr>
          <p:cNvSpPr txBox="1"/>
          <p:nvPr/>
        </p:nvSpPr>
        <p:spPr>
          <a:xfrm>
            <a:off x="10073852" y="345579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d</a:t>
            </a:r>
          </a:p>
        </p:txBody>
      </p:sp>
      <p:pic>
        <p:nvPicPr>
          <p:cNvPr id="38" name="Picture 37" descr="A group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CFEAC4F6-B04D-CEB2-F950-B6CC3FDB0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86" y="5392809"/>
            <a:ext cx="2143593" cy="1443142"/>
          </a:xfrm>
          <a:prstGeom prst="rect">
            <a:avLst/>
          </a:prstGeom>
        </p:spPr>
      </p:pic>
      <p:pic>
        <p:nvPicPr>
          <p:cNvPr id="39" name="Picture 38" descr="A group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02F1036F-20C3-DE12-1CE4-07AF9F346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9" y="5392809"/>
            <a:ext cx="2143593" cy="1443142"/>
          </a:xfrm>
          <a:prstGeom prst="rect">
            <a:avLst/>
          </a:prstGeom>
        </p:spPr>
      </p:pic>
      <p:pic>
        <p:nvPicPr>
          <p:cNvPr id="41" name="Picture 40" descr="A picture containing flower, vase, floristry, flower arranging&#10;&#10;Description automatically generated">
            <a:extLst>
              <a:ext uri="{FF2B5EF4-FFF2-40B4-BE49-F238E27FC236}">
                <a16:creationId xmlns:a16="http://schemas.microsoft.com/office/drawing/2014/main" id="{5A843F9A-70BB-98A1-D37C-424BE4752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152" y="4801065"/>
            <a:ext cx="3617493" cy="23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4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4443C1-E73A-8446-D9C2-89F24480DF18}"/>
              </a:ext>
            </a:extLst>
          </p:cNvPr>
          <p:cNvSpPr txBox="1"/>
          <p:nvPr/>
        </p:nvSpPr>
        <p:spPr>
          <a:xfrm>
            <a:off x="1589624" y="302720"/>
            <a:ext cx="8697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S.ABCD,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6cm,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5cm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4FB1D9-0231-EFE8-E360-A21C3DD92E9C}"/>
              </a:ext>
            </a:extLst>
          </p:cNvPr>
          <p:cNvSpPr/>
          <p:nvPr/>
        </p:nvSpPr>
        <p:spPr>
          <a:xfrm>
            <a:off x="423281" y="538536"/>
            <a:ext cx="1034322" cy="480584"/>
          </a:xfrm>
          <a:prstGeom prst="roundRect">
            <a:avLst/>
          </a:prstGeom>
          <a:solidFill>
            <a:srgbClr val="44623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VÍ DỤ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9A9E7-7F28-0ADF-5293-0F9444A6CDFD}"/>
              </a:ext>
            </a:extLst>
          </p:cNvPr>
          <p:cNvSpPr txBox="1"/>
          <p:nvPr/>
        </p:nvSpPr>
        <p:spPr>
          <a:xfrm>
            <a:off x="2978986" y="187125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3DE1C8-B6D7-3BAB-12C6-D35226538838}"/>
                  </a:ext>
                </a:extLst>
              </p:cNvPr>
              <p:cNvSpPr txBox="1"/>
              <p:nvPr/>
            </p:nvSpPr>
            <p:spPr>
              <a:xfrm>
                <a:off x="640521" y="2701120"/>
                <a:ext cx="5747956" cy="3229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( 4.2) : 2= 12 (cm)</a:t>
                </a:r>
              </a:p>
              <a:p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S.ABCD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p.d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=12.5=60(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S. ABCD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V=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.4=48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3DE1C8-B6D7-3BAB-12C6-D35226538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21" y="2701120"/>
                <a:ext cx="5747956" cy="3229602"/>
              </a:xfrm>
              <a:prstGeom prst="rect">
                <a:avLst/>
              </a:prstGeom>
              <a:blipFill>
                <a:blip r:embed="rId2"/>
                <a:stretch>
                  <a:fillRect l="-1591" t="-1509" r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79B25B-D0E7-476D-7E13-BA89E72270B2}"/>
              </a:ext>
            </a:extLst>
          </p:cNvPr>
          <p:cNvCxnSpPr/>
          <p:nvPr/>
        </p:nvCxnSpPr>
        <p:spPr>
          <a:xfrm>
            <a:off x="6505731" y="5456420"/>
            <a:ext cx="359764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320909-7482-249E-C401-9C685EBA6134}"/>
              </a:ext>
            </a:extLst>
          </p:cNvPr>
          <p:cNvCxnSpPr/>
          <p:nvPr/>
        </p:nvCxnSpPr>
        <p:spPr>
          <a:xfrm>
            <a:off x="7974767" y="4409606"/>
            <a:ext cx="359764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AAF393-10D2-9D28-6679-E5C1CEE9626A}"/>
              </a:ext>
            </a:extLst>
          </p:cNvPr>
          <p:cNvCxnSpPr>
            <a:cxnSpLocks/>
          </p:cNvCxnSpPr>
          <p:nvPr/>
        </p:nvCxnSpPr>
        <p:spPr>
          <a:xfrm flipV="1">
            <a:off x="6505731" y="4409606"/>
            <a:ext cx="1469036" cy="104681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557687-450E-0BFB-3009-1C67ABC879AB}"/>
              </a:ext>
            </a:extLst>
          </p:cNvPr>
          <p:cNvCxnSpPr>
            <a:cxnSpLocks/>
          </p:cNvCxnSpPr>
          <p:nvPr/>
        </p:nvCxnSpPr>
        <p:spPr>
          <a:xfrm flipV="1">
            <a:off x="10103371" y="4409606"/>
            <a:ext cx="1469036" cy="104681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21BC11-F5D9-68F7-F853-70064C467B26}"/>
              </a:ext>
            </a:extLst>
          </p:cNvPr>
          <p:cNvCxnSpPr>
            <a:cxnSpLocks/>
          </p:cNvCxnSpPr>
          <p:nvPr/>
        </p:nvCxnSpPr>
        <p:spPr>
          <a:xfrm flipV="1">
            <a:off x="6505731" y="1545814"/>
            <a:ext cx="2143594" cy="391060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5331D9-CE59-5D4E-86C3-B86CE4AD3888}"/>
              </a:ext>
            </a:extLst>
          </p:cNvPr>
          <p:cNvCxnSpPr>
            <a:cxnSpLocks/>
          </p:cNvCxnSpPr>
          <p:nvPr/>
        </p:nvCxnSpPr>
        <p:spPr>
          <a:xfrm flipV="1">
            <a:off x="8030266" y="1545813"/>
            <a:ext cx="619059" cy="286379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072FC-C4EE-BB8E-49A0-90ED4923B5B3}"/>
              </a:ext>
            </a:extLst>
          </p:cNvPr>
          <p:cNvCxnSpPr>
            <a:cxnSpLocks/>
          </p:cNvCxnSpPr>
          <p:nvPr/>
        </p:nvCxnSpPr>
        <p:spPr>
          <a:xfrm flipH="1" flipV="1">
            <a:off x="8649325" y="1545812"/>
            <a:ext cx="1454046" cy="391060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66323A-BEA9-605A-92BD-985990B0CC42}"/>
              </a:ext>
            </a:extLst>
          </p:cNvPr>
          <p:cNvCxnSpPr>
            <a:cxnSpLocks/>
          </p:cNvCxnSpPr>
          <p:nvPr/>
        </p:nvCxnSpPr>
        <p:spPr>
          <a:xfrm flipH="1" flipV="1">
            <a:off x="8656820" y="1545811"/>
            <a:ext cx="2932091" cy="286379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252F17-0A2E-6F1A-E5C5-67C7AD428793}"/>
              </a:ext>
            </a:extLst>
          </p:cNvPr>
          <p:cNvCxnSpPr>
            <a:cxnSpLocks/>
          </p:cNvCxnSpPr>
          <p:nvPr/>
        </p:nvCxnSpPr>
        <p:spPr>
          <a:xfrm>
            <a:off x="8030266" y="4409606"/>
            <a:ext cx="2073105" cy="1046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079858-CBC1-06C9-67BB-DCFE32A2F364}"/>
              </a:ext>
            </a:extLst>
          </p:cNvPr>
          <p:cNvCxnSpPr>
            <a:cxnSpLocks/>
          </p:cNvCxnSpPr>
          <p:nvPr/>
        </p:nvCxnSpPr>
        <p:spPr>
          <a:xfrm flipV="1">
            <a:off x="6559394" y="4409605"/>
            <a:ext cx="5029517" cy="104681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E53BE3-8049-C2CA-ECE4-694C68863D44}"/>
              </a:ext>
            </a:extLst>
          </p:cNvPr>
          <p:cNvCxnSpPr>
            <a:cxnSpLocks/>
          </p:cNvCxnSpPr>
          <p:nvPr/>
        </p:nvCxnSpPr>
        <p:spPr>
          <a:xfrm flipH="1" flipV="1">
            <a:off x="8656820" y="1545810"/>
            <a:ext cx="417332" cy="338720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98A1DB8-F8DB-995D-C8F0-2D0F5C57BFFC}"/>
              </a:ext>
            </a:extLst>
          </p:cNvPr>
          <p:cNvSpPr/>
          <p:nvPr/>
        </p:nvSpPr>
        <p:spPr>
          <a:xfrm>
            <a:off x="9048242" y="4656188"/>
            <a:ext cx="260297" cy="276823"/>
          </a:xfrm>
          <a:prstGeom prst="rect">
            <a:avLst/>
          </a:prstGeom>
          <a:noFill/>
          <a:ln w="28575"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59141C-F4F6-73F5-41DE-CEA20454E8AD}"/>
              </a:ext>
            </a:extLst>
          </p:cNvPr>
          <p:cNvSpPr txBox="1"/>
          <p:nvPr/>
        </p:nvSpPr>
        <p:spPr>
          <a:xfrm>
            <a:off x="8856993" y="129166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02A0CE-A7FC-49C2-4F55-223D587753A3}"/>
              </a:ext>
            </a:extLst>
          </p:cNvPr>
          <p:cNvSpPr txBox="1"/>
          <p:nvPr/>
        </p:nvSpPr>
        <p:spPr>
          <a:xfrm>
            <a:off x="10220625" y="543688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207C9F-C0E0-60CF-34E0-A0B3B16294C2}"/>
              </a:ext>
            </a:extLst>
          </p:cNvPr>
          <p:cNvSpPr txBox="1"/>
          <p:nvPr/>
        </p:nvSpPr>
        <p:spPr>
          <a:xfrm>
            <a:off x="11540835" y="391769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AFB26D-7DA2-0ACE-C53D-C524E7C6EDAD}"/>
              </a:ext>
            </a:extLst>
          </p:cNvPr>
          <p:cNvSpPr txBox="1"/>
          <p:nvPr/>
        </p:nvSpPr>
        <p:spPr>
          <a:xfrm>
            <a:off x="8224740" y="5529306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6cm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0E43E2-8A11-D176-6E42-BCB72FFE3375}"/>
              </a:ext>
            </a:extLst>
          </p:cNvPr>
          <p:cNvSpPr txBox="1"/>
          <p:nvPr/>
        </p:nvSpPr>
        <p:spPr>
          <a:xfrm>
            <a:off x="9286804" y="43367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A556E6-F1FD-40C7-47D6-8167F865F49B}"/>
              </a:ext>
            </a:extLst>
          </p:cNvPr>
          <p:cNvSpPr txBox="1"/>
          <p:nvPr/>
        </p:nvSpPr>
        <p:spPr>
          <a:xfrm>
            <a:off x="7695979" y="402082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278062-9EB3-49E8-0162-2A18C62E1BDF}"/>
              </a:ext>
            </a:extLst>
          </p:cNvPr>
          <p:cNvSpPr txBox="1"/>
          <p:nvPr/>
        </p:nvSpPr>
        <p:spPr>
          <a:xfrm>
            <a:off x="6191262" y="5160063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D80495-3232-077A-BF75-5D2C1D18E177}"/>
              </a:ext>
            </a:extLst>
          </p:cNvPr>
          <p:cNvSpPr txBox="1"/>
          <p:nvPr/>
        </p:nvSpPr>
        <p:spPr>
          <a:xfrm>
            <a:off x="8286345" y="3424157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4cm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E1BCD5-AF41-A8EB-3B36-BB212099D455}"/>
              </a:ext>
            </a:extLst>
          </p:cNvPr>
          <p:cNvCxnSpPr>
            <a:cxnSpLocks/>
          </p:cNvCxnSpPr>
          <p:nvPr/>
        </p:nvCxnSpPr>
        <p:spPr>
          <a:xfrm flipH="1" flipV="1">
            <a:off x="8656820" y="1545810"/>
            <a:ext cx="2188873" cy="3417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E6531CD-CCE4-E652-FE74-D951749BB948}"/>
              </a:ext>
            </a:extLst>
          </p:cNvPr>
          <p:cNvSpPr/>
          <p:nvPr/>
        </p:nvSpPr>
        <p:spPr>
          <a:xfrm rot="19406892">
            <a:off x="10738997" y="4603385"/>
            <a:ext cx="260297" cy="2768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7FCBB8-925C-357C-555D-CBF46E4DFB54}"/>
              </a:ext>
            </a:extLst>
          </p:cNvPr>
          <p:cNvSpPr txBox="1"/>
          <p:nvPr/>
        </p:nvSpPr>
        <p:spPr>
          <a:xfrm>
            <a:off x="10882042" y="490564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9456B2-2783-C0D5-81F8-7F9E95BA128B}"/>
              </a:ext>
            </a:extLst>
          </p:cNvPr>
          <p:cNvSpPr txBox="1"/>
          <p:nvPr/>
        </p:nvSpPr>
        <p:spPr>
          <a:xfrm>
            <a:off x="10059463" y="3422016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5cm</a:t>
            </a:r>
          </a:p>
        </p:txBody>
      </p:sp>
      <p:pic>
        <p:nvPicPr>
          <p:cNvPr id="36" name="Picture 35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3ED0810B-8987-2887-952A-3B195FFFB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96" y="-102773"/>
            <a:ext cx="1578600" cy="1578600"/>
          </a:xfrm>
          <a:prstGeom prst="rect">
            <a:avLst/>
          </a:prstGeom>
        </p:spPr>
      </p:pic>
      <p:pic>
        <p:nvPicPr>
          <p:cNvPr id="38" name="Picture 37" descr="A field of red flowers&#10;&#10;Description automatically generated with low confidence">
            <a:extLst>
              <a:ext uri="{FF2B5EF4-FFF2-40B4-BE49-F238E27FC236}">
                <a16:creationId xmlns:a16="http://schemas.microsoft.com/office/drawing/2014/main" id="{07E574D3-10A5-DE4E-51B5-EBE4D331E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" y="5755443"/>
            <a:ext cx="2765428" cy="1102557"/>
          </a:xfrm>
          <a:prstGeom prst="rect">
            <a:avLst/>
          </a:prstGeom>
        </p:spPr>
      </p:pic>
      <p:pic>
        <p:nvPicPr>
          <p:cNvPr id="39" name="Picture 38" descr="A field of red flowers&#10;&#10;Description automatically generated with low confidence">
            <a:extLst>
              <a:ext uri="{FF2B5EF4-FFF2-40B4-BE49-F238E27FC236}">
                <a16:creationId xmlns:a16="http://schemas.microsoft.com/office/drawing/2014/main" id="{1B0033B8-A56F-54D2-EB7C-06F615A92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80" y="5755443"/>
            <a:ext cx="2765428" cy="1102557"/>
          </a:xfrm>
          <a:prstGeom prst="rect">
            <a:avLst/>
          </a:prstGeom>
        </p:spPr>
      </p:pic>
      <p:pic>
        <p:nvPicPr>
          <p:cNvPr id="40" name="Picture 39" descr="A field of red flowers&#10;&#10;Description automatically generated with low confidence">
            <a:extLst>
              <a:ext uri="{FF2B5EF4-FFF2-40B4-BE49-F238E27FC236}">
                <a16:creationId xmlns:a16="http://schemas.microsoft.com/office/drawing/2014/main" id="{F891453B-B1EC-DD01-FCD9-BBFAD5C5D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08" y="5755443"/>
            <a:ext cx="2765428" cy="1102557"/>
          </a:xfrm>
          <a:prstGeom prst="rect">
            <a:avLst/>
          </a:prstGeom>
        </p:spPr>
      </p:pic>
      <p:pic>
        <p:nvPicPr>
          <p:cNvPr id="41" name="Picture 40" descr="A field of red flowers&#10;&#10;Description automatically generated with low confidence">
            <a:extLst>
              <a:ext uri="{FF2B5EF4-FFF2-40B4-BE49-F238E27FC236}">
                <a16:creationId xmlns:a16="http://schemas.microsoft.com/office/drawing/2014/main" id="{4AFF1EA3-85B6-9618-7988-1FBEB56ED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36" y="5755443"/>
            <a:ext cx="2765428" cy="1102557"/>
          </a:xfrm>
          <a:prstGeom prst="rect">
            <a:avLst/>
          </a:prstGeom>
        </p:spPr>
      </p:pic>
      <p:pic>
        <p:nvPicPr>
          <p:cNvPr id="42" name="Picture 41" descr="A field of red flowers&#10;&#10;Description automatically generated with low confidence">
            <a:extLst>
              <a:ext uri="{FF2B5EF4-FFF2-40B4-BE49-F238E27FC236}">
                <a16:creationId xmlns:a16="http://schemas.microsoft.com/office/drawing/2014/main" id="{AB99E2A9-5C21-5B2B-4D49-9B7307533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08"/>
          <a:stretch/>
        </p:blipFill>
        <p:spPr>
          <a:xfrm>
            <a:off x="11069464" y="5755443"/>
            <a:ext cx="1122536" cy="11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20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 animBg="1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529" y="323496"/>
            <a:ext cx="8021683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KIẾN THỨC CƠ BẢN VỀ HÌNH CHÓP TỨ GIÁC</a:t>
            </a:r>
          </a:p>
        </p:txBody>
      </p:sp>
      <p:sp>
        <p:nvSpPr>
          <p:cNvPr id="4" name="Freeform 3"/>
          <p:cNvSpPr/>
          <p:nvPr/>
        </p:nvSpPr>
        <p:spPr>
          <a:xfrm>
            <a:off x="876357" y="1262949"/>
            <a:ext cx="5094288" cy="1635125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22000">
                <a:schemeClr val="accent5">
                  <a:lumMod val="75000"/>
                </a:schemeClr>
              </a:gs>
              <a:gs pos="61000">
                <a:schemeClr val="accent5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5364221" y="975611"/>
            <a:ext cx="661987" cy="1814513"/>
            <a:chOff x="4476750" y="1056604"/>
            <a:chExt cx="661988" cy="1815184"/>
          </a:xfrm>
        </p:grpSpPr>
        <p:sp>
          <p:nvSpPr>
            <p:cNvPr id="5" name="Freeform 4"/>
            <p:cNvSpPr/>
            <p:nvPr/>
          </p:nvSpPr>
          <p:spPr>
            <a:xfrm>
              <a:off x="4476750" y="1166183"/>
              <a:ext cx="661988" cy="1705605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648200" y="1056604"/>
              <a:ext cx="400051" cy="166750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9" name="Freeform 78"/>
          <p:cNvSpPr/>
          <p:nvPr/>
        </p:nvSpPr>
        <p:spPr>
          <a:xfrm>
            <a:off x="876357" y="2998086"/>
            <a:ext cx="6172200" cy="1636713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22000">
                <a:schemeClr val="accent6">
                  <a:lumMod val="75000"/>
                </a:schemeClr>
              </a:gs>
              <a:gs pos="61000">
                <a:schemeClr val="accent6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270" name="Group 79"/>
          <p:cNvGrpSpPr>
            <a:grpSpLocks/>
          </p:cNvGrpSpPr>
          <p:nvPr/>
        </p:nvGrpSpPr>
        <p:grpSpPr bwMode="auto">
          <a:xfrm>
            <a:off x="6540558" y="2694873"/>
            <a:ext cx="555625" cy="1816100"/>
            <a:chOff x="4476750" y="1056604"/>
            <a:chExt cx="661988" cy="1815184"/>
          </a:xfrm>
        </p:grpSpPr>
        <p:sp>
          <p:nvSpPr>
            <p:cNvPr id="81" name="Freeform 80"/>
            <p:cNvSpPr/>
            <p:nvPr/>
          </p:nvSpPr>
          <p:spPr>
            <a:xfrm>
              <a:off x="4476750" y="1166086"/>
              <a:ext cx="661988" cy="1705702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4648867" y="1056604"/>
              <a:ext cx="399084" cy="166603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3" name="Freeform 82"/>
          <p:cNvSpPr/>
          <p:nvPr/>
        </p:nvSpPr>
        <p:spPr>
          <a:xfrm>
            <a:off x="876357" y="4741161"/>
            <a:ext cx="7207250" cy="1636713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22000">
                <a:schemeClr val="accent3">
                  <a:lumMod val="75000"/>
                </a:schemeClr>
              </a:gs>
              <a:gs pos="61000">
                <a:schemeClr val="accent3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272" name="Group 83"/>
          <p:cNvGrpSpPr>
            <a:grpSpLocks/>
          </p:cNvGrpSpPr>
          <p:nvPr/>
        </p:nvGrpSpPr>
        <p:grpSpPr bwMode="auto">
          <a:xfrm>
            <a:off x="7724833" y="4453823"/>
            <a:ext cx="396875" cy="1814512"/>
            <a:chOff x="4476750" y="1056604"/>
            <a:chExt cx="661988" cy="1815184"/>
          </a:xfrm>
        </p:grpSpPr>
        <p:sp>
          <p:nvSpPr>
            <p:cNvPr id="85" name="Freeform 84"/>
            <p:cNvSpPr/>
            <p:nvPr/>
          </p:nvSpPr>
          <p:spPr>
            <a:xfrm>
              <a:off x="4476750" y="1166182"/>
              <a:ext cx="661988" cy="1705606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4648868" y="1056604"/>
              <a:ext cx="399840" cy="166749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1273" name="TextBox 86"/>
          <p:cNvSpPr txBox="1">
            <a:spLocks noChangeArrowheads="1"/>
          </p:cNvSpPr>
          <p:nvPr/>
        </p:nvSpPr>
        <p:spPr bwMode="auto">
          <a:xfrm>
            <a:off x="866073" y="1603784"/>
            <a:ext cx="1030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01</a:t>
            </a:r>
            <a:endParaRPr lang="en-US" sz="4800" b="1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1274" name="TextBox 87"/>
          <p:cNvSpPr txBox="1">
            <a:spLocks noChangeArrowheads="1"/>
          </p:cNvSpPr>
          <p:nvPr/>
        </p:nvSpPr>
        <p:spPr bwMode="auto">
          <a:xfrm>
            <a:off x="1063682" y="3355274"/>
            <a:ext cx="10302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02</a:t>
            </a:r>
            <a:endParaRPr lang="en-US" sz="4800" b="1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1275" name="TextBox 88"/>
          <p:cNvSpPr txBox="1">
            <a:spLocks noChangeArrowheads="1"/>
          </p:cNvSpPr>
          <p:nvPr/>
        </p:nvSpPr>
        <p:spPr bwMode="auto">
          <a:xfrm>
            <a:off x="1063682" y="5098349"/>
            <a:ext cx="10302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03</a:t>
            </a:r>
            <a:endParaRPr lang="en-US" sz="4800" b="1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1276" name="Rectangle 89"/>
          <p:cNvSpPr>
            <a:spLocks noChangeArrowheads="1"/>
          </p:cNvSpPr>
          <p:nvPr/>
        </p:nvSpPr>
        <p:spPr bwMode="auto">
          <a:xfrm>
            <a:off x="1923942" y="1404325"/>
            <a:ext cx="33847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7" name="Rectangle 90"/>
              <p:cNvSpPr>
                <a:spLocks noChangeArrowheads="1"/>
              </p:cNvSpPr>
              <p:nvPr/>
            </p:nvSpPr>
            <p:spPr bwMode="auto">
              <a:xfrm>
                <a:off x="2195568" y="2952486"/>
                <a:ext cx="4862513" cy="2187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𝐱𝐪</m:t>
                        </m:r>
                      </m:sub>
                    </m:sSub>
                  </m:oMath>
                </a14:m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p.d</a:t>
                </a:r>
                <a:endParaRPr lang="en-US" sz="24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toàn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phần: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b="1" baseline="-25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tp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b="1" baseline="-25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xq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b="1" baseline="-25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endPara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77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5568" y="2952486"/>
                <a:ext cx="4862513" cy="2187522"/>
              </a:xfrm>
              <a:prstGeom prst="rect">
                <a:avLst/>
              </a:prstGeom>
              <a:blipFill>
                <a:blip r:embed="rId3"/>
                <a:stretch>
                  <a:fillRect l="-1880" t="-16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78" name="Rectangle 91"/>
              <p:cNvSpPr>
                <a:spLocks noChangeArrowheads="1"/>
              </p:cNvSpPr>
              <p:nvPr/>
            </p:nvSpPr>
            <p:spPr bwMode="auto">
              <a:xfrm>
                <a:off x="2233669" y="4954224"/>
                <a:ext cx="5291081" cy="1210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S.d</a:t>
                </a:r>
                <a:endPara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78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3669" y="4954224"/>
                <a:ext cx="5291081" cy="1210588"/>
              </a:xfrm>
              <a:prstGeom prst="rect">
                <a:avLst/>
              </a:prstGeom>
              <a:blipFill>
                <a:blip r:embed="rId4"/>
                <a:stretch>
                  <a:fillRect l="-1728" t="-35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9FFB5DFC-660A-42C2-EFC5-B7259548E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993" y="1012253"/>
            <a:ext cx="3912858" cy="3237256"/>
          </a:xfrm>
          <a:prstGeom prst="rect">
            <a:avLst/>
          </a:prstGeom>
        </p:spPr>
      </p:pic>
      <p:pic>
        <p:nvPicPr>
          <p:cNvPr id="46" name="Picture 45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C4C7D0E9-D46B-5524-568B-1FA4EBD05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400" y="-263588"/>
            <a:ext cx="1578600" cy="157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36EAECC-2C5C-414B-6AC0-4526F939C60B}"/>
              </a:ext>
            </a:extLst>
          </p:cNvPr>
          <p:cNvSpPr/>
          <p:nvPr/>
        </p:nvSpPr>
        <p:spPr>
          <a:xfrm>
            <a:off x="509663" y="316604"/>
            <a:ext cx="1550396" cy="48058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VẬN DỤNG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1B8F5-BF05-270E-39AB-94047562A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413" y="556895"/>
            <a:ext cx="2640294" cy="20448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C4043D-AECF-6BF4-BD22-CBFA6DD37DBF}"/>
              </a:ext>
            </a:extLst>
          </p:cNvPr>
          <p:cNvSpPr/>
          <p:nvPr/>
        </p:nvSpPr>
        <p:spPr>
          <a:xfrm>
            <a:off x="756293" y="933593"/>
            <a:ext cx="7206625" cy="249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Kim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Kheops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Ai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2500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147 m,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230m. Kim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Kheops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D8390-687C-5BBD-1421-7E3066622EC8}"/>
              </a:ext>
            </a:extLst>
          </p:cNvPr>
          <p:cNvSpPr txBox="1"/>
          <p:nvPr/>
        </p:nvSpPr>
        <p:spPr>
          <a:xfrm>
            <a:off x="2398424" y="326063"/>
            <a:ext cx="421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75F975D-5055-B828-62AE-7DF629675FAF}"/>
              </a:ext>
            </a:extLst>
          </p:cNvPr>
          <p:cNvSpPr/>
          <p:nvPr/>
        </p:nvSpPr>
        <p:spPr>
          <a:xfrm>
            <a:off x="8738588" y="4450938"/>
            <a:ext cx="2565457" cy="1019172"/>
          </a:xfrm>
          <a:custGeom>
            <a:avLst/>
            <a:gdLst>
              <a:gd name="connsiteX0" fmla="*/ 865640 w 2565457"/>
              <a:gd name="connsiteY0" fmla="*/ 0 h 989012"/>
              <a:gd name="connsiteX1" fmla="*/ 2565457 w 2565457"/>
              <a:gd name="connsiteY1" fmla="*/ 0 h 989012"/>
              <a:gd name="connsiteX2" fmla="*/ 2297179 w 2565457"/>
              <a:gd name="connsiteY2" fmla="*/ 989012 h 989012"/>
              <a:gd name="connsiteX3" fmla="*/ 0 w 2565457"/>
              <a:gd name="connsiteY3" fmla="*/ 989012 h 989012"/>
              <a:gd name="connsiteX4" fmla="*/ 0 w 2565457"/>
              <a:gd name="connsiteY4" fmla="*/ 964754 h 989012"/>
              <a:gd name="connsiteX5" fmla="*/ 865640 w 2565457"/>
              <a:gd name="connsiteY5" fmla="*/ 0 h 98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5457" h="989012">
                <a:moveTo>
                  <a:pt x="865640" y="0"/>
                </a:moveTo>
                <a:lnTo>
                  <a:pt x="2565457" y="0"/>
                </a:lnTo>
                <a:lnTo>
                  <a:pt x="2297179" y="989012"/>
                </a:lnTo>
                <a:lnTo>
                  <a:pt x="0" y="989012"/>
                </a:lnTo>
                <a:lnTo>
                  <a:pt x="0" y="964754"/>
                </a:lnTo>
                <a:lnTo>
                  <a:pt x="865640" y="0"/>
                </a:lnTo>
                <a:close/>
              </a:path>
            </a:pathLst>
          </a:custGeom>
          <a:solidFill>
            <a:srgbClr val="ED7D31">
              <a:lumMod val="75000"/>
              <a:alpha val="62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4C6B7B78-6CE6-C722-1DD7-77C803A41B76}"/>
              </a:ext>
            </a:extLst>
          </p:cNvPr>
          <p:cNvSpPr/>
          <p:nvPr/>
        </p:nvSpPr>
        <p:spPr>
          <a:xfrm>
            <a:off x="8688352" y="5490751"/>
            <a:ext cx="2362200" cy="0"/>
          </a:xfrm>
          <a:prstGeom prst="line">
            <a:avLst/>
          </a:prstGeom>
          <a:ln w="2857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201AE13C-67DD-B2E5-8CBE-90DF45AEBF79}"/>
              </a:ext>
            </a:extLst>
          </p:cNvPr>
          <p:cNvSpPr/>
          <p:nvPr/>
        </p:nvSpPr>
        <p:spPr>
          <a:xfrm flipV="1">
            <a:off x="8688352" y="4500151"/>
            <a:ext cx="914400" cy="990600"/>
          </a:xfrm>
          <a:prstGeom prst="line">
            <a:avLst/>
          </a:prstGeom>
          <a:ln w="28575" cap="flat" cmpd="sng">
            <a:solidFill>
              <a:sysClr val="windowText" lastClr="00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0FB05FF0-9F2E-22CD-646A-36404F8EB428}"/>
              </a:ext>
            </a:extLst>
          </p:cNvPr>
          <p:cNvSpPr/>
          <p:nvPr/>
        </p:nvSpPr>
        <p:spPr>
          <a:xfrm flipV="1">
            <a:off x="11050551" y="4460458"/>
            <a:ext cx="285751" cy="1030293"/>
          </a:xfrm>
          <a:prstGeom prst="line">
            <a:avLst/>
          </a:prstGeom>
          <a:ln w="2857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62298A5E-E2BF-CEC5-6BC9-A987844AC184}"/>
              </a:ext>
            </a:extLst>
          </p:cNvPr>
          <p:cNvSpPr/>
          <p:nvPr/>
        </p:nvSpPr>
        <p:spPr>
          <a:xfrm flipV="1">
            <a:off x="9602752" y="4450939"/>
            <a:ext cx="1676392" cy="49212"/>
          </a:xfrm>
          <a:prstGeom prst="line">
            <a:avLst/>
          </a:prstGeom>
          <a:ln w="28575" cap="flat" cmpd="sng">
            <a:solidFill>
              <a:sysClr val="windowText" lastClr="00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C0F7713D-8CD6-EA09-F2E8-395B6465663F}"/>
              </a:ext>
            </a:extLst>
          </p:cNvPr>
          <p:cNvSpPr/>
          <p:nvPr/>
        </p:nvSpPr>
        <p:spPr>
          <a:xfrm flipH="1">
            <a:off x="9602752" y="3128551"/>
            <a:ext cx="381000" cy="1371600"/>
          </a:xfrm>
          <a:prstGeom prst="line">
            <a:avLst/>
          </a:prstGeom>
          <a:ln w="9525" cap="flat" cmpd="sng">
            <a:solidFill>
              <a:sysClr val="windowText" lastClr="00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C146CCA7-AD66-606F-76EC-1F2D5FF08E63}"/>
              </a:ext>
            </a:extLst>
          </p:cNvPr>
          <p:cNvSpPr/>
          <p:nvPr/>
        </p:nvSpPr>
        <p:spPr>
          <a:xfrm flipH="1">
            <a:off x="8688352" y="3128551"/>
            <a:ext cx="1295400" cy="2362200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B39CA8C2-FD23-3A07-5BC8-CBA17C8072A1}"/>
              </a:ext>
            </a:extLst>
          </p:cNvPr>
          <p:cNvSpPr/>
          <p:nvPr/>
        </p:nvSpPr>
        <p:spPr>
          <a:xfrm>
            <a:off x="9983751" y="3128550"/>
            <a:ext cx="1364513" cy="1381119"/>
          </a:xfrm>
          <a:prstGeom prst="line">
            <a:avLst/>
          </a:prstGeom>
          <a:ln w="952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F578BC9B-88BF-3381-B943-E0A2879A4CCD}"/>
              </a:ext>
            </a:extLst>
          </p:cNvPr>
          <p:cNvSpPr/>
          <p:nvPr/>
        </p:nvSpPr>
        <p:spPr>
          <a:xfrm>
            <a:off x="9983752" y="3128551"/>
            <a:ext cx="1066800" cy="2362200"/>
          </a:xfrm>
          <a:prstGeom prst="line">
            <a:avLst/>
          </a:prstGeom>
          <a:ln w="952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BD57DF2E-5AC8-8E21-B084-131077F70223}"/>
              </a:ext>
            </a:extLst>
          </p:cNvPr>
          <p:cNvSpPr/>
          <p:nvPr/>
        </p:nvSpPr>
        <p:spPr>
          <a:xfrm>
            <a:off x="9983752" y="3128551"/>
            <a:ext cx="0" cy="1828800"/>
          </a:xfrm>
          <a:prstGeom prst="line">
            <a:avLst/>
          </a:prstGeom>
          <a:ln w="19050" cap="flat" cmpd="sng">
            <a:solidFill>
              <a:srgbClr val="FF0066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A9EF9838-EBED-15A8-7993-FD3F996D2B01}"/>
              </a:ext>
            </a:extLst>
          </p:cNvPr>
          <p:cNvSpPr txBox="1"/>
          <p:nvPr/>
        </p:nvSpPr>
        <p:spPr>
          <a:xfrm>
            <a:off x="9336052" y="42080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E8ACE1E5-6B2D-A1CF-C0D5-A5326DC9005D}"/>
              </a:ext>
            </a:extLst>
          </p:cNvPr>
          <p:cNvSpPr txBox="1"/>
          <p:nvPr/>
        </p:nvSpPr>
        <p:spPr>
          <a:xfrm>
            <a:off x="8459752" y="54145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F463E7BD-7DDD-046A-6706-08533AAF54A3}"/>
              </a:ext>
            </a:extLst>
          </p:cNvPr>
          <p:cNvSpPr txBox="1"/>
          <p:nvPr/>
        </p:nvSpPr>
        <p:spPr>
          <a:xfrm>
            <a:off x="10974352" y="53383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23" name="Text Box 29">
            <a:extLst>
              <a:ext uri="{FF2B5EF4-FFF2-40B4-BE49-F238E27FC236}">
                <a16:creationId xmlns:a16="http://schemas.microsoft.com/office/drawing/2014/main" id="{DF3815D3-B641-20E0-0F57-1499412E1B75}"/>
              </a:ext>
            </a:extLst>
          </p:cNvPr>
          <p:cNvSpPr txBox="1"/>
          <p:nvPr/>
        </p:nvSpPr>
        <p:spPr>
          <a:xfrm>
            <a:off x="11348264" y="4229478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</a:t>
            </a: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6D373664-A5B0-944A-94E7-C4526777C971}"/>
              </a:ext>
            </a:extLst>
          </p:cNvPr>
          <p:cNvSpPr txBox="1"/>
          <p:nvPr/>
        </p:nvSpPr>
        <p:spPr>
          <a:xfrm>
            <a:off x="9907552" y="28237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</a:t>
            </a:r>
          </a:p>
        </p:txBody>
      </p:sp>
      <p:sp>
        <p:nvSpPr>
          <p:cNvPr id="25" name="Text Box 33">
            <a:extLst>
              <a:ext uri="{FF2B5EF4-FFF2-40B4-BE49-F238E27FC236}">
                <a16:creationId xmlns:a16="http://schemas.microsoft.com/office/drawing/2014/main" id="{02589811-34F4-9143-E11A-5CB35F299324}"/>
              </a:ext>
            </a:extLst>
          </p:cNvPr>
          <p:cNvSpPr txBox="1"/>
          <p:nvPr/>
        </p:nvSpPr>
        <p:spPr>
          <a:xfrm>
            <a:off x="9940890" y="4714463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O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C8F6053-1125-8264-2DB7-5B58C4A8B755}"/>
              </a:ext>
            </a:extLst>
          </p:cNvPr>
          <p:cNvSpPr/>
          <p:nvPr/>
        </p:nvSpPr>
        <p:spPr>
          <a:xfrm rot="19676051">
            <a:off x="10324447" y="2956263"/>
            <a:ext cx="754882" cy="2508608"/>
          </a:xfrm>
          <a:custGeom>
            <a:avLst/>
            <a:gdLst>
              <a:gd name="connsiteX0" fmla="*/ 356416 w 754882"/>
              <a:gd name="connsiteY0" fmla="*/ 0 h 2508608"/>
              <a:gd name="connsiteX1" fmla="*/ 754882 w 754882"/>
              <a:gd name="connsiteY1" fmla="*/ 1807956 h 2508608"/>
              <a:gd name="connsiteX2" fmla="*/ 0 w 754882"/>
              <a:gd name="connsiteY2" fmla="*/ 2508608 h 2508608"/>
              <a:gd name="connsiteX3" fmla="*/ 325175 w 754882"/>
              <a:gd name="connsiteY3" fmla="*/ 88100 h 2508608"/>
              <a:gd name="connsiteX4" fmla="*/ 356416 w 754882"/>
              <a:gd name="connsiteY4" fmla="*/ 0 h 250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82" h="2508608">
                <a:moveTo>
                  <a:pt x="356416" y="0"/>
                </a:moveTo>
                <a:lnTo>
                  <a:pt x="754882" y="1807956"/>
                </a:lnTo>
                <a:lnTo>
                  <a:pt x="0" y="2508608"/>
                </a:lnTo>
                <a:lnTo>
                  <a:pt x="325175" y="88100"/>
                </a:lnTo>
                <a:lnTo>
                  <a:pt x="356416" y="0"/>
                </a:lnTo>
                <a:close/>
              </a:path>
            </a:pathLst>
          </a:custGeom>
          <a:solidFill>
            <a:srgbClr val="FFF1C7">
              <a:alpha val="7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449D620A-85CB-1531-E72C-8D6181B444B6}"/>
              </a:ext>
            </a:extLst>
          </p:cNvPr>
          <p:cNvSpPr/>
          <p:nvPr/>
        </p:nvSpPr>
        <p:spPr>
          <a:xfrm>
            <a:off x="8662517" y="3124200"/>
            <a:ext cx="2388033" cy="2318919"/>
          </a:xfrm>
          <a:prstGeom prst="triangle">
            <a:avLst>
              <a:gd name="adj" fmla="val 55513"/>
            </a:avLst>
          </a:prstGeom>
          <a:solidFill>
            <a:srgbClr val="FFEBAD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A723B8B-E6FC-7706-0BCE-E1D3E31D5866}"/>
                  </a:ext>
                </a:extLst>
              </p:cNvPr>
              <p:cNvSpPr txBox="1"/>
              <p:nvPr/>
            </p:nvSpPr>
            <p:spPr>
              <a:xfrm>
                <a:off x="2060653" y="4350653"/>
                <a:ext cx="5137964" cy="1354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Kim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Kheops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.230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.230.147=2 592 100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/>
                  <a:t>)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A723B8B-E6FC-7706-0BCE-E1D3E31D5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53" y="4350653"/>
                <a:ext cx="5137964" cy="1354410"/>
              </a:xfrm>
              <a:prstGeom prst="rect">
                <a:avLst/>
              </a:prstGeom>
              <a:blipFill>
                <a:blip r:embed="rId3"/>
                <a:stretch>
                  <a:fillRect l="-1779" t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923769F-18AC-F401-6E13-4E86045A09DD}"/>
              </a:ext>
            </a:extLst>
          </p:cNvPr>
          <p:cNvSpPr txBox="1"/>
          <p:nvPr/>
        </p:nvSpPr>
        <p:spPr>
          <a:xfrm>
            <a:off x="3805630" y="3658994"/>
            <a:ext cx="824005" cy="461665"/>
          </a:xfrm>
          <a:custGeom>
            <a:avLst/>
            <a:gdLst>
              <a:gd name="connsiteX0" fmla="*/ 0 w 824005"/>
              <a:gd name="connsiteY0" fmla="*/ 0 h 461665"/>
              <a:gd name="connsiteX1" fmla="*/ 403762 w 824005"/>
              <a:gd name="connsiteY1" fmla="*/ 0 h 461665"/>
              <a:gd name="connsiteX2" fmla="*/ 824005 w 824005"/>
              <a:gd name="connsiteY2" fmla="*/ 0 h 461665"/>
              <a:gd name="connsiteX3" fmla="*/ 824005 w 824005"/>
              <a:gd name="connsiteY3" fmla="*/ 461665 h 461665"/>
              <a:gd name="connsiteX4" fmla="*/ 420243 w 824005"/>
              <a:gd name="connsiteY4" fmla="*/ 461665 h 461665"/>
              <a:gd name="connsiteX5" fmla="*/ 0 w 824005"/>
              <a:gd name="connsiteY5" fmla="*/ 461665 h 461665"/>
              <a:gd name="connsiteX6" fmla="*/ 0 w 824005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5" h="461665" extrusionOk="0">
                <a:moveTo>
                  <a:pt x="0" y="0"/>
                </a:moveTo>
                <a:cubicBezTo>
                  <a:pt x="159189" y="-27143"/>
                  <a:pt x="284294" y="2333"/>
                  <a:pt x="403762" y="0"/>
                </a:cubicBezTo>
                <a:cubicBezTo>
                  <a:pt x="523230" y="-2333"/>
                  <a:pt x="624528" y="33749"/>
                  <a:pt x="824005" y="0"/>
                </a:cubicBezTo>
                <a:cubicBezTo>
                  <a:pt x="871531" y="222371"/>
                  <a:pt x="785620" y="287158"/>
                  <a:pt x="824005" y="461665"/>
                </a:cubicBezTo>
                <a:cubicBezTo>
                  <a:pt x="641182" y="485200"/>
                  <a:pt x="545386" y="456495"/>
                  <a:pt x="420243" y="461665"/>
                </a:cubicBezTo>
                <a:cubicBezTo>
                  <a:pt x="295100" y="466835"/>
                  <a:pt x="160041" y="442629"/>
                  <a:pt x="0" y="461665"/>
                </a:cubicBezTo>
                <a:cubicBezTo>
                  <a:pt x="-46366" y="233615"/>
                  <a:pt x="6773" y="154705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418723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/>
              <a:t> </a:t>
            </a:r>
          </a:p>
        </p:txBody>
      </p:sp>
      <p:pic>
        <p:nvPicPr>
          <p:cNvPr id="34" name="Picture 33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E386514B-50DF-4BA5-013D-C23D52A47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400" y="-263588"/>
            <a:ext cx="1578600" cy="1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7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 animBg="1"/>
      <p:bldP spid="20" grpId="0"/>
      <p:bldP spid="21" grpId="0"/>
      <p:bldP spid="22" grpId="0"/>
      <p:bldP spid="23" grpId="0"/>
      <p:bldP spid="24" grpId="0"/>
      <p:bldP spid="25" grpId="0"/>
      <p:bldP spid="29" grpId="0" animBg="1"/>
      <p:bldP spid="32" grpId="0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43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B8212"/>
      </a:accent3>
      <a:accent4>
        <a:srgbClr val="909465"/>
      </a:accent4>
      <a:accent5>
        <a:srgbClr val="D62037"/>
      </a:accent5>
      <a:accent6>
        <a:srgbClr val="FFC331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1887</Words>
  <Application>Microsoft Office PowerPoint</Application>
  <PresentationFormat>Widescreen</PresentationFormat>
  <Paragraphs>239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Comic Sans MS</vt:lpstr>
      <vt:lpstr>Times New Roman</vt:lpstr>
      <vt:lpstr>Office Theme</vt:lpstr>
      <vt:lpstr>Default Design</vt:lpstr>
      <vt:lpstr>2_Office Theme</vt:lpstr>
      <vt:lpstr> HÌNH CHÓP TỨ GIÁC ĐỀU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HÌNH CHÓP TỨ GIÁC ĐỀU </dc:title>
  <dc:creator>VnTeach.Com</dc:creator>
  <cp:keywords>VnTeach.Com</cp:keywords>
  <cp:lastModifiedBy>Admin</cp:lastModifiedBy>
  <cp:revision>1</cp:revision>
  <dcterms:created xsi:type="dcterms:W3CDTF">2023-06-24T14:33:05Z</dcterms:created>
  <dcterms:modified xsi:type="dcterms:W3CDTF">2024-01-15T13:18:28Z</dcterms:modified>
</cp:coreProperties>
</file>