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91" r:id="rId3"/>
    <p:sldId id="311" r:id="rId4"/>
    <p:sldId id="304" r:id="rId5"/>
    <p:sldId id="312" r:id="rId6"/>
    <p:sldId id="313" r:id="rId7"/>
    <p:sldId id="314" r:id="rId8"/>
    <p:sldId id="315" r:id="rId9"/>
    <p:sldId id="316" r:id="rId10"/>
    <p:sldId id="318" r:id="rId11"/>
    <p:sldId id="320" r:id="rId12"/>
    <p:sldId id="30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5" y="1089522"/>
            <a:ext cx="10515600" cy="964909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27" y="2"/>
            <a:ext cx="12108873" cy="12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              Thứ …. ngày … tháng 10  năm 2021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Kể chuyện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                    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 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301"/>
            <a:ext cx="12191999" cy="498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478575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754"/>
            <a:ext cx="12192000" cy="21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"/>
            <a:ext cx="12108873" cy="12469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" y="1875911"/>
            <a:ext cx="12192000" cy="3301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1" y="1076183"/>
            <a:ext cx="1216824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77642"/>
            <a:ext cx="12191999" cy="168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5" y="1089522"/>
            <a:ext cx="10515600" cy="964909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27" y="2"/>
            <a:ext cx="12108873" cy="12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                                              Thứ …. ngày … tháng 10  năm 2021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Kể chuyện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                    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 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301"/>
            <a:ext cx="12191999" cy="498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hậu ho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03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1395"/>
            <a:ext cx="12192000" cy="14666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Rầm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68"/>
            <a:ext cx="12192000" cy="475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288"/>
            <a:ext cx="12192000" cy="17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4342149"/>
            <a:ext cx="1219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2024"/>
            <a:ext cx="120415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 ,”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“……..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4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996"/>
            <a:ext cx="12192000" cy="23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5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5" y="1089522"/>
            <a:ext cx="10515600" cy="964909"/>
          </a:xfrm>
        </p:spPr>
        <p:txBody>
          <a:bodyPr>
            <a:norm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27" y="2"/>
            <a:ext cx="12108873" cy="12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301"/>
            <a:ext cx="12191999" cy="498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196</Words>
  <Application>Microsoft Office PowerPoint</Application>
  <PresentationFormat>Custom</PresentationFormat>
  <Paragraphs>16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</vt:lpstr>
      <vt:lpstr>2_Office Theme</vt:lpstr>
      <vt:lpstr>PowerPoint Presentation</vt:lpstr>
      <vt:lpstr>PowerPoint Presentation</vt:lpstr>
      <vt:lpstr>                                                    Thứ …. ngày … tháng 10  năm 2021 Kể chuyện:                           Chậu hoa</vt:lpstr>
      <vt:lpstr>Hoạt động 2 : Kể chuyện trong nhóm :</vt:lpstr>
      <vt:lpstr>Giờ ra chơi, thầy giáo vừa kịp viết lên bảng mấy chữ mẫu cho tiết sau thì nghe tiếng “ Rầm “ ngoài hành lang.</vt:lpstr>
      <vt:lpstr>PowerPoint Presentation</vt:lpstr>
      <vt:lpstr>PowerPoint Presentation</vt:lpstr>
      <vt:lpstr>PowerPoint Presentation</vt:lpstr>
      <vt:lpstr>Hoạt động 2 : Kể chuyện trong nhóm :</vt:lpstr>
      <vt:lpstr>Hoạt động 3 : Kể lại toàn bộ câu chuyện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2021-06-07T06:59:14Z</dcterms:created>
  <dcterms:modified xsi:type="dcterms:W3CDTF">2021-10-03T10:42:38Z</dcterms:modified>
</cp:coreProperties>
</file>