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49822" r="62294" b="35349"/>
          <a:stretch/>
        </p:blipFill>
        <p:spPr bwMode="auto">
          <a:xfrm>
            <a:off x="2895600" y="1632065"/>
            <a:ext cx="5273040" cy="322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5532120" y="1798321"/>
            <a:ext cx="134112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76</cp:revision>
  <dcterms:created xsi:type="dcterms:W3CDTF">2018-01-28T07:11:08Z</dcterms:created>
  <dcterms:modified xsi:type="dcterms:W3CDTF">2022-08-27T07:57:16Z</dcterms:modified>
</cp:coreProperties>
</file>