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9" r:id="rId3"/>
    <p:sldId id="280" r:id="rId4"/>
    <p:sldId id="281" r:id="rId5"/>
    <p:sldId id="28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22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0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93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02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6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01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026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68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67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96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73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24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taäp vaø thöïc haønh </a:t>
            </a:r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6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09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taäp vaø thöïc haønh </a:t>
            </a:r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6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37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taäp vaø thöïc haønh </a:t>
            </a:r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6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92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taäp vaø thöïc haønh </a:t>
            </a:r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6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16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taäp vaø thöïc haønh </a:t>
            </a:r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6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07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85</Words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.VnBahamasB</vt:lpstr>
      <vt:lpstr>Arial</vt:lpstr>
      <vt:lpstr>Calibri</vt:lpstr>
      <vt:lpstr>Calibri Light</vt:lpstr>
      <vt:lpstr>VNI-Jamai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2021-07-24T15:04:47Z</dcterms:created>
  <dcterms:modified xsi:type="dcterms:W3CDTF">2021-08-05T06:19:12Z</dcterms:modified>
</cp:coreProperties>
</file>