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323" r:id="rId2"/>
    <p:sldId id="257" r:id="rId3"/>
    <p:sldId id="258" r:id="rId4"/>
    <p:sldId id="259" r:id="rId5"/>
    <p:sldId id="261" r:id="rId6"/>
    <p:sldId id="262" r:id="rId7"/>
    <p:sldId id="305" r:id="rId8"/>
    <p:sldId id="306" r:id="rId9"/>
    <p:sldId id="307" r:id="rId10"/>
    <p:sldId id="308" r:id="rId11"/>
    <p:sldId id="309" r:id="rId12"/>
    <p:sldId id="310" r:id="rId13"/>
    <p:sldId id="311" r:id="rId14"/>
    <p:sldId id="312" r:id="rId15"/>
    <p:sldId id="313" r:id="rId16"/>
    <p:sldId id="314" r:id="rId17"/>
    <p:sldId id="315" r:id="rId18"/>
    <p:sldId id="316" r:id="rId19"/>
    <p:sldId id="317" r:id="rId20"/>
    <p:sldId id="318" r:id="rId21"/>
    <p:sldId id="319" r:id="rId22"/>
    <p:sldId id="320" r:id="rId23"/>
    <p:sldId id="321" r:id="rId24"/>
    <p:sldId id="322" r:id="rId25"/>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86" d="100"/>
          <a:sy n="86" d="100"/>
        </p:scale>
        <p:origin x="-264" y="-9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71C67D0-BF6D-4BC9-8AB2-DD324B4C27B2}" type="datetimeFigureOut">
              <a:rPr lang="en-US" smtClean="0"/>
              <a:t>8/2/2023</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F1DBBB8-306B-4893-95DF-9F9CF9182B5F}" type="slidenum">
              <a:rPr lang="en-US" smtClean="0"/>
              <a:t>‹#›</a:t>
            </a:fld>
            <a:endParaRPr lang="en-US"/>
          </a:p>
        </p:txBody>
      </p:sp>
    </p:spTree>
    <p:extLst>
      <p:ext uri="{BB962C8B-B14F-4D97-AF65-F5344CB8AC3E}">
        <p14:creationId xmlns:p14="http://schemas.microsoft.com/office/powerpoint/2010/main" val="23721963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5C5BD3-70EF-4C81-AC92-C9BD14DB92A2}" type="slidenum">
              <a:rPr lang="en-US" smtClean="0"/>
              <a:t>9</a:t>
            </a:fld>
            <a:endParaRPr lang="en-US"/>
          </a:p>
        </p:txBody>
      </p:sp>
    </p:spTree>
    <p:extLst>
      <p:ext uri="{BB962C8B-B14F-4D97-AF65-F5344CB8AC3E}">
        <p14:creationId xmlns:p14="http://schemas.microsoft.com/office/powerpoint/2010/main" val="22167174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ko-KR" altLang="en-US" dirty="0"/>
          </a:p>
        </p:txBody>
      </p:sp>
      <p:sp>
        <p:nvSpPr>
          <p:cNvPr id="4" name="Slide Number Placeholder 3"/>
          <p:cNvSpPr>
            <a:spLocks noGrp="1"/>
          </p:cNvSpPr>
          <p:nvPr>
            <p:ph type="sldNum" sz="quarter" idx="10"/>
          </p:nvPr>
        </p:nvSpPr>
        <p:spPr/>
        <p:txBody>
          <a:bodyPr/>
          <a:lstStyle/>
          <a:p>
            <a:fld id="{9D722A52-DCF9-4790-BCF7-59F758A67F20}" type="slidenum">
              <a:rPr lang="ko-KR" altLang="en-US" smtClean="0"/>
              <a:t>24</a:t>
            </a:fld>
            <a:endParaRPr lang="ko-KR" altLang="en-US"/>
          </a:p>
        </p:txBody>
      </p:sp>
    </p:spTree>
    <p:extLst>
      <p:ext uri="{BB962C8B-B14F-4D97-AF65-F5344CB8AC3E}">
        <p14:creationId xmlns:p14="http://schemas.microsoft.com/office/powerpoint/2010/main" val="21006185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5C5BD3-70EF-4C81-AC92-C9BD14DB92A2}" type="slidenum">
              <a:rPr lang="en-US" smtClean="0"/>
              <a:t>11</a:t>
            </a:fld>
            <a:endParaRPr lang="en-US"/>
          </a:p>
        </p:txBody>
      </p:sp>
    </p:spTree>
    <p:extLst>
      <p:ext uri="{BB962C8B-B14F-4D97-AF65-F5344CB8AC3E}">
        <p14:creationId xmlns:p14="http://schemas.microsoft.com/office/powerpoint/2010/main" val="22167174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5C5BD3-70EF-4C81-AC92-C9BD14DB92A2}" type="slidenum">
              <a:rPr lang="en-US" smtClean="0"/>
              <a:t>12</a:t>
            </a:fld>
            <a:endParaRPr lang="en-US"/>
          </a:p>
        </p:txBody>
      </p:sp>
    </p:spTree>
    <p:extLst>
      <p:ext uri="{BB962C8B-B14F-4D97-AF65-F5344CB8AC3E}">
        <p14:creationId xmlns:p14="http://schemas.microsoft.com/office/powerpoint/2010/main" val="22167174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5C5BD3-70EF-4C81-AC92-C9BD14DB92A2}" type="slidenum">
              <a:rPr lang="en-US" smtClean="0"/>
              <a:t>13</a:t>
            </a:fld>
            <a:endParaRPr lang="en-US"/>
          </a:p>
        </p:txBody>
      </p:sp>
    </p:spTree>
    <p:extLst>
      <p:ext uri="{BB962C8B-B14F-4D97-AF65-F5344CB8AC3E}">
        <p14:creationId xmlns:p14="http://schemas.microsoft.com/office/powerpoint/2010/main" val="22167174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5C5BD3-70EF-4C81-AC92-C9BD14DB92A2}" type="slidenum">
              <a:rPr lang="en-US" smtClean="0"/>
              <a:t>14</a:t>
            </a:fld>
            <a:endParaRPr lang="en-US"/>
          </a:p>
        </p:txBody>
      </p:sp>
    </p:spTree>
    <p:extLst>
      <p:ext uri="{BB962C8B-B14F-4D97-AF65-F5344CB8AC3E}">
        <p14:creationId xmlns:p14="http://schemas.microsoft.com/office/powerpoint/2010/main" val="22167174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5C5BD3-70EF-4C81-AC92-C9BD14DB92A2}" type="slidenum">
              <a:rPr lang="en-US" smtClean="0"/>
              <a:t>15</a:t>
            </a:fld>
            <a:endParaRPr lang="en-US"/>
          </a:p>
        </p:txBody>
      </p:sp>
    </p:spTree>
    <p:extLst>
      <p:ext uri="{BB962C8B-B14F-4D97-AF65-F5344CB8AC3E}">
        <p14:creationId xmlns:p14="http://schemas.microsoft.com/office/powerpoint/2010/main" val="22167174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5C5BD3-70EF-4C81-AC92-C9BD14DB92A2}" type="slidenum">
              <a:rPr lang="en-US" smtClean="0"/>
              <a:t>16</a:t>
            </a:fld>
            <a:endParaRPr lang="en-US"/>
          </a:p>
        </p:txBody>
      </p:sp>
    </p:spTree>
    <p:extLst>
      <p:ext uri="{BB962C8B-B14F-4D97-AF65-F5344CB8AC3E}">
        <p14:creationId xmlns:p14="http://schemas.microsoft.com/office/powerpoint/2010/main" val="22167174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5C5BD3-70EF-4C81-AC92-C9BD14DB92A2}" type="slidenum">
              <a:rPr lang="en-US" smtClean="0"/>
              <a:t>17</a:t>
            </a:fld>
            <a:endParaRPr lang="en-US"/>
          </a:p>
        </p:txBody>
      </p:sp>
    </p:spTree>
    <p:extLst>
      <p:ext uri="{BB962C8B-B14F-4D97-AF65-F5344CB8AC3E}">
        <p14:creationId xmlns:p14="http://schemas.microsoft.com/office/powerpoint/2010/main" val="22167174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5C5BD3-70EF-4C81-AC92-C9BD14DB92A2}" type="slidenum">
              <a:rPr lang="en-US" smtClean="0"/>
              <a:t>18</a:t>
            </a:fld>
            <a:endParaRPr lang="en-US"/>
          </a:p>
        </p:txBody>
      </p:sp>
    </p:spTree>
    <p:extLst>
      <p:ext uri="{BB962C8B-B14F-4D97-AF65-F5344CB8AC3E}">
        <p14:creationId xmlns:p14="http://schemas.microsoft.com/office/powerpoint/2010/main" val="22167174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E368EA8-DEC9-4FE3-9F8B-F710FC85428F}" type="datetimeFigureOut">
              <a:rPr lang="en-US" smtClean="0"/>
              <a:t>8/2/2023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9665A8-C410-4D08-9D2C-02EA13BD341C}" type="slidenum">
              <a:rPr lang="en-US" smtClean="0"/>
              <a:t>‹#›</a:t>
            </a:fld>
            <a:endParaRPr lang="en-US"/>
          </a:p>
        </p:txBody>
      </p:sp>
    </p:spTree>
    <p:extLst>
      <p:ext uri="{BB962C8B-B14F-4D97-AF65-F5344CB8AC3E}">
        <p14:creationId xmlns:p14="http://schemas.microsoft.com/office/powerpoint/2010/main" val="36997007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E368EA8-DEC9-4FE3-9F8B-F710FC85428F}" type="datetimeFigureOut">
              <a:rPr lang="en-US" smtClean="0"/>
              <a:t>8/2/2023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9665A8-C410-4D08-9D2C-02EA13BD341C}" type="slidenum">
              <a:rPr lang="en-US" smtClean="0"/>
              <a:t>‹#›</a:t>
            </a:fld>
            <a:endParaRPr lang="en-US"/>
          </a:p>
        </p:txBody>
      </p:sp>
    </p:spTree>
    <p:extLst>
      <p:ext uri="{BB962C8B-B14F-4D97-AF65-F5344CB8AC3E}">
        <p14:creationId xmlns:p14="http://schemas.microsoft.com/office/powerpoint/2010/main" val="37925226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E368EA8-DEC9-4FE3-9F8B-F710FC85428F}" type="datetimeFigureOut">
              <a:rPr lang="en-US" smtClean="0"/>
              <a:t>8/2/2023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9665A8-C410-4D08-9D2C-02EA13BD341C}" type="slidenum">
              <a:rPr lang="en-US" smtClean="0"/>
              <a:t>‹#›</a:t>
            </a:fld>
            <a:endParaRPr lang="en-US"/>
          </a:p>
        </p:txBody>
      </p:sp>
    </p:spTree>
    <p:extLst>
      <p:ext uri="{BB962C8B-B14F-4D97-AF65-F5344CB8AC3E}">
        <p14:creationId xmlns:p14="http://schemas.microsoft.com/office/powerpoint/2010/main" val="3426432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over slide layout">
    <p:bg>
      <p:bgPr>
        <a:solidFill>
          <a:schemeClr val="accent1"/>
        </a:solidFill>
        <a:effectLst/>
      </p:bgPr>
    </p:bg>
    <p:spTree>
      <p:nvGrpSpPr>
        <p:cNvPr id="1" name=""/>
        <p:cNvGrpSpPr/>
        <p:nvPr/>
      </p:nvGrpSpPr>
      <p:grpSpPr>
        <a:xfrm>
          <a:off x="0" y="0"/>
          <a:ext cx="0" cy="0"/>
          <a:chOff x="0" y="0"/>
          <a:chExt cx="0" cy="0"/>
        </a:xfrm>
      </p:grpSpPr>
      <p:sp>
        <p:nvSpPr>
          <p:cNvPr id="42" name="Freeform: Shape 41">
            <a:extLst>
              <a:ext uri="{FF2B5EF4-FFF2-40B4-BE49-F238E27FC236}">
                <a16:creationId xmlns:a16="http://schemas.microsoft.com/office/drawing/2014/main" xmlns="" id="{276371D3-4FF4-4780-8DCC-1A9DD3FBADB1}"/>
              </a:ext>
            </a:extLst>
          </p:cNvPr>
          <p:cNvSpPr/>
          <p:nvPr/>
        </p:nvSpPr>
        <p:spPr>
          <a:xfrm>
            <a:off x="3" y="7742"/>
            <a:ext cx="9148145" cy="5143500"/>
          </a:xfrm>
          <a:custGeom>
            <a:avLst/>
            <a:gdLst>
              <a:gd name="connsiteX0" fmla="*/ 488332 w 18296289"/>
              <a:gd name="connsiteY0" fmla="*/ 6 h 10287000"/>
              <a:gd name="connsiteX1" fmla="*/ 716342 w 18296289"/>
              <a:gd name="connsiteY1" fmla="*/ 6 h 10287000"/>
              <a:gd name="connsiteX2" fmla="*/ 716342 w 18296289"/>
              <a:gd name="connsiteY2" fmla="*/ 10287000 h 10287000"/>
              <a:gd name="connsiteX3" fmla="*/ 488332 w 18296289"/>
              <a:gd name="connsiteY3" fmla="*/ 10287000 h 10287000"/>
              <a:gd name="connsiteX4" fmla="*/ 0 w 18296289"/>
              <a:gd name="connsiteY4" fmla="*/ 6 h 10287000"/>
              <a:gd name="connsiteX5" fmla="*/ 228011 w 18296289"/>
              <a:gd name="connsiteY5" fmla="*/ 6 h 10287000"/>
              <a:gd name="connsiteX6" fmla="*/ 228011 w 18296289"/>
              <a:gd name="connsiteY6" fmla="*/ 10287000 h 10287000"/>
              <a:gd name="connsiteX7" fmla="*/ 0 w 18296289"/>
              <a:gd name="connsiteY7" fmla="*/ 10287000 h 10287000"/>
              <a:gd name="connsiteX8" fmla="*/ 976663 w 18296289"/>
              <a:gd name="connsiteY8" fmla="*/ 5 h 10287000"/>
              <a:gd name="connsiteX9" fmla="*/ 1204675 w 18296289"/>
              <a:gd name="connsiteY9" fmla="*/ 5 h 10287000"/>
              <a:gd name="connsiteX10" fmla="*/ 1204675 w 18296289"/>
              <a:gd name="connsiteY10" fmla="*/ 10287000 h 10287000"/>
              <a:gd name="connsiteX11" fmla="*/ 976663 w 18296289"/>
              <a:gd name="connsiteY11" fmla="*/ 10287000 h 10287000"/>
              <a:gd name="connsiteX12" fmla="*/ 1464995 w 18296289"/>
              <a:gd name="connsiteY12" fmla="*/ 5 h 10287000"/>
              <a:gd name="connsiteX13" fmla="*/ 1693006 w 18296289"/>
              <a:gd name="connsiteY13" fmla="*/ 5 h 10287000"/>
              <a:gd name="connsiteX14" fmla="*/ 1693006 w 18296289"/>
              <a:gd name="connsiteY14" fmla="*/ 10287000 h 10287000"/>
              <a:gd name="connsiteX15" fmla="*/ 1464995 w 18296289"/>
              <a:gd name="connsiteY15" fmla="*/ 10287000 h 10287000"/>
              <a:gd name="connsiteX16" fmla="*/ 1953326 w 18296289"/>
              <a:gd name="connsiteY16" fmla="*/ 5 h 10287000"/>
              <a:gd name="connsiteX17" fmla="*/ 2181338 w 18296289"/>
              <a:gd name="connsiteY17" fmla="*/ 5 h 10287000"/>
              <a:gd name="connsiteX18" fmla="*/ 2181338 w 18296289"/>
              <a:gd name="connsiteY18" fmla="*/ 10287000 h 10287000"/>
              <a:gd name="connsiteX19" fmla="*/ 1953326 w 18296289"/>
              <a:gd name="connsiteY19" fmla="*/ 10287000 h 10287000"/>
              <a:gd name="connsiteX20" fmla="*/ 2441658 w 18296289"/>
              <a:gd name="connsiteY20" fmla="*/ 5 h 10287000"/>
              <a:gd name="connsiteX21" fmla="*/ 2669670 w 18296289"/>
              <a:gd name="connsiteY21" fmla="*/ 5 h 10287000"/>
              <a:gd name="connsiteX22" fmla="*/ 2669670 w 18296289"/>
              <a:gd name="connsiteY22" fmla="*/ 10287000 h 10287000"/>
              <a:gd name="connsiteX23" fmla="*/ 2441658 w 18296289"/>
              <a:gd name="connsiteY23" fmla="*/ 10287000 h 10287000"/>
              <a:gd name="connsiteX24" fmla="*/ 2929991 w 18296289"/>
              <a:gd name="connsiteY24" fmla="*/ 5 h 10287000"/>
              <a:gd name="connsiteX25" fmla="*/ 3158002 w 18296289"/>
              <a:gd name="connsiteY25" fmla="*/ 5 h 10287000"/>
              <a:gd name="connsiteX26" fmla="*/ 3158002 w 18296289"/>
              <a:gd name="connsiteY26" fmla="*/ 10287000 h 10287000"/>
              <a:gd name="connsiteX27" fmla="*/ 2929991 w 18296289"/>
              <a:gd name="connsiteY27" fmla="*/ 10287000 h 10287000"/>
              <a:gd name="connsiteX28" fmla="*/ 3418323 w 18296289"/>
              <a:gd name="connsiteY28" fmla="*/ 5 h 10287000"/>
              <a:gd name="connsiteX29" fmla="*/ 3646334 w 18296289"/>
              <a:gd name="connsiteY29" fmla="*/ 5 h 10287000"/>
              <a:gd name="connsiteX30" fmla="*/ 3646334 w 18296289"/>
              <a:gd name="connsiteY30" fmla="*/ 10287000 h 10287000"/>
              <a:gd name="connsiteX31" fmla="*/ 3418323 w 18296289"/>
              <a:gd name="connsiteY31" fmla="*/ 10287000 h 10287000"/>
              <a:gd name="connsiteX32" fmla="*/ 3906655 w 18296289"/>
              <a:gd name="connsiteY32" fmla="*/ 5 h 10287000"/>
              <a:gd name="connsiteX33" fmla="*/ 4134665 w 18296289"/>
              <a:gd name="connsiteY33" fmla="*/ 5 h 10287000"/>
              <a:gd name="connsiteX34" fmla="*/ 4134665 w 18296289"/>
              <a:gd name="connsiteY34" fmla="*/ 10287000 h 10287000"/>
              <a:gd name="connsiteX35" fmla="*/ 3906655 w 18296289"/>
              <a:gd name="connsiteY35" fmla="*/ 10287000 h 10287000"/>
              <a:gd name="connsiteX36" fmla="*/ 4394985 w 18296289"/>
              <a:gd name="connsiteY36" fmla="*/ 4 h 10287000"/>
              <a:gd name="connsiteX37" fmla="*/ 4622994 w 18296289"/>
              <a:gd name="connsiteY37" fmla="*/ 4 h 10287000"/>
              <a:gd name="connsiteX38" fmla="*/ 4622994 w 18296289"/>
              <a:gd name="connsiteY38" fmla="*/ 10287000 h 10287000"/>
              <a:gd name="connsiteX39" fmla="*/ 4394985 w 18296289"/>
              <a:gd name="connsiteY39" fmla="*/ 10287000 h 10287000"/>
              <a:gd name="connsiteX40" fmla="*/ 4883318 w 18296289"/>
              <a:gd name="connsiteY40" fmla="*/ 4 h 10287000"/>
              <a:gd name="connsiteX41" fmla="*/ 5111327 w 18296289"/>
              <a:gd name="connsiteY41" fmla="*/ 4 h 10287000"/>
              <a:gd name="connsiteX42" fmla="*/ 5111327 w 18296289"/>
              <a:gd name="connsiteY42" fmla="*/ 10287000 h 10287000"/>
              <a:gd name="connsiteX43" fmla="*/ 4883318 w 18296289"/>
              <a:gd name="connsiteY43" fmla="*/ 10287000 h 10287000"/>
              <a:gd name="connsiteX44" fmla="*/ 5371649 w 18296289"/>
              <a:gd name="connsiteY44" fmla="*/ 4 h 10287000"/>
              <a:gd name="connsiteX45" fmla="*/ 5599660 w 18296289"/>
              <a:gd name="connsiteY45" fmla="*/ 4 h 10287000"/>
              <a:gd name="connsiteX46" fmla="*/ 5599660 w 18296289"/>
              <a:gd name="connsiteY46" fmla="*/ 10287000 h 10287000"/>
              <a:gd name="connsiteX47" fmla="*/ 5371649 w 18296289"/>
              <a:gd name="connsiteY47" fmla="*/ 10287000 h 10287000"/>
              <a:gd name="connsiteX48" fmla="*/ 5859980 w 18296289"/>
              <a:gd name="connsiteY48" fmla="*/ 4 h 10287000"/>
              <a:gd name="connsiteX49" fmla="*/ 6087990 w 18296289"/>
              <a:gd name="connsiteY49" fmla="*/ 4 h 10287000"/>
              <a:gd name="connsiteX50" fmla="*/ 6087990 w 18296289"/>
              <a:gd name="connsiteY50" fmla="*/ 10287000 h 10287000"/>
              <a:gd name="connsiteX51" fmla="*/ 5859980 w 18296289"/>
              <a:gd name="connsiteY51" fmla="*/ 10287000 h 10287000"/>
              <a:gd name="connsiteX52" fmla="*/ 6348314 w 18296289"/>
              <a:gd name="connsiteY52" fmla="*/ 4 h 10287000"/>
              <a:gd name="connsiteX53" fmla="*/ 6576324 w 18296289"/>
              <a:gd name="connsiteY53" fmla="*/ 4 h 10287000"/>
              <a:gd name="connsiteX54" fmla="*/ 6576324 w 18296289"/>
              <a:gd name="connsiteY54" fmla="*/ 10287000 h 10287000"/>
              <a:gd name="connsiteX55" fmla="*/ 6348314 w 18296289"/>
              <a:gd name="connsiteY55" fmla="*/ 10287000 h 10287000"/>
              <a:gd name="connsiteX56" fmla="*/ 6836644 w 18296289"/>
              <a:gd name="connsiteY56" fmla="*/ 4 h 10287000"/>
              <a:gd name="connsiteX57" fmla="*/ 7064654 w 18296289"/>
              <a:gd name="connsiteY57" fmla="*/ 4 h 10287000"/>
              <a:gd name="connsiteX58" fmla="*/ 7064654 w 18296289"/>
              <a:gd name="connsiteY58" fmla="*/ 10287000 h 10287000"/>
              <a:gd name="connsiteX59" fmla="*/ 6836644 w 18296289"/>
              <a:gd name="connsiteY59" fmla="*/ 10287000 h 10287000"/>
              <a:gd name="connsiteX60" fmla="*/ 7324976 w 18296289"/>
              <a:gd name="connsiteY60" fmla="*/ 3 h 10287000"/>
              <a:gd name="connsiteX61" fmla="*/ 7552987 w 18296289"/>
              <a:gd name="connsiteY61" fmla="*/ 3 h 10287000"/>
              <a:gd name="connsiteX62" fmla="*/ 7552987 w 18296289"/>
              <a:gd name="connsiteY62" fmla="*/ 10287000 h 10287000"/>
              <a:gd name="connsiteX63" fmla="*/ 7324976 w 18296289"/>
              <a:gd name="connsiteY63" fmla="*/ 10287000 h 10287000"/>
              <a:gd name="connsiteX64" fmla="*/ 7813308 w 18296289"/>
              <a:gd name="connsiteY64" fmla="*/ 3 h 10287000"/>
              <a:gd name="connsiteX65" fmla="*/ 8041318 w 18296289"/>
              <a:gd name="connsiteY65" fmla="*/ 3 h 10287000"/>
              <a:gd name="connsiteX66" fmla="*/ 8041318 w 18296289"/>
              <a:gd name="connsiteY66" fmla="*/ 10287000 h 10287000"/>
              <a:gd name="connsiteX67" fmla="*/ 7813308 w 18296289"/>
              <a:gd name="connsiteY67" fmla="*/ 10287000 h 10287000"/>
              <a:gd name="connsiteX68" fmla="*/ 8301639 w 18296289"/>
              <a:gd name="connsiteY68" fmla="*/ 3 h 10287000"/>
              <a:gd name="connsiteX69" fmla="*/ 8529649 w 18296289"/>
              <a:gd name="connsiteY69" fmla="*/ 3 h 10287000"/>
              <a:gd name="connsiteX70" fmla="*/ 8529649 w 18296289"/>
              <a:gd name="connsiteY70" fmla="*/ 10287000 h 10287000"/>
              <a:gd name="connsiteX71" fmla="*/ 8301639 w 18296289"/>
              <a:gd name="connsiteY71" fmla="*/ 10287000 h 10287000"/>
              <a:gd name="connsiteX72" fmla="*/ 8789970 w 18296289"/>
              <a:gd name="connsiteY72" fmla="*/ 3 h 10287000"/>
              <a:gd name="connsiteX73" fmla="*/ 9017981 w 18296289"/>
              <a:gd name="connsiteY73" fmla="*/ 3 h 10287000"/>
              <a:gd name="connsiteX74" fmla="*/ 9017981 w 18296289"/>
              <a:gd name="connsiteY74" fmla="*/ 10287000 h 10287000"/>
              <a:gd name="connsiteX75" fmla="*/ 8789970 w 18296289"/>
              <a:gd name="connsiteY75" fmla="*/ 10287000 h 10287000"/>
              <a:gd name="connsiteX76" fmla="*/ 9278302 w 18296289"/>
              <a:gd name="connsiteY76" fmla="*/ 3 h 10287000"/>
              <a:gd name="connsiteX77" fmla="*/ 9506313 w 18296289"/>
              <a:gd name="connsiteY77" fmla="*/ 3 h 10287000"/>
              <a:gd name="connsiteX78" fmla="*/ 9506313 w 18296289"/>
              <a:gd name="connsiteY78" fmla="*/ 10287000 h 10287000"/>
              <a:gd name="connsiteX79" fmla="*/ 9278302 w 18296289"/>
              <a:gd name="connsiteY79" fmla="*/ 10287000 h 10287000"/>
              <a:gd name="connsiteX80" fmla="*/ 9766634 w 18296289"/>
              <a:gd name="connsiteY80" fmla="*/ 3 h 10287000"/>
              <a:gd name="connsiteX81" fmla="*/ 9994645 w 18296289"/>
              <a:gd name="connsiteY81" fmla="*/ 3 h 10287000"/>
              <a:gd name="connsiteX82" fmla="*/ 9994645 w 18296289"/>
              <a:gd name="connsiteY82" fmla="*/ 10287000 h 10287000"/>
              <a:gd name="connsiteX83" fmla="*/ 9766634 w 18296289"/>
              <a:gd name="connsiteY83" fmla="*/ 10287000 h 10287000"/>
              <a:gd name="connsiteX84" fmla="*/ 10254966 w 18296289"/>
              <a:gd name="connsiteY84" fmla="*/ 3 h 10287000"/>
              <a:gd name="connsiteX85" fmla="*/ 10482977 w 18296289"/>
              <a:gd name="connsiteY85" fmla="*/ 3 h 10287000"/>
              <a:gd name="connsiteX86" fmla="*/ 10482977 w 18296289"/>
              <a:gd name="connsiteY86" fmla="*/ 10287000 h 10287000"/>
              <a:gd name="connsiteX87" fmla="*/ 10254966 w 18296289"/>
              <a:gd name="connsiteY87" fmla="*/ 10287000 h 10287000"/>
              <a:gd name="connsiteX88" fmla="*/ 10743298 w 18296289"/>
              <a:gd name="connsiteY88" fmla="*/ 2 h 10287000"/>
              <a:gd name="connsiteX89" fmla="*/ 10971309 w 18296289"/>
              <a:gd name="connsiteY89" fmla="*/ 2 h 10287000"/>
              <a:gd name="connsiteX90" fmla="*/ 10971309 w 18296289"/>
              <a:gd name="connsiteY90" fmla="*/ 10287000 h 10287000"/>
              <a:gd name="connsiteX91" fmla="*/ 10743298 w 18296289"/>
              <a:gd name="connsiteY91" fmla="*/ 10287000 h 10287000"/>
              <a:gd name="connsiteX92" fmla="*/ 11231630 w 18296289"/>
              <a:gd name="connsiteY92" fmla="*/ 2 h 10287000"/>
              <a:gd name="connsiteX93" fmla="*/ 11459641 w 18296289"/>
              <a:gd name="connsiteY93" fmla="*/ 2 h 10287000"/>
              <a:gd name="connsiteX94" fmla="*/ 11459641 w 18296289"/>
              <a:gd name="connsiteY94" fmla="*/ 10287000 h 10287000"/>
              <a:gd name="connsiteX95" fmla="*/ 11231630 w 18296289"/>
              <a:gd name="connsiteY95" fmla="*/ 10287000 h 10287000"/>
              <a:gd name="connsiteX96" fmla="*/ 11719962 w 18296289"/>
              <a:gd name="connsiteY96" fmla="*/ 2 h 10287000"/>
              <a:gd name="connsiteX97" fmla="*/ 11947973 w 18296289"/>
              <a:gd name="connsiteY97" fmla="*/ 2 h 10287000"/>
              <a:gd name="connsiteX98" fmla="*/ 11947973 w 18296289"/>
              <a:gd name="connsiteY98" fmla="*/ 10287000 h 10287000"/>
              <a:gd name="connsiteX99" fmla="*/ 11719962 w 18296289"/>
              <a:gd name="connsiteY99" fmla="*/ 10287000 h 10287000"/>
              <a:gd name="connsiteX100" fmla="*/ 12208294 w 18296289"/>
              <a:gd name="connsiteY100" fmla="*/ 2 h 10287000"/>
              <a:gd name="connsiteX101" fmla="*/ 12436305 w 18296289"/>
              <a:gd name="connsiteY101" fmla="*/ 2 h 10287000"/>
              <a:gd name="connsiteX102" fmla="*/ 12436305 w 18296289"/>
              <a:gd name="connsiteY102" fmla="*/ 10287000 h 10287000"/>
              <a:gd name="connsiteX103" fmla="*/ 12208294 w 18296289"/>
              <a:gd name="connsiteY103" fmla="*/ 10287000 h 10287000"/>
              <a:gd name="connsiteX104" fmla="*/ 12696626 w 18296289"/>
              <a:gd name="connsiteY104" fmla="*/ 2 h 10287000"/>
              <a:gd name="connsiteX105" fmla="*/ 12924637 w 18296289"/>
              <a:gd name="connsiteY105" fmla="*/ 2 h 10287000"/>
              <a:gd name="connsiteX106" fmla="*/ 12924637 w 18296289"/>
              <a:gd name="connsiteY106" fmla="*/ 10287000 h 10287000"/>
              <a:gd name="connsiteX107" fmla="*/ 12696626 w 18296289"/>
              <a:gd name="connsiteY107" fmla="*/ 10287000 h 10287000"/>
              <a:gd name="connsiteX108" fmla="*/ 13184958 w 18296289"/>
              <a:gd name="connsiteY108" fmla="*/ 2 h 10287000"/>
              <a:gd name="connsiteX109" fmla="*/ 13412969 w 18296289"/>
              <a:gd name="connsiteY109" fmla="*/ 2 h 10287000"/>
              <a:gd name="connsiteX110" fmla="*/ 13412969 w 18296289"/>
              <a:gd name="connsiteY110" fmla="*/ 10287000 h 10287000"/>
              <a:gd name="connsiteX111" fmla="*/ 13184958 w 18296289"/>
              <a:gd name="connsiteY111" fmla="*/ 10287000 h 10287000"/>
              <a:gd name="connsiteX112" fmla="*/ 13673290 w 18296289"/>
              <a:gd name="connsiteY112" fmla="*/ 1 h 10287000"/>
              <a:gd name="connsiteX113" fmla="*/ 13901301 w 18296289"/>
              <a:gd name="connsiteY113" fmla="*/ 1 h 10287000"/>
              <a:gd name="connsiteX114" fmla="*/ 13901301 w 18296289"/>
              <a:gd name="connsiteY114" fmla="*/ 10287000 h 10287000"/>
              <a:gd name="connsiteX115" fmla="*/ 13673290 w 18296289"/>
              <a:gd name="connsiteY115" fmla="*/ 10287000 h 10287000"/>
              <a:gd name="connsiteX116" fmla="*/ 14161622 w 18296289"/>
              <a:gd name="connsiteY116" fmla="*/ 1 h 10287000"/>
              <a:gd name="connsiteX117" fmla="*/ 14389633 w 18296289"/>
              <a:gd name="connsiteY117" fmla="*/ 1 h 10287000"/>
              <a:gd name="connsiteX118" fmla="*/ 14389633 w 18296289"/>
              <a:gd name="connsiteY118" fmla="*/ 10287000 h 10287000"/>
              <a:gd name="connsiteX119" fmla="*/ 14161622 w 18296289"/>
              <a:gd name="connsiteY119" fmla="*/ 10287000 h 10287000"/>
              <a:gd name="connsiteX120" fmla="*/ 14649954 w 18296289"/>
              <a:gd name="connsiteY120" fmla="*/ 1 h 10287000"/>
              <a:gd name="connsiteX121" fmla="*/ 14877965 w 18296289"/>
              <a:gd name="connsiteY121" fmla="*/ 1 h 10287000"/>
              <a:gd name="connsiteX122" fmla="*/ 14877965 w 18296289"/>
              <a:gd name="connsiteY122" fmla="*/ 10287000 h 10287000"/>
              <a:gd name="connsiteX123" fmla="*/ 14649954 w 18296289"/>
              <a:gd name="connsiteY123" fmla="*/ 10287000 h 10287000"/>
              <a:gd name="connsiteX124" fmla="*/ 15138286 w 18296289"/>
              <a:gd name="connsiteY124" fmla="*/ 1 h 10287000"/>
              <a:gd name="connsiteX125" fmla="*/ 15366297 w 18296289"/>
              <a:gd name="connsiteY125" fmla="*/ 1 h 10287000"/>
              <a:gd name="connsiteX126" fmla="*/ 15366297 w 18296289"/>
              <a:gd name="connsiteY126" fmla="*/ 10287000 h 10287000"/>
              <a:gd name="connsiteX127" fmla="*/ 15138286 w 18296289"/>
              <a:gd name="connsiteY127" fmla="*/ 10287000 h 10287000"/>
              <a:gd name="connsiteX128" fmla="*/ 15626618 w 18296289"/>
              <a:gd name="connsiteY128" fmla="*/ 1 h 10287000"/>
              <a:gd name="connsiteX129" fmla="*/ 15854629 w 18296289"/>
              <a:gd name="connsiteY129" fmla="*/ 1 h 10287000"/>
              <a:gd name="connsiteX130" fmla="*/ 15854629 w 18296289"/>
              <a:gd name="connsiteY130" fmla="*/ 10287000 h 10287000"/>
              <a:gd name="connsiteX131" fmla="*/ 15626618 w 18296289"/>
              <a:gd name="connsiteY131" fmla="*/ 10287000 h 10287000"/>
              <a:gd name="connsiteX132" fmla="*/ 16114950 w 18296289"/>
              <a:gd name="connsiteY132" fmla="*/ 1 h 10287000"/>
              <a:gd name="connsiteX133" fmla="*/ 16342961 w 18296289"/>
              <a:gd name="connsiteY133" fmla="*/ 1 h 10287000"/>
              <a:gd name="connsiteX134" fmla="*/ 16342961 w 18296289"/>
              <a:gd name="connsiteY134" fmla="*/ 10287000 h 10287000"/>
              <a:gd name="connsiteX135" fmla="*/ 16114950 w 18296289"/>
              <a:gd name="connsiteY135" fmla="*/ 10287000 h 10287000"/>
              <a:gd name="connsiteX136" fmla="*/ 16603282 w 18296289"/>
              <a:gd name="connsiteY136" fmla="*/ 1 h 10287000"/>
              <a:gd name="connsiteX137" fmla="*/ 16831293 w 18296289"/>
              <a:gd name="connsiteY137" fmla="*/ 1 h 10287000"/>
              <a:gd name="connsiteX138" fmla="*/ 16831293 w 18296289"/>
              <a:gd name="connsiteY138" fmla="*/ 10287000 h 10287000"/>
              <a:gd name="connsiteX139" fmla="*/ 16603282 w 18296289"/>
              <a:gd name="connsiteY139" fmla="*/ 10287000 h 10287000"/>
              <a:gd name="connsiteX140" fmla="*/ 17091615 w 18296289"/>
              <a:gd name="connsiteY140" fmla="*/ 0 h 10287000"/>
              <a:gd name="connsiteX141" fmla="*/ 17319625 w 18296289"/>
              <a:gd name="connsiteY141" fmla="*/ 0 h 10287000"/>
              <a:gd name="connsiteX142" fmla="*/ 17319625 w 18296289"/>
              <a:gd name="connsiteY142" fmla="*/ 10287000 h 10287000"/>
              <a:gd name="connsiteX143" fmla="*/ 17091615 w 18296289"/>
              <a:gd name="connsiteY143" fmla="*/ 10287000 h 10287000"/>
              <a:gd name="connsiteX144" fmla="*/ 17579947 w 18296289"/>
              <a:gd name="connsiteY144" fmla="*/ 0 h 10287000"/>
              <a:gd name="connsiteX145" fmla="*/ 17807957 w 18296289"/>
              <a:gd name="connsiteY145" fmla="*/ 0 h 10287000"/>
              <a:gd name="connsiteX146" fmla="*/ 17807957 w 18296289"/>
              <a:gd name="connsiteY146" fmla="*/ 10287000 h 10287000"/>
              <a:gd name="connsiteX147" fmla="*/ 17579947 w 18296289"/>
              <a:gd name="connsiteY147" fmla="*/ 10287000 h 10287000"/>
              <a:gd name="connsiteX148" fmla="*/ 18068279 w 18296289"/>
              <a:gd name="connsiteY148" fmla="*/ 0 h 10287000"/>
              <a:gd name="connsiteX149" fmla="*/ 18296289 w 18296289"/>
              <a:gd name="connsiteY149" fmla="*/ 0 h 10287000"/>
              <a:gd name="connsiteX150" fmla="*/ 18296289 w 18296289"/>
              <a:gd name="connsiteY150" fmla="*/ 10287000 h 10287000"/>
              <a:gd name="connsiteX151" fmla="*/ 18068279 w 18296289"/>
              <a:gd name="connsiteY151" fmla="*/ 10287000 h 10287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Lst>
            <a:rect l="l" t="t" r="r" b="b"/>
            <a:pathLst>
              <a:path w="18296289" h="10287000">
                <a:moveTo>
                  <a:pt x="488332" y="6"/>
                </a:moveTo>
                <a:lnTo>
                  <a:pt x="716342" y="6"/>
                </a:lnTo>
                <a:lnTo>
                  <a:pt x="716342" y="10287000"/>
                </a:lnTo>
                <a:lnTo>
                  <a:pt x="488332" y="10287000"/>
                </a:lnTo>
                <a:close/>
                <a:moveTo>
                  <a:pt x="0" y="6"/>
                </a:moveTo>
                <a:lnTo>
                  <a:pt x="228011" y="6"/>
                </a:lnTo>
                <a:lnTo>
                  <a:pt x="228011" y="10287000"/>
                </a:lnTo>
                <a:lnTo>
                  <a:pt x="0" y="10287000"/>
                </a:lnTo>
                <a:close/>
                <a:moveTo>
                  <a:pt x="976663" y="5"/>
                </a:moveTo>
                <a:lnTo>
                  <a:pt x="1204675" y="5"/>
                </a:lnTo>
                <a:lnTo>
                  <a:pt x="1204675" y="10287000"/>
                </a:lnTo>
                <a:lnTo>
                  <a:pt x="976663" y="10287000"/>
                </a:lnTo>
                <a:close/>
                <a:moveTo>
                  <a:pt x="1464995" y="5"/>
                </a:moveTo>
                <a:lnTo>
                  <a:pt x="1693006" y="5"/>
                </a:lnTo>
                <a:lnTo>
                  <a:pt x="1693006" y="10287000"/>
                </a:lnTo>
                <a:lnTo>
                  <a:pt x="1464995" y="10287000"/>
                </a:lnTo>
                <a:close/>
                <a:moveTo>
                  <a:pt x="1953326" y="5"/>
                </a:moveTo>
                <a:lnTo>
                  <a:pt x="2181338" y="5"/>
                </a:lnTo>
                <a:lnTo>
                  <a:pt x="2181338" y="10287000"/>
                </a:lnTo>
                <a:lnTo>
                  <a:pt x="1953326" y="10287000"/>
                </a:lnTo>
                <a:close/>
                <a:moveTo>
                  <a:pt x="2441658" y="5"/>
                </a:moveTo>
                <a:lnTo>
                  <a:pt x="2669670" y="5"/>
                </a:lnTo>
                <a:lnTo>
                  <a:pt x="2669670" y="10287000"/>
                </a:lnTo>
                <a:lnTo>
                  <a:pt x="2441658" y="10287000"/>
                </a:lnTo>
                <a:close/>
                <a:moveTo>
                  <a:pt x="2929991" y="5"/>
                </a:moveTo>
                <a:lnTo>
                  <a:pt x="3158002" y="5"/>
                </a:lnTo>
                <a:lnTo>
                  <a:pt x="3158002" y="10287000"/>
                </a:lnTo>
                <a:lnTo>
                  <a:pt x="2929991" y="10287000"/>
                </a:lnTo>
                <a:close/>
                <a:moveTo>
                  <a:pt x="3418323" y="5"/>
                </a:moveTo>
                <a:lnTo>
                  <a:pt x="3646334" y="5"/>
                </a:lnTo>
                <a:lnTo>
                  <a:pt x="3646334" y="10287000"/>
                </a:lnTo>
                <a:lnTo>
                  <a:pt x="3418323" y="10287000"/>
                </a:lnTo>
                <a:close/>
                <a:moveTo>
                  <a:pt x="3906655" y="5"/>
                </a:moveTo>
                <a:lnTo>
                  <a:pt x="4134665" y="5"/>
                </a:lnTo>
                <a:lnTo>
                  <a:pt x="4134665" y="10287000"/>
                </a:lnTo>
                <a:lnTo>
                  <a:pt x="3906655" y="10287000"/>
                </a:lnTo>
                <a:close/>
                <a:moveTo>
                  <a:pt x="4394985" y="4"/>
                </a:moveTo>
                <a:lnTo>
                  <a:pt x="4622994" y="4"/>
                </a:lnTo>
                <a:lnTo>
                  <a:pt x="4622994" y="10287000"/>
                </a:lnTo>
                <a:lnTo>
                  <a:pt x="4394985" y="10287000"/>
                </a:lnTo>
                <a:close/>
                <a:moveTo>
                  <a:pt x="4883318" y="4"/>
                </a:moveTo>
                <a:lnTo>
                  <a:pt x="5111327" y="4"/>
                </a:lnTo>
                <a:lnTo>
                  <a:pt x="5111327" y="10287000"/>
                </a:lnTo>
                <a:lnTo>
                  <a:pt x="4883318" y="10287000"/>
                </a:lnTo>
                <a:close/>
                <a:moveTo>
                  <a:pt x="5371649" y="4"/>
                </a:moveTo>
                <a:lnTo>
                  <a:pt x="5599660" y="4"/>
                </a:lnTo>
                <a:lnTo>
                  <a:pt x="5599660" y="10287000"/>
                </a:lnTo>
                <a:lnTo>
                  <a:pt x="5371649" y="10287000"/>
                </a:lnTo>
                <a:close/>
                <a:moveTo>
                  <a:pt x="5859980" y="4"/>
                </a:moveTo>
                <a:lnTo>
                  <a:pt x="6087990" y="4"/>
                </a:lnTo>
                <a:lnTo>
                  <a:pt x="6087990" y="10287000"/>
                </a:lnTo>
                <a:lnTo>
                  <a:pt x="5859980" y="10287000"/>
                </a:lnTo>
                <a:close/>
                <a:moveTo>
                  <a:pt x="6348314" y="4"/>
                </a:moveTo>
                <a:lnTo>
                  <a:pt x="6576324" y="4"/>
                </a:lnTo>
                <a:lnTo>
                  <a:pt x="6576324" y="10287000"/>
                </a:lnTo>
                <a:lnTo>
                  <a:pt x="6348314" y="10287000"/>
                </a:lnTo>
                <a:close/>
                <a:moveTo>
                  <a:pt x="6836644" y="4"/>
                </a:moveTo>
                <a:lnTo>
                  <a:pt x="7064654" y="4"/>
                </a:lnTo>
                <a:lnTo>
                  <a:pt x="7064654" y="10287000"/>
                </a:lnTo>
                <a:lnTo>
                  <a:pt x="6836644" y="10287000"/>
                </a:lnTo>
                <a:close/>
                <a:moveTo>
                  <a:pt x="7324976" y="3"/>
                </a:moveTo>
                <a:lnTo>
                  <a:pt x="7552987" y="3"/>
                </a:lnTo>
                <a:lnTo>
                  <a:pt x="7552987" y="10287000"/>
                </a:lnTo>
                <a:lnTo>
                  <a:pt x="7324976" y="10287000"/>
                </a:lnTo>
                <a:close/>
                <a:moveTo>
                  <a:pt x="7813308" y="3"/>
                </a:moveTo>
                <a:lnTo>
                  <a:pt x="8041318" y="3"/>
                </a:lnTo>
                <a:lnTo>
                  <a:pt x="8041318" y="10287000"/>
                </a:lnTo>
                <a:lnTo>
                  <a:pt x="7813308" y="10287000"/>
                </a:lnTo>
                <a:close/>
                <a:moveTo>
                  <a:pt x="8301639" y="3"/>
                </a:moveTo>
                <a:lnTo>
                  <a:pt x="8529649" y="3"/>
                </a:lnTo>
                <a:lnTo>
                  <a:pt x="8529649" y="10287000"/>
                </a:lnTo>
                <a:lnTo>
                  <a:pt x="8301639" y="10287000"/>
                </a:lnTo>
                <a:close/>
                <a:moveTo>
                  <a:pt x="8789970" y="3"/>
                </a:moveTo>
                <a:lnTo>
                  <a:pt x="9017981" y="3"/>
                </a:lnTo>
                <a:lnTo>
                  <a:pt x="9017981" y="10287000"/>
                </a:lnTo>
                <a:lnTo>
                  <a:pt x="8789970" y="10287000"/>
                </a:lnTo>
                <a:close/>
                <a:moveTo>
                  <a:pt x="9278302" y="3"/>
                </a:moveTo>
                <a:lnTo>
                  <a:pt x="9506313" y="3"/>
                </a:lnTo>
                <a:lnTo>
                  <a:pt x="9506313" y="10287000"/>
                </a:lnTo>
                <a:lnTo>
                  <a:pt x="9278302" y="10287000"/>
                </a:lnTo>
                <a:close/>
                <a:moveTo>
                  <a:pt x="9766634" y="3"/>
                </a:moveTo>
                <a:lnTo>
                  <a:pt x="9994645" y="3"/>
                </a:lnTo>
                <a:lnTo>
                  <a:pt x="9994645" y="10287000"/>
                </a:lnTo>
                <a:lnTo>
                  <a:pt x="9766634" y="10287000"/>
                </a:lnTo>
                <a:close/>
                <a:moveTo>
                  <a:pt x="10254966" y="3"/>
                </a:moveTo>
                <a:lnTo>
                  <a:pt x="10482977" y="3"/>
                </a:lnTo>
                <a:lnTo>
                  <a:pt x="10482977" y="10287000"/>
                </a:lnTo>
                <a:lnTo>
                  <a:pt x="10254966" y="10287000"/>
                </a:lnTo>
                <a:close/>
                <a:moveTo>
                  <a:pt x="10743298" y="2"/>
                </a:moveTo>
                <a:lnTo>
                  <a:pt x="10971309" y="2"/>
                </a:lnTo>
                <a:lnTo>
                  <a:pt x="10971309" y="10287000"/>
                </a:lnTo>
                <a:lnTo>
                  <a:pt x="10743298" y="10287000"/>
                </a:lnTo>
                <a:close/>
                <a:moveTo>
                  <a:pt x="11231630" y="2"/>
                </a:moveTo>
                <a:lnTo>
                  <a:pt x="11459641" y="2"/>
                </a:lnTo>
                <a:lnTo>
                  <a:pt x="11459641" y="10287000"/>
                </a:lnTo>
                <a:lnTo>
                  <a:pt x="11231630" y="10287000"/>
                </a:lnTo>
                <a:close/>
                <a:moveTo>
                  <a:pt x="11719962" y="2"/>
                </a:moveTo>
                <a:lnTo>
                  <a:pt x="11947973" y="2"/>
                </a:lnTo>
                <a:lnTo>
                  <a:pt x="11947973" y="10287000"/>
                </a:lnTo>
                <a:lnTo>
                  <a:pt x="11719962" y="10287000"/>
                </a:lnTo>
                <a:close/>
                <a:moveTo>
                  <a:pt x="12208294" y="2"/>
                </a:moveTo>
                <a:lnTo>
                  <a:pt x="12436305" y="2"/>
                </a:lnTo>
                <a:lnTo>
                  <a:pt x="12436305" y="10287000"/>
                </a:lnTo>
                <a:lnTo>
                  <a:pt x="12208294" y="10287000"/>
                </a:lnTo>
                <a:close/>
                <a:moveTo>
                  <a:pt x="12696626" y="2"/>
                </a:moveTo>
                <a:lnTo>
                  <a:pt x="12924637" y="2"/>
                </a:lnTo>
                <a:lnTo>
                  <a:pt x="12924637" y="10287000"/>
                </a:lnTo>
                <a:lnTo>
                  <a:pt x="12696626" y="10287000"/>
                </a:lnTo>
                <a:close/>
                <a:moveTo>
                  <a:pt x="13184958" y="2"/>
                </a:moveTo>
                <a:lnTo>
                  <a:pt x="13412969" y="2"/>
                </a:lnTo>
                <a:lnTo>
                  <a:pt x="13412969" y="10287000"/>
                </a:lnTo>
                <a:lnTo>
                  <a:pt x="13184958" y="10287000"/>
                </a:lnTo>
                <a:close/>
                <a:moveTo>
                  <a:pt x="13673290" y="1"/>
                </a:moveTo>
                <a:lnTo>
                  <a:pt x="13901301" y="1"/>
                </a:lnTo>
                <a:lnTo>
                  <a:pt x="13901301" y="10287000"/>
                </a:lnTo>
                <a:lnTo>
                  <a:pt x="13673290" y="10287000"/>
                </a:lnTo>
                <a:close/>
                <a:moveTo>
                  <a:pt x="14161622" y="1"/>
                </a:moveTo>
                <a:lnTo>
                  <a:pt x="14389633" y="1"/>
                </a:lnTo>
                <a:lnTo>
                  <a:pt x="14389633" y="10287000"/>
                </a:lnTo>
                <a:lnTo>
                  <a:pt x="14161622" y="10287000"/>
                </a:lnTo>
                <a:close/>
                <a:moveTo>
                  <a:pt x="14649954" y="1"/>
                </a:moveTo>
                <a:lnTo>
                  <a:pt x="14877965" y="1"/>
                </a:lnTo>
                <a:lnTo>
                  <a:pt x="14877965" y="10287000"/>
                </a:lnTo>
                <a:lnTo>
                  <a:pt x="14649954" y="10287000"/>
                </a:lnTo>
                <a:close/>
                <a:moveTo>
                  <a:pt x="15138286" y="1"/>
                </a:moveTo>
                <a:lnTo>
                  <a:pt x="15366297" y="1"/>
                </a:lnTo>
                <a:lnTo>
                  <a:pt x="15366297" y="10287000"/>
                </a:lnTo>
                <a:lnTo>
                  <a:pt x="15138286" y="10287000"/>
                </a:lnTo>
                <a:close/>
                <a:moveTo>
                  <a:pt x="15626618" y="1"/>
                </a:moveTo>
                <a:lnTo>
                  <a:pt x="15854629" y="1"/>
                </a:lnTo>
                <a:lnTo>
                  <a:pt x="15854629" y="10287000"/>
                </a:lnTo>
                <a:lnTo>
                  <a:pt x="15626618" y="10287000"/>
                </a:lnTo>
                <a:close/>
                <a:moveTo>
                  <a:pt x="16114950" y="1"/>
                </a:moveTo>
                <a:lnTo>
                  <a:pt x="16342961" y="1"/>
                </a:lnTo>
                <a:lnTo>
                  <a:pt x="16342961" y="10287000"/>
                </a:lnTo>
                <a:lnTo>
                  <a:pt x="16114950" y="10287000"/>
                </a:lnTo>
                <a:close/>
                <a:moveTo>
                  <a:pt x="16603282" y="1"/>
                </a:moveTo>
                <a:lnTo>
                  <a:pt x="16831293" y="1"/>
                </a:lnTo>
                <a:lnTo>
                  <a:pt x="16831293" y="10287000"/>
                </a:lnTo>
                <a:lnTo>
                  <a:pt x="16603282" y="10287000"/>
                </a:lnTo>
                <a:close/>
                <a:moveTo>
                  <a:pt x="17091615" y="0"/>
                </a:moveTo>
                <a:lnTo>
                  <a:pt x="17319625" y="0"/>
                </a:lnTo>
                <a:lnTo>
                  <a:pt x="17319625" y="10287000"/>
                </a:lnTo>
                <a:lnTo>
                  <a:pt x="17091615" y="10287000"/>
                </a:lnTo>
                <a:close/>
                <a:moveTo>
                  <a:pt x="17579947" y="0"/>
                </a:moveTo>
                <a:lnTo>
                  <a:pt x="17807957" y="0"/>
                </a:lnTo>
                <a:lnTo>
                  <a:pt x="17807957" y="10287000"/>
                </a:lnTo>
                <a:lnTo>
                  <a:pt x="17579947" y="10287000"/>
                </a:lnTo>
                <a:close/>
                <a:moveTo>
                  <a:pt x="18068279" y="0"/>
                </a:moveTo>
                <a:lnTo>
                  <a:pt x="18296289" y="0"/>
                </a:lnTo>
                <a:lnTo>
                  <a:pt x="18296289" y="10287000"/>
                </a:lnTo>
                <a:lnTo>
                  <a:pt x="18068279" y="10287000"/>
                </a:lnTo>
                <a:close/>
              </a:path>
            </a:pathLst>
          </a:custGeom>
          <a:solidFill>
            <a:schemeClr val="accent1">
              <a:lumMod val="90000"/>
              <a:alpha val="2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1" name="Rectangle 40">
            <a:extLst>
              <a:ext uri="{FF2B5EF4-FFF2-40B4-BE49-F238E27FC236}">
                <a16:creationId xmlns:a16="http://schemas.microsoft.com/office/drawing/2014/main" xmlns="" id="{36F11E1C-D40B-4E44-841A-CDC5A1A8CE5D}"/>
              </a:ext>
            </a:extLst>
          </p:cNvPr>
          <p:cNvSpPr/>
          <p:nvPr userDrawn="1"/>
        </p:nvSpPr>
        <p:spPr>
          <a:xfrm>
            <a:off x="0" y="4252659"/>
            <a:ext cx="9144000" cy="890843"/>
          </a:xfrm>
          <a:prstGeom prst="rect">
            <a:avLst/>
          </a:prstGeom>
          <a:solidFill>
            <a:schemeClr val="accent1">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Tree>
    <p:extLst>
      <p:ext uri="{BB962C8B-B14F-4D97-AF65-F5344CB8AC3E}">
        <p14:creationId xmlns:p14="http://schemas.microsoft.com/office/powerpoint/2010/main" val="28710814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Style slide layout">
    <p:bg>
      <p:bgPr>
        <a:solidFill>
          <a:schemeClr val="accent1"/>
        </a:solidFill>
        <a:effectLst/>
      </p:bgPr>
    </p:bg>
    <p:spTree>
      <p:nvGrpSpPr>
        <p:cNvPr id="1" name=""/>
        <p:cNvGrpSpPr/>
        <p:nvPr/>
      </p:nvGrpSpPr>
      <p:grpSpPr>
        <a:xfrm>
          <a:off x="0" y="0"/>
          <a:ext cx="0" cy="0"/>
          <a:chOff x="0" y="0"/>
          <a:chExt cx="0" cy="0"/>
        </a:xfrm>
      </p:grpSpPr>
      <p:sp>
        <p:nvSpPr>
          <p:cNvPr id="2" name="Text Placeholder 9">
            <a:extLst>
              <a:ext uri="{FF2B5EF4-FFF2-40B4-BE49-F238E27FC236}">
                <a16:creationId xmlns:a16="http://schemas.microsoft.com/office/drawing/2014/main" xmlns="" id="{EAF96E15-0CE0-49CA-8B27-4146CE72FB89}"/>
              </a:ext>
            </a:extLst>
          </p:cNvPr>
          <p:cNvSpPr>
            <a:spLocks noGrp="1"/>
          </p:cNvSpPr>
          <p:nvPr>
            <p:ph type="body" sz="quarter" idx="10" hasCustomPrompt="1"/>
          </p:nvPr>
        </p:nvSpPr>
        <p:spPr>
          <a:xfrm>
            <a:off x="242647" y="215443"/>
            <a:ext cx="8679898" cy="543185"/>
          </a:xfrm>
          <a:prstGeom prst="rect">
            <a:avLst/>
          </a:prstGeom>
        </p:spPr>
        <p:txBody>
          <a:bodyPr anchor="ctr"/>
          <a:lstStyle>
            <a:lvl1pPr marL="0" indent="0" algn="ctr">
              <a:buNone/>
              <a:defRPr sz="5400" b="0" baseline="0">
                <a:solidFill>
                  <a:schemeClr val="bg1"/>
                </a:solidFill>
                <a:latin typeface="+mj-lt"/>
                <a:cs typeface="Arial" pitchFamily="34" charset="0"/>
              </a:defRPr>
            </a:lvl1pPr>
          </a:lstStyle>
          <a:p>
            <a:pPr lvl="0"/>
            <a:r>
              <a:rPr lang="en-US" altLang="ko-KR" dirty="0"/>
              <a:t>BASIC LAYOUT</a:t>
            </a:r>
          </a:p>
        </p:txBody>
      </p:sp>
    </p:spTree>
    <p:extLst>
      <p:ext uri="{BB962C8B-B14F-4D97-AF65-F5344CB8AC3E}">
        <p14:creationId xmlns:p14="http://schemas.microsoft.com/office/powerpoint/2010/main" val="690274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Section Break Slide layout">
    <p:bg>
      <p:bgPr>
        <a:solidFill>
          <a:schemeClr val="accent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061954185"/>
      </p:ext>
    </p:extLst>
  </p:cSld>
  <p:clrMapOvr>
    <a:masterClrMapping/>
  </p:clrMapOvr>
  <p:extLst mod="1">
    <p:ext uri="{DCECCB84-F9BA-43D5-87BE-67443E8EF086}">
      <p15:sldGuideLst xmlns:p15="http://schemas.microsoft.com/office/powerpoint/2012/main" xmlns="">
        <p15:guide id="1" orient="horz" pos="2160" userDrawn="1">
          <p15:clr>
            <a:srgbClr val="FBAE40"/>
          </p15:clr>
        </p15:guide>
        <p15:guide id="2" pos="3840"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Contents slide layout">
    <p:bg>
      <p:bgPr>
        <a:solidFill>
          <a:schemeClr val="accent2"/>
        </a:solidFill>
        <a:effectLst/>
      </p:bgPr>
    </p:bg>
    <p:spTree>
      <p:nvGrpSpPr>
        <p:cNvPr id="1" name=""/>
        <p:cNvGrpSpPr/>
        <p:nvPr/>
      </p:nvGrpSpPr>
      <p:grpSpPr>
        <a:xfrm>
          <a:off x="0" y="0"/>
          <a:ext cx="0" cy="0"/>
          <a:chOff x="0" y="0"/>
          <a:chExt cx="0" cy="0"/>
        </a:xfrm>
      </p:grpSpPr>
      <p:sp>
        <p:nvSpPr>
          <p:cNvPr id="2" name="Text Placeholder 9">
            <a:extLst>
              <a:ext uri="{FF2B5EF4-FFF2-40B4-BE49-F238E27FC236}">
                <a16:creationId xmlns:a16="http://schemas.microsoft.com/office/drawing/2014/main" xmlns="" id="{E5BFE49F-B5E6-4A85-B42A-DBDD013F84AA}"/>
              </a:ext>
            </a:extLst>
          </p:cNvPr>
          <p:cNvSpPr>
            <a:spLocks noGrp="1"/>
          </p:cNvSpPr>
          <p:nvPr>
            <p:ph type="body" sz="quarter" idx="10" hasCustomPrompt="1"/>
          </p:nvPr>
        </p:nvSpPr>
        <p:spPr>
          <a:xfrm>
            <a:off x="242647" y="215443"/>
            <a:ext cx="8679898" cy="543185"/>
          </a:xfrm>
          <a:prstGeom prst="rect">
            <a:avLst/>
          </a:prstGeom>
        </p:spPr>
        <p:txBody>
          <a:bodyPr anchor="ctr"/>
          <a:lstStyle>
            <a:lvl1pPr marL="0" indent="0" algn="ctr">
              <a:buNone/>
              <a:defRPr sz="5400" b="0" baseline="0">
                <a:solidFill>
                  <a:schemeClr val="bg1"/>
                </a:solidFill>
                <a:latin typeface="+mj-lt"/>
                <a:cs typeface="Arial" pitchFamily="34" charset="0"/>
              </a:defRPr>
            </a:lvl1pPr>
          </a:lstStyle>
          <a:p>
            <a:pPr lvl="0"/>
            <a:r>
              <a:rPr lang="en-US" altLang="ko-KR" dirty="0"/>
              <a:t>BASIC LAYOUT</a:t>
            </a:r>
          </a:p>
        </p:txBody>
      </p:sp>
    </p:spTree>
    <p:extLst>
      <p:ext uri="{BB962C8B-B14F-4D97-AF65-F5344CB8AC3E}">
        <p14:creationId xmlns:p14="http://schemas.microsoft.com/office/powerpoint/2010/main" val="15608901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17_Images &amp; Contents Layout">
    <p:bg>
      <p:bgPr>
        <a:solidFill>
          <a:schemeClr val="bg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03E22A51-FB04-4FB6-8A9D-AE05811C1438}"/>
              </a:ext>
            </a:extLst>
          </p:cNvPr>
          <p:cNvSpPr/>
          <p:nvPr userDrawn="1"/>
        </p:nvSpPr>
        <p:spPr>
          <a:xfrm>
            <a:off x="270456" y="227796"/>
            <a:ext cx="4140557" cy="468791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 name="Picture Placeholder 2"/>
          <p:cNvSpPr>
            <a:spLocks noGrp="1"/>
          </p:cNvSpPr>
          <p:nvPr>
            <p:ph type="pic" idx="16" hasCustomPrompt="1"/>
          </p:nvPr>
        </p:nvSpPr>
        <p:spPr>
          <a:xfrm>
            <a:off x="412125" y="392807"/>
            <a:ext cx="2781836" cy="4391696"/>
          </a:xfrm>
          <a:prstGeom prst="rect">
            <a:avLst/>
          </a:prstGeom>
          <a:solidFill>
            <a:schemeClr val="bg1">
              <a:lumMod val="95000"/>
            </a:schemeClr>
          </a:solidFill>
        </p:spPr>
        <p:txBody>
          <a:bodyPr anchor="ctr"/>
          <a:lstStyle>
            <a:lvl1pPr marL="0" indent="0" algn="ctr">
              <a:buNone/>
              <a:defRPr sz="1200">
                <a:latin typeface="+mn-lt"/>
                <a:cs typeface="Arial" pitchFamily="34" charset="0"/>
              </a:defRPr>
            </a:lvl1pPr>
            <a:lvl2pPr marL="457223" indent="0">
              <a:buNone/>
              <a:defRPr sz="2800"/>
            </a:lvl2pPr>
            <a:lvl3pPr marL="914446" indent="0">
              <a:buNone/>
              <a:defRPr sz="2400"/>
            </a:lvl3pPr>
            <a:lvl4pPr marL="1371669" indent="0">
              <a:buNone/>
              <a:defRPr sz="2000"/>
            </a:lvl4pPr>
            <a:lvl5pPr marL="1828891" indent="0">
              <a:buNone/>
              <a:defRPr sz="2000"/>
            </a:lvl5pPr>
            <a:lvl6pPr marL="2286114" indent="0">
              <a:buNone/>
              <a:defRPr sz="2000"/>
            </a:lvl6pPr>
            <a:lvl7pPr marL="2743337" indent="0">
              <a:buNone/>
              <a:defRPr sz="2000"/>
            </a:lvl7pPr>
            <a:lvl8pPr marL="3200560" indent="0">
              <a:buNone/>
              <a:defRPr sz="2000"/>
            </a:lvl8pPr>
            <a:lvl9pPr marL="3657783" indent="0">
              <a:buNone/>
              <a:defRPr sz="2000"/>
            </a:lvl9pPr>
          </a:lstStyle>
          <a:p>
            <a:r>
              <a:rPr lang="en-US" altLang="ko-KR" dirty="0"/>
              <a:t>Your Picture Here</a:t>
            </a:r>
            <a:endParaRPr lang="ko-KR" altLang="en-US" dirty="0"/>
          </a:p>
        </p:txBody>
      </p:sp>
    </p:spTree>
    <p:extLst>
      <p:ext uri="{BB962C8B-B14F-4D97-AF65-F5344CB8AC3E}">
        <p14:creationId xmlns:p14="http://schemas.microsoft.com/office/powerpoint/2010/main" val="967650418"/>
      </p:ext>
    </p:extLst>
  </p:cSld>
  <p:clrMapOvr>
    <a:masterClrMapping/>
  </p:clrMapOvr>
  <p:extLst mod="1">
    <p:ext uri="{DCECCB84-F9BA-43D5-87BE-67443E8EF086}">
      <p15:sldGuideLst xmlns:p15="http://schemas.microsoft.com/office/powerpoint/2012/main" xmlns="">
        <p15:guide id="1" orient="horz" pos="2160">
          <p15:clr>
            <a:srgbClr val="FBAE40"/>
          </p15:clr>
        </p15:guide>
        <p15:guide id="2" pos="3840">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2_Section Break Slide layout">
    <p:bg>
      <p:bgPr>
        <a:solidFill>
          <a:schemeClr val="bg1"/>
        </a:solidFill>
        <a:effectLst/>
      </p:bgPr>
    </p:bg>
    <p:spTree>
      <p:nvGrpSpPr>
        <p:cNvPr id="1" name=""/>
        <p:cNvGrpSpPr/>
        <p:nvPr/>
      </p:nvGrpSpPr>
      <p:grpSpPr>
        <a:xfrm>
          <a:off x="0" y="0"/>
          <a:ext cx="0" cy="0"/>
          <a:chOff x="0" y="0"/>
          <a:chExt cx="0" cy="0"/>
        </a:xfrm>
      </p:grpSpPr>
      <p:sp>
        <p:nvSpPr>
          <p:cNvPr id="3" name="Text Placeholder 9">
            <a:extLst>
              <a:ext uri="{FF2B5EF4-FFF2-40B4-BE49-F238E27FC236}">
                <a16:creationId xmlns:a16="http://schemas.microsoft.com/office/drawing/2014/main" xmlns="" id="{15C431FD-5460-4260-B8FE-1385C3A0A934}"/>
              </a:ext>
            </a:extLst>
          </p:cNvPr>
          <p:cNvSpPr>
            <a:spLocks noGrp="1"/>
          </p:cNvSpPr>
          <p:nvPr>
            <p:ph type="body" sz="quarter" idx="10" hasCustomPrompt="1"/>
          </p:nvPr>
        </p:nvSpPr>
        <p:spPr>
          <a:xfrm>
            <a:off x="242647" y="215443"/>
            <a:ext cx="8679898" cy="543185"/>
          </a:xfrm>
          <a:prstGeom prst="rect">
            <a:avLst/>
          </a:prstGeom>
        </p:spPr>
        <p:txBody>
          <a:bodyPr anchor="ctr"/>
          <a:lstStyle>
            <a:lvl1pPr marL="0" indent="0" algn="ctr">
              <a:buNone/>
              <a:defRPr sz="5400" b="0" baseline="0">
                <a:solidFill>
                  <a:schemeClr val="tx1">
                    <a:lumMod val="75000"/>
                    <a:lumOff val="25000"/>
                  </a:schemeClr>
                </a:solidFill>
                <a:latin typeface="+mj-lt"/>
                <a:cs typeface="Arial" pitchFamily="34" charset="0"/>
              </a:defRPr>
            </a:lvl1pPr>
          </a:lstStyle>
          <a:p>
            <a:pPr lvl="0"/>
            <a:r>
              <a:rPr lang="en-US" altLang="ko-KR" dirty="0"/>
              <a:t>BASIC LAYOUT</a:t>
            </a:r>
          </a:p>
        </p:txBody>
      </p:sp>
    </p:spTree>
    <p:extLst>
      <p:ext uri="{BB962C8B-B14F-4D97-AF65-F5344CB8AC3E}">
        <p14:creationId xmlns:p14="http://schemas.microsoft.com/office/powerpoint/2010/main" val="4147782104"/>
      </p:ext>
    </p:extLst>
  </p:cSld>
  <p:clrMapOvr>
    <a:masterClrMapping/>
  </p:clrMapOvr>
  <p:extLst mod="1">
    <p:ext uri="{DCECCB84-F9BA-43D5-87BE-67443E8EF086}">
      <p15:sldGuideLst xmlns:p15="http://schemas.microsoft.com/office/powerpoint/2012/main" xmlns="">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E368EA8-DEC9-4FE3-9F8B-F710FC85428F}" type="datetimeFigureOut">
              <a:rPr lang="en-US" smtClean="0"/>
              <a:t>8/2/2023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9665A8-C410-4D08-9D2C-02EA13BD341C}" type="slidenum">
              <a:rPr lang="en-US" smtClean="0"/>
              <a:t>‹#›</a:t>
            </a:fld>
            <a:endParaRPr lang="en-US"/>
          </a:p>
        </p:txBody>
      </p:sp>
    </p:spTree>
    <p:extLst>
      <p:ext uri="{BB962C8B-B14F-4D97-AF65-F5344CB8AC3E}">
        <p14:creationId xmlns:p14="http://schemas.microsoft.com/office/powerpoint/2010/main" val="15552384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E368EA8-DEC9-4FE3-9F8B-F710FC85428F}" type="datetimeFigureOut">
              <a:rPr lang="en-US" smtClean="0"/>
              <a:t>8/2/2023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9665A8-C410-4D08-9D2C-02EA13BD341C}" type="slidenum">
              <a:rPr lang="en-US" smtClean="0"/>
              <a:t>‹#›</a:t>
            </a:fld>
            <a:endParaRPr lang="en-US"/>
          </a:p>
        </p:txBody>
      </p:sp>
    </p:spTree>
    <p:extLst>
      <p:ext uri="{BB962C8B-B14F-4D97-AF65-F5344CB8AC3E}">
        <p14:creationId xmlns:p14="http://schemas.microsoft.com/office/powerpoint/2010/main" val="36791653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E368EA8-DEC9-4FE3-9F8B-F710FC85428F}" type="datetimeFigureOut">
              <a:rPr lang="en-US" smtClean="0"/>
              <a:t>8/2/2023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9665A8-C410-4D08-9D2C-02EA13BD341C}" type="slidenum">
              <a:rPr lang="en-US" smtClean="0"/>
              <a:t>‹#›</a:t>
            </a:fld>
            <a:endParaRPr lang="en-US"/>
          </a:p>
        </p:txBody>
      </p:sp>
    </p:spTree>
    <p:extLst>
      <p:ext uri="{BB962C8B-B14F-4D97-AF65-F5344CB8AC3E}">
        <p14:creationId xmlns:p14="http://schemas.microsoft.com/office/powerpoint/2010/main" val="28745294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E368EA8-DEC9-4FE3-9F8B-F710FC85428F}" type="datetimeFigureOut">
              <a:rPr lang="en-US" smtClean="0"/>
              <a:t>8/2/2023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09665A8-C410-4D08-9D2C-02EA13BD341C}" type="slidenum">
              <a:rPr lang="en-US" smtClean="0"/>
              <a:t>‹#›</a:t>
            </a:fld>
            <a:endParaRPr lang="en-US"/>
          </a:p>
        </p:txBody>
      </p:sp>
    </p:spTree>
    <p:extLst>
      <p:ext uri="{BB962C8B-B14F-4D97-AF65-F5344CB8AC3E}">
        <p14:creationId xmlns:p14="http://schemas.microsoft.com/office/powerpoint/2010/main" val="25341824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E368EA8-DEC9-4FE3-9F8B-F710FC85428F}" type="datetimeFigureOut">
              <a:rPr lang="en-US" smtClean="0"/>
              <a:t>8/2/2023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09665A8-C410-4D08-9D2C-02EA13BD341C}" type="slidenum">
              <a:rPr lang="en-US" smtClean="0"/>
              <a:t>‹#›</a:t>
            </a:fld>
            <a:endParaRPr lang="en-US"/>
          </a:p>
        </p:txBody>
      </p:sp>
    </p:spTree>
    <p:extLst>
      <p:ext uri="{BB962C8B-B14F-4D97-AF65-F5344CB8AC3E}">
        <p14:creationId xmlns:p14="http://schemas.microsoft.com/office/powerpoint/2010/main" val="28236032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368EA8-DEC9-4FE3-9F8B-F710FC85428F}" type="datetimeFigureOut">
              <a:rPr lang="en-US" smtClean="0"/>
              <a:t>8/2/2023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09665A8-C410-4D08-9D2C-02EA13BD341C}" type="slidenum">
              <a:rPr lang="en-US" smtClean="0"/>
              <a:t>‹#›</a:t>
            </a:fld>
            <a:endParaRPr lang="en-US"/>
          </a:p>
        </p:txBody>
      </p:sp>
    </p:spTree>
    <p:extLst>
      <p:ext uri="{BB962C8B-B14F-4D97-AF65-F5344CB8AC3E}">
        <p14:creationId xmlns:p14="http://schemas.microsoft.com/office/powerpoint/2010/main" val="36626235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E368EA8-DEC9-4FE3-9F8B-F710FC85428F}" type="datetimeFigureOut">
              <a:rPr lang="en-US" smtClean="0"/>
              <a:t>8/2/2023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9665A8-C410-4D08-9D2C-02EA13BD341C}" type="slidenum">
              <a:rPr lang="en-US" smtClean="0"/>
              <a:t>‹#›</a:t>
            </a:fld>
            <a:endParaRPr lang="en-US"/>
          </a:p>
        </p:txBody>
      </p:sp>
    </p:spTree>
    <p:extLst>
      <p:ext uri="{BB962C8B-B14F-4D97-AF65-F5344CB8AC3E}">
        <p14:creationId xmlns:p14="http://schemas.microsoft.com/office/powerpoint/2010/main" val="37888752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E368EA8-DEC9-4FE3-9F8B-F710FC85428F}" type="datetimeFigureOut">
              <a:rPr lang="en-US" smtClean="0"/>
              <a:t>8/2/2023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9665A8-C410-4D08-9D2C-02EA13BD341C}" type="slidenum">
              <a:rPr lang="en-US" smtClean="0"/>
              <a:t>‹#›</a:t>
            </a:fld>
            <a:endParaRPr lang="en-US"/>
          </a:p>
        </p:txBody>
      </p:sp>
    </p:spTree>
    <p:extLst>
      <p:ext uri="{BB962C8B-B14F-4D97-AF65-F5344CB8AC3E}">
        <p14:creationId xmlns:p14="http://schemas.microsoft.com/office/powerpoint/2010/main" val="31401700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8"/>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EE368EA8-DEC9-4FE3-9F8B-F710FC85428F}" type="datetimeFigureOut">
              <a:rPr lang="en-US" smtClean="0"/>
              <a:t>8/2/2023</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909665A8-C410-4D08-9D2C-02EA13BD341C}" type="slidenum">
              <a:rPr lang="en-US" smtClean="0"/>
              <a:t>‹#›</a:t>
            </a:fld>
            <a:endParaRPr lang="en-US"/>
          </a:p>
        </p:txBody>
      </p:sp>
    </p:spTree>
    <p:extLst>
      <p:ext uri="{BB962C8B-B14F-4D97-AF65-F5344CB8AC3E}">
        <p14:creationId xmlns:p14="http://schemas.microsoft.com/office/powerpoint/2010/main" val="42084430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4" r:id="rId15"/>
    <p:sldLayoutId id="2147483665" r:id="rId16"/>
    <p:sldLayoutId id="2147483666" r:id="rId17"/>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 name="Rectangle 204">
            <a:extLst>
              <a:ext uri="{FF2B5EF4-FFF2-40B4-BE49-F238E27FC236}">
                <a16:creationId xmlns:a16="http://schemas.microsoft.com/office/drawing/2014/main" xmlns="" id="{3B352E8D-5E13-4ACD-957C-CBD6DEC272C0}"/>
              </a:ext>
            </a:extLst>
          </p:cNvPr>
          <p:cNvSpPr/>
          <p:nvPr/>
        </p:nvSpPr>
        <p:spPr>
          <a:xfrm>
            <a:off x="1" y="0"/>
            <a:ext cx="4580929"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 name="TextBox 3">
            <a:extLst>
              <a:ext uri="{FF2B5EF4-FFF2-40B4-BE49-F238E27FC236}">
                <a16:creationId xmlns:a16="http://schemas.microsoft.com/office/drawing/2014/main" xmlns="" id="{DF691C40-340A-44BC-A6B3-C3A20A9ED913}"/>
              </a:ext>
            </a:extLst>
          </p:cNvPr>
          <p:cNvSpPr txBox="1"/>
          <p:nvPr/>
        </p:nvSpPr>
        <p:spPr>
          <a:xfrm>
            <a:off x="0" y="3535355"/>
            <a:ext cx="9372600" cy="995209"/>
          </a:xfrm>
          <a:prstGeom prst="rect">
            <a:avLst/>
          </a:prstGeom>
          <a:noFill/>
        </p:spPr>
        <p:txBody>
          <a:bodyPr wrap="square" rtlCol="0" anchor="ctr">
            <a:spAutoFit/>
          </a:bodyPr>
          <a:lstStyle/>
          <a:p>
            <a:pPr algn="ctr"/>
            <a:r>
              <a:rPr lang="en-US" altLang="ko-KR" sz="5867" smtClean="0">
                <a:solidFill>
                  <a:schemeClr val="bg1"/>
                </a:solidFill>
                <a:cs typeface="Arial" pitchFamily="34" charset="0"/>
              </a:rPr>
              <a:t>KÍNH </a:t>
            </a:r>
            <a:r>
              <a:rPr lang="en-US" altLang="ko-KR" sz="5867" smtClean="0">
                <a:solidFill>
                  <a:srgbClr val="0070C0"/>
                </a:solidFill>
                <a:cs typeface="Arial" pitchFamily="34" charset="0"/>
              </a:rPr>
              <a:t>CHÀO</a:t>
            </a:r>
            <a:endParaRPr lang="ko-KR" altLang="en-US" sz="5867" dirty="0">
              <a:solidFill>
                <a:srgbClr val="0070C0"/>
              </a:solidFill>
              <a:cs typeface="Arial" pitchFamily="34" charset="0"/>
            </a:endParaRPr>
          </a:p>
        </p:txBody>
      </p:sp>
      <p:sp>
        <p:nvSpPr>
          <p:cNvPr id="5" name="TextBox 4">
            <a:extLst>
              <a:ext uri="{FF2B5EF4-FFF2-40B4-BE49-F238E27FC236}">
                <a16:creationId xmlns:a16="http://schemas.microsoft.com/office/drawing/2014/main" xmlns="" id="{FB2F21A8-A2DC-448E-8003-AFE4C77CBA6F}"/>
              </a:ext>
            </a:extLst>
          </p:cNvPr>
          <p:cNvSpPr txBox="1"/>
          <p:nvPr/>
        </p:nvSpPr>
        <p:spPr>
          <a:xfrm>
            <a:off x="186578" y="4340736"/>
            <a:ext cx="9143889" cy="379656"/>
          </a:xfrm>
          <a:prstGeom prst="rect">
            <a:avLst/>
          </a:prstGeom>
          <a:noFill/>
        </p:spPr>
        <p:txBody>
          <a:bodyPr wrap="square" rtlCol="0" anchor="ctr">
            <a:spAutoFit/>
          </a:bodyPr>
          <a:lstStyle/>
          <a:p>
            <a:pPr algn="ctr"/>
            <a:r>
              <a:rPr lang="en-US" altLang="ko-KR" sz="1867" smtClean="0">
                <a:solidFill>
                  <a:schemeClr val="bg1"/>
                </a:solidFill>
                <a:cs typeface="Arial" pitchFamily="34" charset="0"/>
              </a:rPr>
              <a:t>Quý Thầy Cô v</a:t>
            </a:r>
            <a:r>
              <a:rPr lang="en-US" altLang="ko-KR" sz="1867" smtClean="0">
                <a:solidFill>
                  <a:srgbClr val="0070C0"/>
                </a:solidFill>
                <a:cs typeface="Arial" pitchFamily="34" charset="0"/>
              </a:rPr>
              <a:t>à các bạn học sinh</a:t>
            </a:r>
            <a:endParaRPr lang="ko-KR" altLang="en-US" sz="1867" dirty="0">
              <a:solidFill>
                <a:srgbClr val="0070C0"/>
              </a:solidFill>
              <a:cs typeface="Arial" pitchFamily="34" charset="0"/>
            </a:endParaRPr>
          </a:p>
        </p:txBody>
      </p:sp>
      <p:grpSp>
        <p:nvGrpSpPr>
          <p:cNvPr id="6" name="Group 5">
            <a:extLst>
              <a:ext uri="{FF2B5EF4-FFF2-40B4-BE49-F238E27FC236}">
                <a16:creationId xmlns:a16="http://schemas.microsoft.com/office/drawing/2014/main" xmlns="" id="{02A6FD69-6004-443E-8850-EF987F66691A}"/>
              </a:ext>
            </a:extLst>
          </p:cNvPr>
          <p:cNvGrpSpPr/>
          <p:nvPr/>
        </p:nvGrpSpPr>
        <p:grpSpPr>
          <a:xfrm rot="21046937">
            <a:off x="4518738" y="628512"/>
            <a:ext cx="2034026" cy="1880908"/>
            <a:chOff x="8479089" y="1262387"/>
            <a:chExt cx="6147593" cy="5684813"/>
          </a:xfrm>
        </p:grpSpPr>
        <p:grpSp>
          <p:nvGrpSpPr>
            <p:cNvPr id="7" name="Group 6">
              <a:extLst>
                <a:ext uri="{FF2B5EF4-FFF2-40B4-BE49-F238E27FC236}">
                  <a16:creationId xmlns:a16="http://schemas.microsoft.com/office/drawing/2014/main" xmlns="" id="{4680488D-F4C7-458A-A8B7-C1ABB828AFC0}"/>
                </a:ext>
              </a:extLst>
            </p:cNvPr>
            <p:cNvGrpSpPr/>
            <p:nvPr/>
          </p:nvGrpSpPr>
          <p:grpSpPr>
            <a:xfrm rot="20275744" flipH="1">
              <a:off x="9114364" y="4275293"/>
              <a:ext cx="965714" cy="1155036"/>
              <a:chOff x="5704433" y="717502"/>
              <a:chExt cx="7365528" cy="8809481"/>
            </a:xfrm>
          </p:grpSpPr>
          <p:sp>
            <p:nvSpPr>
              <p:cNvPr id="96" name="Freeform: Shape 95">
                <a:extLst>
                  <a:ext uri="{FF2B5EF4-FFF2-40B4-BE49-F238E27FC236}">
                    <a16:creationId xmlns:a16="http://schemas.microsoft.com/office/drawing/2014/main" xmlns="" id="{7CBEC376-C192-440B-8194-D924B81A8762}"/>
                  </a:ext>
                </a:extLst>
              </p:cNvPr>
              <p:cNvSpPr/>
              <p:nvPr/>
            </p:nvSpPr>
            <p:spPr>
              <a:xfrm>
                <a:off x="11674968" y="8268753"/>
                <a:ext cx="765879" cy="1258230"/>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Lst>
                <a:ahLst/>
                <a:cxnLst>
                  <a:cxn ang="0">
                    <a:pos x="connsiteX0" y="connsiteY0"/>
                  </a:cxn>
                  <a:cxn ang="0">
                    <a:pos x="connsiteX1" y="connsiteY1"/>
                  </a:cxn>
                  <a:cxn ang="0">
                    <a:pos x="connsiteX2" y="connsiteY2"/>
                  </a:cxn>
                  <a:cxn ang="0">
                    <a:pos x="connsiteX3" y="connsiteY3"/>
                  </a:cxn>
                </a:cxnLst>
                <a:rect l="l" t="t" r="r" b="b"/>
                <a:pathLst>
                  <a:path w="266700" h="438150">
                    <a:moveTo>
                      <a:pt x="0" y="0"/>
                    </a:moveTo>
                    <a:lnTo>
                      <a:pt x="19050" y="438150"/>
                    </a:lnTo>
                    <a:lnTo>
                      <a:pt x="266700" y="76200"/>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7" name="Freeform: Shape 96">
                <a:extLst>
                  <a:ext uri="{FF2B5EF4-FFF2-40B4-BE49-F238E27FC236}">
                    <a16:creationId xmlns:a16="http://schemas.microsoft.com/office/drawing/2014/main" xmlns="" id="{D96F61D6-6F30-49E5-8990-D0E2659265BE}"/>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8" name="Freeform: Shape 97">
                <a:extLst>
                  <a:ext uri="{FF2B5EF4-FFF2-40B4-BE49-F238E27FC236}">
                    <a16:creationId xmlns:a16="http://schemas.microsoft.com/office/drawing/2014/main" xmlns="" id="{18BBEF53-0532-4F2C-91D7-EE813E349B75}"/>
                  </a:ext>
                </a:extLst>
              </p:cNvPr>
              <p:cNvSpPr/>
              <p:nvPr/>
            </p:nvSpPr>
            <p:spPr>
              <a:xfrm>
                <a:off x="5704433" y="5540923"/>
                <a:ext cx="793232" cy="589649"/>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Lst>
                <a:ahLst/>
                <a:cxnLst>
                  <a:cxn ang="0">
                    <a:pos x="connsiteX0" y="connsiteY0"/>
                  </a:cxn>
                  <a:cxn ang="0">
                    <a:pos x="connsiteX1" y="connsiteY1"/>
                  </a:cxn>
                  <a:cxn ang="0">
                    <a:pos x="connsiteX2" y="connsiteY2"/>
                  </a:cxn>
                  <a:cxn ang="0">
                    <a:pos x="connsiteX3" y="connsiteY3"/>
                  </a:cxn>
                </a:cxnLst>
                <a:rect l="l" t="t" r="r" b="b"/>
                <a:pathLst>
                  <a:path w="276225" h="205332">
                    <a:moveTo>
                      <a:pt x="157232" y="0"/>
                    </a:moveTo>
                    <a:lnTo>
                      <a:pt x="0" y="205332"/>
                    </a:lnTo>
                    <a:lnTo>
                      <a:pt x="276225" y="157707"/>
                    </a:lnTo>
                    <a:lnTo>
                      <a:pt x="157232"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9" name="Freeform: Shape 98">
                <a:extLst>
                  <a:ext uri="{FF2B5EF4-FFF2-40B4-BE49-F238E27FC236}">
                    <a16:creationId xmlns:a16="http://schemas.microsoft.com/office/drawing/2014/main" xmlns="" id="{CD8B9533-017D-48EE-AF7F-853201865C98}"/>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0" name="Freeform: Shape 99">
                <a:extLst>
                  <a:ext uri="{FF2B5EF4-FFF2-40B4-BE49-F238E27FC236}">
                    <a16:creationId xmlns:a16="http://schemas.microsoft.com/office/drawing/2014/main" xmlns="" id="{6313D5B4-9579-47A0-9542-9059CD05E4CB}"/>
                  </a:ext>
                </a:extLst>
              </p:cNvPr>
              <p:cNvSpPr/>
              <p:nvPr/>
            </p:nvSpPr>
            <p:spPr>
              <a:xfrm>
                <a:off x="10143209" y="2425829"/>
                <a:ext cx="2926752" cy="3993512"/>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Lst>
                <a:ahLst/>
                <a:cxnLst>
                  <a:cxn ang="0">
                    <a:pos x="connsiteX0" y="connsiteY0"/>
                  </a:cxn>
                  <a:cxn ang="0">
                    <a:pos x="connsiteX1" y="connsiteY1"/>
                  </a:cxn>
                  <a:cxn ang="0">
                    <a:pos x="connsiteX2" y="connsiteY2"/>
                  </a:cxn>
                  <a:cxn ang="0">
                    <a:pos x="connsiteX3" y="connsiteY3"/>
                  </a:cxn>
                </a:cxnLst>
                <a:rect l="l" t="t" r="r" b="b"/>
                <a:pathLst>
                  <a:path w="1019175" h="1390650">
                    <a:moveTo>
                      <a:pt x="1019175" y="0"/>
                    </a:moveTo>
                    <a:lnTo>
                      <a:pt x="0" y="295275"/>
                    </a:lnTo>
                    <a:lnTo>
                      <a:pt x="19050" y="1390650"/>
                    </a:lnTo>
                    <a:lnTo>
                      <a:pt x="101917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1" name="Freeform: Shape 100">
                <a:extLst>
                  <a:ext uri="{FF2B5EF4-FFF2-40B4-BE49-F238E27FC236}">
                    <a16:creationId xmlns:a16="http://schemas.microsoft.com/office/drawing/2014/main" xmlns="" id="{2501C042-F033-472E-84C7-596539BF7FC9}"/>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2" name="Freeform: Shape 101">
                <a:extLst>
                  <a:ext uri="{FF2B5EF4-FFF2-40B4-BE49-F238E27FC236}">
                    <a16:creationId xmlns:a16="http://schemas.microsoft.com/office/drawing/2014/main" xmlns="" id="{67024BD0-81B3-48E7-A4E4-4C6E9D59887C}"/>
                  </a:ext>
                </a:extLst>
              </p:cNvPr>
              <p:cNvSpPr/>
              <p:nvPr/>
            </p:nvSpPr>
            <p:spPr>
              <a:xfrm>
                <a:off x="7708809" y="717502"/>
                <a:ext cx="2543812" cy="6236443"/>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Lst>
                <a:ahLst/>
                <a:cxnLst>
                  <a:cxn ang="0">
                    <a:pos x="connsiteX0" y="connsiteY0"/>
                  </a:cxn>
                  <a:cxn ang="0">
                    <a:pos x="connsiteX1" y="connsiteY1"/>
                  </a:cxn>
                  <a:cxn ang="0">
                    <a:pos x="connsiteX2" y="connsiteY2"/>
                  </a:cxn>
                  <a:cxn ang="0">
                    <a:pos x="connsiteX3" y="connsiteY3"/>
                  </a:cxn>
                </a:cxnLst>
                <a:rect l="l" t="t" r="r" b="b"/>
                <a:pathLst>
                  <a:path w="885825" h="2171700">
                    <a:moveTo>
                      <a:pt x="0" y="914400"/>
                    </a:moveTo>
                    <a:lnTo>
                      <a:pt x="871538" y="0"/>
                    </a:lnTo>
                    <a:cubicBezTo>
                      <a:pt x="876300" y="723900"/>
                      <a:pt x="881063" y="1447800"/>
                      <a:pt x="885825" y="2171700"/>
                    </a:cubicBezTo>
                    <a:lnTo>
                      <a:pt x="0" y="91440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8" name="Group 7">
              <a:extLst>
                <a:ext uri="{FF2B5EF4-FFF2-40B4-BE49-F238E27FC236}">
                  <a16:creationId xmlns:a16="http://schemas.microsoft.com/office/drawing/2014/main" xmlns="" id="{D559077F-D78F-4F72-B835-721D85D66054}"/>
                </a:ext>
              </a:extLst>
            </p:cNvPr>
            <p:cNvGrpSpPr/>
            <p:nvPr/>
          </p:nvGrpSpPr>
          <p:grpSpPr>
            <a:xfrm rot="20275744" flipH="1">
              <a:off x="8479089" y="5341625"/>
              <a:ext cx="1416763" cy="1605575"/>
              <a:chOff x="5365048" y="479821"/>
              <a:chExt cx="8036930" cy="9108010"/>
            </a:xfrm>
          </p:grpSpPr>
          <p:sp>
            <p:nvSpPr>
              <p:cNvPr id="89" name="Freeform: Shape 88">
                <a:extLst>
                  <a:ext uri="{FF2B5EF4-FFF2-40B4-BE49-F238E27FC236}">
                    <a16:creationId xmlns:a16="http://schemas.microsoft.com/office/drawing/2014/main" xmlns="" id="{BFA51BDA-9E5F-49BA-AD4C-BCDF4E7A373E}"/>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0" name="Freeform: Shape 89">
                <a:extLst>
                  <a:ext uri="{FF2B5EF4-FFF2-40B4-BE49-F238E27FC236}">
                    <a16:creationId xmlns:a16="http://schemas.microsoft.com/office/drawing/2014/main" xmlns="" id="{24096AA8-9CAE-46CA-86D1-9A824BFCBC18}"/>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1" name="Freeform: Shape 90">
                <a:extLst>
                  <a:ext uri="{FF2B5EF4-FFF2-40B4-BE49-F238E27FC236}">
                    <a16:creationId xmlns:a16="http://schemas.microsoft.com/office/drawing/2014/main" xmlns="" id="{1E790CA9-0EFA-400F-83F7-79FDEFBB84F9}"/>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2" name="Freeform: Shape 91">
                <a:extLst>
                  <a:ext uri="{FF2B5EF4-FFF2-40B4-BE49-F238E27FC236}">
                    <a16:creationId xmlns:a16="http://schemas.microsoft.com/office/drawing/2014/main" xmlns="" id="{6937A1C0-6051-48CA-B549-E2F3F15BFD65}"/>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3" name="Freeform: Shape 92">
                <a:extLst>
                  <a:ext uri="{FF2B5EF4-FFF2-40B4-BE49-F238E27FC236}">
                    <a16:creationId xmlns:a16="http://schemas.microsoft.com/office/drawing/2014/main" xmlns="" id="{50D6C56A-AE6E-4FA7-BF23-EF6390091311}"/>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4" name="Freeform: Shape 93">
                <a:extLst>
                  <a:ext uri="{FF2B5EF4-FFF2-40B4-BE49-F238E27FC236}">
                    <a16:creationId xmlns:a16="http://schemas.microsoft.com/office/drawing/2014/main" xmlns="" id="{0472A129-81DD-4AF2-A48D-BCDDA10A283E}"/>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5" name="Freeform: Shape 94">
                <a:extLst>
                  <a:ext uri="{FF2B5EF4-FFF2-40B4-BE49-F238E27FC236}">
                    <a16:creationId xmlns:a16="http://schemas.microsoft.com/office/drawing/2014/main" xmlns="" id="{E125F82E-36F6-4F44-96B8-226BADA4B39D}"/>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9" name="Group 8">
              <a:extLst>
                <a:ext uri="{FF2B5EF4-FFF2-40B4-BE49-F238E27FC236}">
                  <a16:creationId xmlns:a16="http://schemas.microsoft.com/office/drawing/2014/main" xmlns="" id="{268031F8-A8E7-4B74-90DC-ADC887AAB31F}"/>
                </a:ext>
              </a:extLst>
            </p:cNvPr>
            <p:cNvGrpSpPr/>
            <p:nvPr/>
          </p:nvGrpSpPr>
          <p:grpSpPr>
            <a:xfrm rot="20275744" flipH="1">
              <a:off x="10278521" y="5974428"/>
              <a:ext cx="496268" cy="512648"/>
              <a:chOff x="5365048" y="1982197"/>
              <a:chExt cx="7362621" cy="7605634"/>
            </a:xfrm>
          </p:grpSpPr>
          <p:sp>
            <p:nvSpPr>
              <p:cNvPr id="82" name="Freeform: Shape 81">
                <a:extLst>
                  <a:ext uri="{FF2B5EF4-FFF2-40B4-BE49-F238E27FC236}">
                    <a16:creationId xmlns:a16="http://schemas.microsoft.com/office/drawing/2014/main" xmlns="" id="{2D248612-2468-41E8-BF92-FA96B66737B2}"/>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3" name="Freeform: Shape 82">
                <a:extLst>
                  <a:ext uri="{FF2B5EF4-FFF2-40B4-BE49-F238E27FC236}">
                    <a16:creationId xmlns:a16="http://schemas.microsoft.com/office/drawing/2014/main" xmlns="" id="{C665D374-1CCD-44DC-B722-C9F04CC6C166}"/>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4" name="Freeform: Shape 83">
                <a:extLst>
                  <a:ext uri="{FF2B5EF4-FFF2-40B4-BE49-F238E27FC236}">
                    <a16:creationId xmlns:a16="http://schemas.microsoft.com/office/drawing/2014/main" xmlns="" id="{C494CE6F-7CE0-49AA-AD4E-A03A8B464825}"/>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5" name="Freeform: Shape 84">
                <a:extLst>
                  <a:ext uri="{FF2B5EF4-FFF2-40B4-BE49-F238E27FC236}">
                    <a16:creationId xmlns:a16="http://schemas.microsoft.com/office/drawing/2014/main" xmlns="" id="{D8E1949E-7875-4E7A-8F92-6306DAA2D616}"/>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6" name="Freeform: Shape 85">
                <a:extLst>
                  <a:ext uri="{FF2B5EF4-FFF2-40B4-BE49-F238E27FC236}">
                    <a16:creationId xmlns:a16="http://schemas.microsoft.com/office/drawing/2014/main" xmlns="" id="{8B97B1F9-3F94-47A2-A65F-198ED6D0641D}"/>
                  </a:ext>
                </a:extLst>
              </p:cNvPr>
              <p:cNvSpPr/>
              <p:nvPr/>
            </p:nvSpPr>
            <p:spPr>
              <a:xfrm>
                <a:off x="9871173" y="3444023"/>
                <a:ext cx="1940058" cy="2975318"/>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 name="connsiteX0" fmla="*/ 1247497 w 1247497"/>
                  <a:gd name="connsiteY0" fmla="*/ 0 h 1024830"/>
                  <a:gd name="connsiteX1" fmla="*/ 0 w 1247497"/>
                  <a:gd name="connsiteY1" fmla="*/ 277330 h 1024830"/>
                  <a:gd name="connsiteX2" fmla="*/ 113780 w 1247497"/>
                  <a:gd name="connsiteY2" fmla="*/ 1024830 h 1024830"/>
                  <a:gd name="connsiteX3" fmla="*/ 1247497 w 1247497"/>
                  <a:gd name="connsiteY3" fmla="*/ 0 h 1024830"/>
                  <a:gd name="connsiteX0" fmla="*/ 675581 w 675581"/>
                  <a:gd name="connsiteY0" fmla="*/ 0 h 1036087"/>
                  <a:gd name="connsiteX1" fmla="*/ 0 w 675581"/>
                  <a:gd name="connsiteY1" fmla="*/ 288587 h 1036087"/>
                  <a:gd name="connsiteX2" fmla="*/ 113780 w 675581"/>
                  <a:gd name="connsiteY2" fmla="*/ 1036087 h 1036087"/>
                  <a:gd name="connsiteX3" fmla="*/ 675581 w 675581"/>
                  <a:gd name="connsiteY3" fmla="*/ 0 h 1036087"/>
                </a:gdLst>
                <a:ahLst/>
                <a:cxnLst>
                  <a:cxn ang="0">
                    <a:pos x="connsiteX0" y="connsiteY0"/>
                  </a:cxn>
                  <a:cxn ang="0">
                    <a:pos x="connsiteX1" y="connsiteY1"/>
                  </a:cxn>
                  <a:cxn ang="0">
                    <a:pos x="connsiteX2" y="connsiteY2"/>
                  </a:cxn>
                  <a:cxn ang="0">
                    <a:pos x="connsiteX3" y="connsiteY3"/>
                  </a:cxn>
                </a:cxnLst>
                <a:rect l="l" t="t" r="r" b="b"/>
                <a:pathLst>
                  <a:path w="675581" h="1036087">
                    <a:moveTo>
                      <a:pt x="675581" y="0"/>
                    </a:moveTo>
                    <a:lnTo>
                      <a:pt x="0" y="288587"/>
                    </a:lnTo>
                    <a:lnTo>
                      <a:pt x="113780" y="1036087"/>
                    </a:lnTo>
                    <a:lnTo>
                      <a:pt x="675581"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7" name="Freeform: Shape 86">
                <a:extLst>
                  <a:ext uri="{FF2B5EF4-FFF2-40B4-BE49-F238E27FC236}">
                    <a16:creationId xmlns:a16="http://schemas.microsoft.com/office/drawing/2014/main" xmlns="" id="{6A326406-7037-4AA6-B244-9D084044466C}"/>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8" name="Freeform: Shape 87">
                <a:extLst>
                  <a:ext uri="{FF2B5EF4-FFF2-40B4-BE49-F238E27FC236}">
                    <a16:creationId xmlns:a16="http://schemas.microsoft.com/office/drawing/2014/main" xmlns="" id="{7FFD3C0B-7922-4E30-85BF-6456E2BBD1F8}"/>
                  </a:ext>
                </a:extLst>
              </p:cNvPr>
              <p:cNvSpPr/>
              <p:nvPr/>
            </p:nvSpPr>
            <p:spPr>
              <a:xfrm>
                <a:off x="7708809" y="1982197"/>
                <a:ext cx="2543813" cy="4971750"/>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 name="connsiteX0" fmla="*/ 0 w 993639"/>
                  <a:gd name="connsiteY0" fmla="*/ 595440 h 1852740"/>
                  <a:gd name="connsiteX1" fmla="*/ 993498 w 993639"/>
                  <a:gd name="connsiteY1" fmla="*/ 0 h 1852740"/>
                  <a:gd name="connsiteX2" fmla="*/ 885825 w 993639"/>
                  <a:gd name="connsiteY2" fmla="*/ 1852740 h 1852740"/>
                  <a:gd name="connsiteX3" fmla="*/ 0 w 993639"/>
                  <a:gd name="connsiteY3" fmla="*/ 595440 h 1852740"/>
                  <a:gd name="connsiteX0" fmla="*/ 0 w 885825"/>
                  <a:gd name="connsiteY0" fmla="*/ 473999 h 1731299"/>
                  <a:gd name="connsiteX1" fmla="*/ 784851 w 885825"/>
                  <a:gd name="connsiteY1" fmla="*/ 0 h 1731299"/>
                  <a:gd name="connsiteX2" fmla="*/ 885825 w 885825"/>
                  <a:gd name="connsiteY2" fmla="*/ 1731299 h 1731299"/>
                  <a:gd name="connsiteX3" fmla="*/ 0 w 885825"/>
                  <a:gd name="connsiteY3" fmla="*/ 473999 h 1731299"/>
                </a:gdLst>
                <a:ahLst/>
                <a:cxnLst>
                  <a:cxn ang="0">
                    <a:pos x="connsiteX0" y="connsiteY0"/>
                  </a:cxn>
                  <a:cxn ang="0">
                    <a:pos x="connsiteX1" y="connsiteY1"/>
                  </a:cxn>
                  <a:cxn ang="0">
                    <a:pos x="connsiteX2" y="connsiteY2"/>
                  </a:cxn>
                  <a:cxn ang="0">
                    <a:pos x="connsiteX3" y="connsiteY3"/>
                  </a:cxn>
                </a:cxnLst>
                <a:rect l="l" t="t" r="r" b="b"/>
                <a:pathLst>
                  <a:path w="885825" h="1731299">
                    <a:moveTo>
                      <a:pt x="0" y="473999"/>
                    </a:moveTo>
                    <a:lnTo>
                      <a:pt x="784851" y="0"/>
                    </a:lnTo>
                    <a:cubicBezTo>
                      <a:pt x="789613" y="723900"/>
                      <a:pt x="881063" y="1007399"/>
                      <a:pt x="885825" y="1731299"/>
                    </a:cubicBezTo>
                    <a:lnTo>
                      <a:pt x="0" y="473999"/>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0" name="Group 9">
              <a:extLst>
                <a:ext uri="{FF2B5EF4-FFF2-40B4-BE49-F238E27FC236}">
                  <a16:creationId xmlns:a16="http://schemas.microsoft.com/office/drawing/2014/main" xmlns="" id="{AC1388E3-8EE3-4146-9FAD-C9BFC38BCCE9}"/>
                </a:ext>
              </a:extLst>
            </p:cNvPr>
            <p:cNvGrpSpPr/>
            <p:nvPr/>
          </p:nvGrpSpPr>
          <p:grpSpPr>
            <a:xfrm rot="20275744" flipH="1">
              <a:off x="11620616" y="3813253"/>
              <a:ext cx="1199247" cy="1359069"/>
              <a:chOff x="5365051" y="479822"/>
              <a:chExt cx="8036930" cy="9108006"/>
            </a:xfrm>
          </p:grpSpPr>
          <p:sp>
            <p:nvSpPr>
              <p:cNvPr id="75" name="Freeform: Shape 74">
                <a:extLst>
                  <a:ext uri="{FF2B5EF4-FFF2-40B4-BE49-F238E27FC236}">
                    <a16:creationId xmlns:a16="http://schemas.microsoft.com/office/drawing/2014/main" xmlns="" id="{AE540BA9-525B-42DE-8A9C-A357F4A01CDE}"/>
                  </a:ext>
                </a:extLst>
              </p:cNvPr>
              <p:cNvSpPr/>
              <p:nvPr/>
            </p:nvSpPr>
            <p:spPr>
              <a:xfrm>
                <a:off x="11674978" y="8268752"/>
                <a:ext cx="1052698" cy="1319076"/>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6" name="Freeform: Shape 75">
                <a:extLst>
                  <a:ext uri="{FF2B5EF4-FFF2-40B4-BE49-F238E27FC236}">
                    <a16:creationId xmlns:a16="http://schemas.microsoft.com/office/drawing/2014/main" xmlns="" id="{D455889F-53FB-4E73-879B-F2A52C1C306E}"/>
                  </a:ext>
                </a:extLst>
              </p:cNvPr>
              <p:cNvSpPr/>
              <p:nvPr/>
            </p:nvSpPr>
            <p:spPr>
              <a:xfrm>
                <a:off x="9107333" y="6879848"/>
                <a:ext cx="3333521" cy="1613813"/>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7" name="Freeform: Shape 76">
                <a:extLst>
                  <a:ext uri="{FF2B5EF4-FFF2-40B4-BE49-F238E27FC236}">
                    <a16:creationId xmlns:a16="http://schemas.microsoft.com/office/drawing/2014/main" xmlns="" id="{7000256E-7023-443F-8B16-BEA62B00ABB3}"/>
                  </a:ext>
                </a:extLst>
              </p:cNvPr>
              <p:cNvSpPr/>
              <p:nvPr/>
            </p:nvSpPr>
            <p:spPr>
              <a:xfrm>
                <a:off x="5365051" y="5540920"/>
                <a:ext cx="1132614" cy="452887"/>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8" name="Freeform: Shape 77">
                <a:extLst>
                  <a:ext uri="{FF2B5EF4-FFF2-40B4-BE49-F238E27FC236}">
                    <a16:creationId xmlns:a16="http://schemas.microsoft.com/office/drawing/2014/main" xmlns="" id="{E74AC44C-B460-4A8E-AB88-4CB7C7DC5D90}"/>
                  </a:ext>
                </a:extLst>
              </p:cNvPr>
              <p:cNvSpPr/>
              <p:nvPr/>
            </p:nvSpPr>
            <p:spPr>
              <a:xfrm>
                <a:off x="6149703" y="5215816"/>
                <a:ext cx="1586462" cy="2373445"/>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9" name="Freeform: Shape 78">
                <a:extLst>
                  <a:ext uri="{FF2B5EF4-FFF2-40B4-BE49-F238E27FC236}">
                    <a16:creationId xmlns:a16="http://schemas.microsoft.com/office/drawing/2014/main" xmlns="" id="{8C1D4433-3660-45D1-AEA5-08ABAD0D5BF1}"/>
                  </a:ext>
                </a:extLst>
              </p:cNvPr>
              <p:cNvSpPr/>
              <p:nvPr/>
            </p:nvSpPr>
            <p:spPr>
              <a:xfrm>
                <a:off x="9871175" y="2566273"/>
                <a:ext cx="3530806"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0" name="Freeform: Shape 79">
                <a:extLst>
                  <a:ext uri="{FF2B5EF4-FFF2-40B4-BE49-F238E27FC236}">
                    <a16:creationId xmlns:a16="http://schemas.microsoft.com/office/drawing/2014/main" xmlns="" id="{4C6DA44E-DD44-4AE2-AD19-0F0F683F6DD0}"/>
                  </a:ext>
                </a:extLst>
              </p:cNvPr>
              <p:cNvSpPr/>
              <p:nvPr/>
            </p:nvSpPr>
            <p:spPr>
              <a:xfrm>
                <a:off x="7585443" y="3324704"/>
                <a:ext cx="2667181" cy="4626400"/>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1" name="Freeform: Shape 80">
                <a:extLst>
                  <a:ext uri="{FF2B5EF4-FFF2-40B4-BE49-F238E27FC236}">
                    <a16:creationId xmlns:a16="http://schemas.microsoft.com/office/drawing/2014/main" xmlns="" id="{B0E57E5B-E396-436E-9CD2-899D1BFC09FD}"/>
                  </a:ext>
                </a:extLst>
              </p:cNvPr>
              <p:cNvSpPr/>
              <p:nvPr/>
            </p:nvSpPr>
            <p:spPr>
              <a:xfrm>
                <a:off x="7708807" y="479822"/>
                <a:ext cx="2543816" cy="6474125"/>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1" name="Group 10">
              <a:extLst>
                <a:ext uri="{FF2B5EF4-FFF2-40B4-BE49-F238E27FC236}">
                  <a16:creationId xmlns:a16="http://schemas.microsoft.com/office/drawing/2014/main" xmlns="" id="{CBC5FFA5-AB21-4F41-8E5B-44C9C25D624A}"/>
                </a:ext>
              </a:extLst>
            </p:cNvPr>
            <p:cNvGrpSpPr/>
            <p:nvPr/>
          </p:nvGrpSpPr>
          <p:grpSpPr>
            <a:xfrm rot="20073958" flipH="1">
              <a:off x="10116519" y="4915091"/>
              <a:ext cx="1567652" cy="1079675"/>
              <a:chOff x="3667032" y="1708483"/>
              <a:chExt cx="8105829" cy="5582653"/>
            </a:xfrm>
          </p:grpSpPr>
          <p:sp>
            <p:nvSpPr>
              <p:cNvPr id="68" name="Freeform: Shape 67">
                <a:extLst>
                  <a:ext uri="{FF2B5EF4-FFF2-40B4-BE49-F238E27FC236}">
                    <a16:creationId xmlns:a16="http://schemas.microsoft.com/office/drawing/2014/main" xmlns="" id="{95729B65-A9F2-4153-BD37-241D1A423E5C}"/>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9" name="Freeform: Shape 68">
                <a:extLst>
                  <a:ext uri="{FF2B5EF4-FFF2-40B4-BE49-F238E27FC236}">
                    <a16:creationId xmlns:a16="http://schemas.microsoft.com/office/drawing/2014/main" xmlns="" id="{1D53C9FD-E2C1-4FF8-913C-DFD3580571DC}"/>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0" name="Freeform: Shape 69">
                <a:extLst>
                  <a:ext uri="{FF2B5EF4-FFF2-40B4-BE49-F238E27FC236}">
                    <a16:creationId xmlns:a16="http://schemas.microsoft.com/office/drawing/2014/main" xmlns="" id="{5C4FCA6C-9149-4035-BDE5-FCDC104DF19F}"/>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1" name="Freeform: Shape 70">
                <a:extLst>
                  <a:ext uri="{FF2B5EF4-FFF2-40B4-BE49-F238E27FC236}">
                    <a16:creationId xmlns:a16="http://schemas.microsoft.com/office/drawing/2014/main" xmlns="" id="{325E19BA-4335-4A76-9097-AE0652209EBB}"/>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2" name="Freeform: Shape 71">
                <a:extLst>
                  <a:ext uri="{FF2B5EF4-FFF2-40B4-BE49-F238E27FC236}">
                    <a16:creationId xmlns:a16="http://schemas.microsoft.com/office/drawing/2014/main" xmlns="" id="{1A883243-FB40-4F67-86E5-D86305DCE2BF}"/>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3" name="Freeform: Shape 72">
                <a:extLst>
                  <a:ext uri="{FF2B5EF4-FFF2-40B4-BE49-F238E27FC236}">
                    <a16:creationId xmlns:a16="http://schemas.microsoft.com/office/drawing/2014/main" xmlns="" id="{0009B8F6-6718-4D92-9195-0CEDBEA1327D}"/>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4" name="Freeform: Shape 73">
                <a:extLst>
                  <a:ext uri="{FF2B5EF4-FFF2-40B4-BE49-F238E27FC236}">
                    <a16:creationId xmlns:a16="http://schemas.microsoft.com/office/drawing/2014/main" xmlns="" id="{330FE00D-6F54-4BB0-A8CB-C1EFE3ED815E}"/>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grpSp>
        <p:grpSp>
          <p:nvGrpSpPr>
            <p:cNvPr id="12" name="Group 11">
              <a:extLst>
                <a:ext uri="{FF2B5EF4-FFF2-40B4-BE49-F238E27FC236}">
                  <a16:creationId xmlns:a16="http://schemas.microsoft.com/office/drawing/2014/main" xmlns="" id="{ADFB101A-532C-4A6C-8A66-BF57A6359ADE}"/>
                </a:ext>
              </a:extLst>
            </p:cNvPr>
            <p:cNvGrpSpPr/>
            <p:nvPr/>
          </p:nvGrpSpPr>
          <p:grpSpPr>
            <a:xfrm rot="20073958" flipH="1">
              <a:off x="10286237" y="3877079"/>
              <a:ext cx="981094" cy="675699"/>
              <a:chOff x="3667032" y="1708483"/>
              <a:chExt cx="8105829" cy="5582653"/>
            </a:xfrm>
          </p:grpSpPr>
          <p:sp>
            <p:nvSpPr>
              <p:cNvPr id="61" name="Freeform: Shape 60">
                <a:extLst>
                  <a:ext uri="{FF2B5EF4-FFF2-40B4-BE49-F238E27FC236}">
                    <a16:creationId xmlns:a16="http://schemas.microsoft.com/office/drawing/2014/main" xmlns="" id="{1A25ED3E-0AC7-49DD-9535-2F315C1551AF}"/>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2" name="Freeform: Shape 61">
                <a:extLst>
                  <a:ext uri="{FF2B5EF4-FFF2-40B4-BE49-F238E27FC236}">
                    <a16:creationId xmlns:a16="http://schemas.microsoft.com/office/drawing/2014/main" xmlns="" id="{C8AEA80C-8106-40EF-B4AD-B76DAD15E418}"/>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3" name="Freeform: Shape 62">
                <a:extLst>
                  <a:ext uri="{FF2B5EF4-FFF2-40B4-BE49-F238E27FC236}">
                    <a16:creationId xmlns:a16="http://schemas.microsoft.com/office/drawing/2014/main" xmlns="" id="{4FBA3D4F-6198-4278-A640-42F2415C2BEE}"/>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4" name="Freeform: Shape 63">
                <a:extLst>
                  <a:ext uri="{FF2B5EF4-FFF2-40B4-BE49-F238E27FC236}">
                    <a16:creationId xmlns:a16="http://schemas.microsoft.com/office/drawing/2014/main" xmlns="" id="{FA337E08-59C6-4BBC-AEDD-91BCA9BF9FA7}"/>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5" name="Freeform: Shape 64">
                <a:extLst>
                  <a:ext uri="{FF2B5EF4-FFF2-40B4-BE49-F238E27FC236}">
                    <a16:creationId xmlns:a16="http://schemas.microsoft.com/office/drawing/2014/main" xmlns="" id="{D2BD79C6-2A24-4BB1-8F3E-85E785394918}"/>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6" name="Freeform: Shape 65">
                <a:extLst>
                  <a:ext uri="{FF2B5EF4-FFF2-40B4-BE49-F238E27FC236}">
                    <a16:creationId xmlns:a16="http://schemas.microsoft.com/office/drawing/2014/main" xmlns="" id="{B4D6628B-74D7-464A-BA13-2AF6E2BC1C18}"/>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7" name="Freeform: Shape 66">
                <a:extLst>
                  <a:ext uri="{FF2B5EF4-FFF2-40B4-BE49-F238E27FC236}">
                    <a16:creationId xmlns:a16="http://schemas.microsoft.com/office/drawing/2014/main" xmlns="" id="{35ED13DB-3407-4DC7-9666-861AA8C4F91F}"/>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3" name="Group 12">
              <a:extLst>
                <a:ext uri="{FF2B5EF4-FFF2-40B4-BE49-F238E27FC236}">
                  <a16:creationId xmlns:a16="http://schemas.microsoft.com/office/drawing/2014/main" xmlns="" id="{4B0ABEC1-E4DF-4CDC-9B09-372F35A3B4D8}"/>
                </a:ext>
              </a:extLst>
            </p:cNvPr>
            <p:cNvGrpSpPr/>
            <p:nvPr/>
          </p:nvGrpSpPr>
          <p:grpSpPr>
            <a:xfrm rot="20275744" flipH="1">
              <a:off x="10178216" y="1637990"/>
              <a:ext cx="1416763" cy="1605575"/>
              <a:chOff x="5365048" y="479821"/>
              <a:chExt cx="8036930" cy="9108010"/>
            </a:xfrm>
          </p:grpSpPr>
          <p:sp>
            <p:nvSpPr>
              <p:cNvPr id="54" name="Freeform: Shape 53">
                <a:extLst>
                  <a:ext uri="{FF2B5EF4-FFF2-40B4-BE49-F238E27FC236}">
                    <a16:creationId xmlns:a16="http://schemas.microsoft.com/office/drawing/2014/main" xmlns="" id="{4A07D1AA-4892-46C2-A72C-F33BDC886F5E}"/>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5" name="Freeform: Shape 54">
                <a:extLst>
                  <a:ext uri="{FF2B5EF4-FFF2-40B4-BE49-F238E27FC236}">
                    <a16:creationId xmlns:a16="http://schemas.microsoft.com/office/drawing/2014/main" xmlns="" id="{B82FBCD1-0AF1-49E5-9ECB-BC5AC84D4E0B}"/>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6" name="Freeform: Shape 55">
                <a:extLst>
                  <a:ext uri="{FF2B5EF4-FFF2-40B4-BE49-F238E27FC236}">
                    <a16:creationId xmlns:a16="http://schemas.microsoft.com/office/drawing/2014/main" xmlns="" id="{25461BBE-5B4E-4546-A712-E35784872D68}"/>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7" name="Freeform: Shape 56">
                <a:extLst>
                  <a:ext uri="{FF2B5EF4-FFF2-40B4-BE49-F238E27FC236}">
                    <a16:creationId xmlns:a16="http://schemas.microsoft.com/office/drawing/2014/main" xmlns="" id="{18D74A61-43CD-4E38-A5EA-769BD3FEDF39}"/>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8" name="Freeform: Shape 57">
                <a:extLst>
                  <a:ext uri="{FF2B5EF4-FFF2-40B4-BE49-F238E27FC236}">
                    <a16:creationId xmlns:a16="http://schemas.microsoft.com/office/drawing/2014/main" xmlns="" id="{EA7C963D-6434-41DE-B5EC-77D6F266CB8B}"/>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9" name="Freeform: Shape 58">
                <a:extLst>
                  <a:ext uri="{FF2B5EF4-FFF2-40B4-BE49-F238E27FC236}">
                    <a16:creationId xmlns:a16="http://schemas.microsoft.com/office/drawing/2014/main" xmlns="" id="{DEFB54BD-2A34-488B-BBEC-E0F26D97850F}"/>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0" name="Freeform: Shape 59">
                <a:extLst>
                  <a:ext uri="{FF2B5EF4-FFF2-40B4-BE49-F238E27FC236}">
                    <a16:creationId xmlns:a16="http://schemas.microsoft.com/office/drawing/2014/main" xmlns="" id="{C0D50B2F-0546-41E1-8E55-3F3249F87C63}"/>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4" name="Group 13">
              <a:extLst>
                <a:ext uri="{FF2B5EF4-FFF2-40B4-BE49-F238E27FC236}">
                  <a16:creationId xmlns:a16="http://schemas.microsoft.com/office/drawing/2014/main" xmlns="" id="{1C956869-DE70-4BC4-9D59-605951C9CC67}"/>
                </a:ext>
              </a:extLst>
            </p:cNvPr>
            <p:cNvGrpSpPr/>
            <p:nvPr/>
          </p:nvGrpSpPr>
          <p:grpSpPr>
            <a:xfrm rot="20275744" flipH="1">
              <a:off x="11852978" y="2424207"/>
              <a:ext cx="1074020" cy="1217154"/>
              <a:chOff x="5365048" y="479821"/>
              <a:chExt cx="8036930" cy="9108010"/>
            </a:xfrm>
          </p:grpSpPr>
          <p:sp>
            <p:nvSpPr>
              <p:cNvPr id="47" name="Freeform: Shape 46">
                <a:extLst>
                  <a:ext uri="{FF2B5EF4-FFF2-40B4-BE49-F238E27FC236}">
                    <a16:creationId xmlns:a16="http://schemas.microsoft.com/office/drawing/2014/main" xmlns="" id="{5EF78951-D2B6-47BD-AE82-C5A4F3345506}"/>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8" name="Freeform: Shape 47">
                <a:extLst>
                  <a:ext uri="{FF2B5EF4-FFF2-40B4-BE49-F238E27FC236}">
                    <a16:creationId xmlns:a16="http://schemas.microsoft.com/office/drawing/2014/main" xmlns="" id="{DCF68AB6-D845-44CC-B54D-611D83CC7A5D}"/>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9" name="Freeform: Shape 48">
                <a:extLst>
                  <a:ext uri="{FF2B5EF4-FFF2-40B4-BE49-F238E27FC236}">
                    <a16:creationId xmlns:a16="http://schemas.microsoft.com/office/drawing/2014/main" xmlns="" id="{B3EF97B3-C607-4E0A-85E9-7307355D494E}"/>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0" name="Freeform: Shape 49">
                <a:extLst>
                  <a:ext uri="{FF2B5EF4-FFF2-40B4-BE49-F238E27FC236}">
                    <a16:creationId xmlns:a16="http://schemas.microsoft.com/office/drawing/2014/main" xmlns="" id="{5D0E8E99-B2DD-4E53-94F4-D133AA13326A}"/>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1" name="Freeform: Shape 50">
                <a:extLst>
                  <a:ext uri="{FF2B5EF4-FFF2-40B4-BE49-F238E27FC236}">
                    <a16:creationId xmlns:a16="http://schemas.microsoft.com/office/drawing/2014/main" xmlns="" id="{C9A00484-0FDA-4391-80B3-F5C71280F7DD}"/>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2" name="Freeform: Shape 51">
                <a:extLst>
                  <a:ext uri="{FF2B5EF4-FFF2-40B4-BE49-F238E27FC236}">
                    <a16:creationId xmlns:a16="http://schemas.microsoft.com/office/drawing/2014/main" xmlns="" id="{EB2BFE9E-6CA4-4FE2-9CDD-A5C73817F3E6}"/>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3" name="Freeform: Shape 52">
                <a:extLst>
                  <a:ext uri="{FF2B5EF4-FFF2-40B4-BE49-F238E27FC236}">
                    <a16:creationId xmlns:a16="http://schemas.microsoft.com/office/drawing/2014/main" xmlns="" id="{4951888D-C9F8-45D1-BEBE-D61274F42B0E}"/>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5" name="Group 14">
              <a:extLst>
                <a:ext uri="{FF2B5EF4-FFF2-40B4-BE49-F238E27FC236}">
                  <a16:creationId xmlns:a16="http://schemas.microsoft.com/office/drawing/2014/main" xmlns="" id="{BC80E53A-BDA6-421E-A0B9-F9D6AFA8ACB1}"/>
                </a:ext>
              </a:extLst>
            </p:cNvPr>
            <p:cNvGrpSpPr/>
            <p:nvPr/>
          </p:nvGrpSpPr>
          <p:grpSpPr>
            <a:xfrm rot="21043784" flipH="1">
              <a:off x="12949687" y="4848328"/>
              <a:ext cx="885221" cy="609671"/>
              <a:chOff x="3667032" y="1708483"/>
              <a:chExt cx="8105829" cy="5582653"/>
            </a:xfrm>
          </p:grpSpPr>
          <p:sp>
            <p:nvSpPr>
              <p:cNvPr id="40" name="Freeform: Shape 39">
                <a:extLst>
                  <a:ext uri="{FF2B5EF4-FFF2-40B4-BE49-F238E27FC236}">
                    <a16:creationId xmlns:a16="http://schemas.microsoft.com/office/drawing/2014/main" xmlns="" id="{29039BBA-D40D-4CB7-B4AA-86985E567B9D}"/>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1" name="Freeform: Shape 40">
                <a:extLst>
                  <a:ext uri="{FF2B5EF4-FFF2-40B4-BE49-F238E27FC236}">
                    <a16:creationId xmlns:a16="http://schemas.microsoft.com/office/drawing/2014/main" xmlns="" id="{27A01CAC-B4C3-43F2-8B31-50C78933503D}"/>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2" name="Freeform: Shape 41">
                <a:extLst>
                  <a:ext uri="{FF2B5EF4-FFF2-40B4-BE49-F238E27FC236}">
                    <a16:creationId xmlns:a16="http://schemas.microsoft.com/office/drawing/2014/main" xmlns="" id="{72824BCF-C908-47D7-AC49-1016651DC2A1}"/>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3" name="Freeform: Shape 42">
                <a:extLst>
                  <a:ext uri="{FF2B5EF4-FFF2-40B4-BE49-F238E27FC236}">
                    <a16:creationId xmlns:a16="http://schemas.microsoft.com/office/drawing/2014/main" xmlns="" id="{451F7F81-16E9-44DC-81D9-432F3C3341B5}"/>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4" name="Freeform: Shape 43">
                <a:extLst>
                  <a:ext uri="{FF2B5EF4-FFF2-40B4-BE49-F238E27FC236}">
                    <a16:creationId xmlns:a16="http://schemas.microsoft.com/office/drawing/2014/main" xmlns="" id="{4C845730-26CE-48B4-8A1C-230683961DC0}"/>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5" name="Freeform: Shape 44">
                <a:extLst>
                  <a:ext uri="{FF2B5EF4-FFF2-40B4-BE49-F238E27FC236}">
                    <a16:creationId xmlns:a16="http://schemas.microsoft.com/office/drawing/2014/main" xmlns="" id="{4223C227-32B1-48C4-AAC1-983A5230481C}"/>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6" name="Freeform: Shape 45">
                <a:extLst>
                  <a:ext uri="{FF2B5EF4-FFF2-40B4-BE49-F238E27FC236}">
                    <a16:creationId xmlns:a16="http://schemas.microsoft.com/office/drawing/2014/main" xmlns="" id="{F5CF5501-65C5-4741-9767-96A5AC167606}"/>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6" name="Group 15">
              <a:extLst>
                <a:ext uri="{FF2B5EF4-FFF2-40B4-BE49-F238E27FC236}">
                  <a16:creationId xmlns:a16="http://schemas.microsoft.com/office/drawing/2014/main" xmlns="" id="{4BAAD456-113D-41AE-8A6B-24A8B9D8A2C0}"/>
                </a:ext>
              </a:extLst>
            </p:cNvPr>
            <p:cNvGrpSpPr/>
            <p:nvPr/>
          </p:nvGrpSpPr>
          <p:grpSpPr>
            <a:xfrm rot="21043784" flipH="1">
              <a:off x="9098407" y="3250270"/>
              <a:ext cx="740471" cy="509978"/>
              <a:chOff x="3667032" y="1708483"/>
              <a:chExt cx="8105829" cy="5582653"/>
            </a:xfrm>
          </p:grpSpPr>
          <p:sp>
            <p:nvSpPr>
              <p:cNvPr id="33" name="Freeform: Shape 32">
                <a:extLst>
                  <a:ext uri="{FF2B5EF4-FFF2-40B4-BE49-F238E27FC236}">
                    <a16:creationId xmlns:a16="http://schemas.microsoft.com/office/drawing/2014/main" xmlns="" id="{CA37CF1B-6A06-492F-AB9F-4180E8BE1186}"/>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4" name="Freeform: Shape 33">
                <a:extLst>
                  <a:ext uri="{FF2B5EF4-FFF2-40B4-BE49-F238E27FC236}">
                    <a16:creationId xmlns:a16="http://schemas.microsoft.com/office/drawing/2014/main" xmlns="" id="{8D96EC87-32C3-41B3-87D0-ADC9C9366633}"/>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5" name="Freeform: Shape 34">
                <a:extLst>
                  <a:ext uri="{FF2B5EF4-FFF2-40B4-BE49-F238E27FC236}">
                    <a16:creationId xmlns:a16="http://schemas.microsoft.com/office/drawing/2014/main" xmlns="" id="{C1906DD1-7E15-45FA-9421-FE86855FBE58}"/>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6" name="Freeform: Shape 35">
                <a:extLst>
                  <a:ext uri="{FF2B5EF4-FFF2-40B4-BE49-F238E27FC236}">
                    <a16:creationId xmlns:a16="http://schemas.microsoft.com/office/drawing/2014/main" xmlns="" id="{2AA96BA5-89C9-4AC8-B03E-338614BB400D}"/>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7" name="Freeform: Shape 36">
                <a:extLst>
                  <a:ext uri="{FF2B5EF4-FFF2-40B4-BE49-F238E27FC236}">
                    <a16:creationId xmlns:a16="http://schemas.microsoft.com/office/drawing/2014/main" xmlns="" id="{DCF0038E-0734-457A-8448-B1E9B6917CAD}"/>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8" name="Freeform: Shape 37">
                <a:extLst>
                  <a:ext uri="{FF2B5EF4-FFF2-40B4-BE49-F238E27FC236}">
                    <a16:creationId xmlns:a16="http://schemas.microsoft.com/office/drawing/2014/main" xmlns="" id="{2606E579-0018-4EB5-AA93-62A7D628D0E8}"/>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9" name="Freeform: Shape 38">
                <a:extLst>
                  <a:ext uri="{FF2B5EF4-FFF2-40B4-BE49-F238E27FC236}">
                    <a16:creationId xmlns:a16="http://schemas.microsoft.com/office/drawing/2014/main" xmlns="" id="{A7E5310F-D99B-452D-B914-EF3509EEF9E3}"/>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7" name="Group 16">
              <a:extLst>
                <a:ext uri="{FF2B5EF4-FFF2-40B4-BE49-F238E27FC236}">
                  <a16:creationId xmlns:a16="http://schemas.microsoft.com/office/drawing/2014/main" xmlns="" id="{30A2579E-15DA-4F58-946A-670FA68FC341}"/>
                </a:ext>
              </a:extLst>
            </p:cNvPr>
            <p:cNvGrpSpPr/>
            <p:nvPr/>
          </p:nvGrpSpPr>
          <p:grpSpPr>
            <a:xfrm rot="20275744" flipH="1">
              <a:off x="12999428" y="1262387"/>
              <a:ext cx="1627254" cy="1844118"/>
              <a:chOff x="5365048" y="479821"/>
              <a:chExt cx="8036930" cy="9108010"/>
            </a:xfrm>
          </p:grpSpPr>
          <p:sp>
            <p:nvSpPr>
              <p:cNvPr id="26" name="Freeform: Shape 25">
                <a:extLst>
                  <a:ext uri="{FF2B5EF4-FFF2-40B4-BE49-F238E27FC236}">
                    <a16:creationId xmlns:a16="http://schemas.microsoft.com/office/drawing/2014/main" xmlns="" id="{D6AE6580-0F31-401E-BBEA-C1D3225F98FA}"/>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7" name="Freeform: Shape 26">
                <a:extLst>
                  <a:ext uri="{FF2B5EF4-FFF2-40B4-BE49-F238E27FC236}">
                    <a16:creationId xmlns:a16="http://schemas.microsoft.com/office/drawing/2014/main" xmlns="" id="{41AE7BFF-2E5B-441B-8605-6F0A0DECCFDD}"/>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8" name="Freeform: Shape 27">
                <a:extLst>
                  <a:ext uri="{FF2B5EF4-FFF2-40B4-BE49-F238E27FC236}">
                    <a16:creationId xmlns:a16="http://schemas.microsoft.com/office/drawing/2014/main" xmlns="" id="{A301271A-CCD4-402C-B7E7-A2A1C4A10E17}"/>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9" name="Freeform: Shape 28">
                <a:extLst>
                  <a:ext uri="{FF2B5EF4-FFF2-40B4-BE49-F238E27FC236}">
                    <a16:creationId xmlns:a16="http://schemas.microsoft.com/office/drawing/2014/main" xmlns="" id="{13241F4B-5BCF-43C6-8119-F48C4F7C9C65}"/>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0" name="Freeform: Shape 29">
                <a:extLst>
                  <a:ext uri="{FF2B5EF4-FFF2-40B4-BE49-F238E27FC236}">
                    <a16:creationId xmlns:a16="http://schemas.microsoft.com/office/drawing/2014/main" xmlns="" id="{49AEF944-1305-4B09-A66B-37BD06A09226}"/>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1" name="Freeform: Shape 30">
                <a:extLst>
                  <a:ext uri="{FF2B5EF4-FFF2-40B4-BE49-F238E27FC236}">
                    <a16:creationId xmlns:a16="http://schemas.microsoft.com/office/drawing/2014/main" xmlns="" id="{26BC2747-95CA-4B63-A5B6-9A1514447DED}"/>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2" name="Freeform: Shape 31">
                <a:extLst>
                  <a:ext uri="{FF2B5EF4-FFF2-40B4-BE49-F238E27FC236}">
                    <a16:creationId xmlns:a16="http://schemas.microsoft.com/office/drawing/2014/main" xmlns="" id="{61AC05EB-0E92-42B7-A7CB-B626787E7125}"/>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8" name="Group 17">
              <a:extLst>
                <a:ext uri="{FF2B5EF4-FFF2-40B4-BE49-F238E27FC236}">
                  <a16:creationId xmlns:a16="http://schemas.microsoft.com/office/drawing/2014/main" xmlns="" id="{664CCFEC-3126-4488-8245-043DB154C8E5}"/>
                </a:ext>
              </a:extLst>
            </p:cNvPr>
            <p:cNvGrpSpPr/>
            <p:nvPr/>
          </p:nvGrpSpPr>
          <p:grpSpPr>
            <a:xfrm rot="19361629" flipH="1">
              <a:off x="13519304" y="3604291"/>
              <a:ext cx="825203" cy="568334"/>
              <a:chOff x="3667032" y="1708483"/>
              <a:chExt cx="8105829" cy="5582653"/>
            </a:xfrm>
          </p:grpSpPr>
          <p:sp>
            <p:nvSpPr>
              <p:cNvPr id="19" name="Freeform: Shape 18">
                <a:extLst>
                  <a:ext uri="{FF2B5EF4-FFF2-40B4-BE49-F238E27FC236}">
                    <a16:creationId xmlns:a16="http://schemas.microsoft.com/office/drawing/2014/main" xmlns="" id="{6C3DBB1F-F6F8-480E-829B-58B662225AD0}"/>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0" name="Freeform: Shape 19">
                <a:extLst>
                  <a:ext uri="{FF2B5EF4-FFF2-40B4-BE49-F238E27FC236}">
                    <a16:creationId xmlns:a16="http://schemas.microsoft.com/office/drawing/2014/main" xmlns="" id="{FC199419-29C2-4E95-9B7F-9DA43F2AE165}"/>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1" name="Freeform: Shape 20">
                <a:extLst>
                  <a:ext uri="{FF2B5EF4-FFF2-40B4-BE49-F238E27FC236}">
                    <a16:creationId xmlns:a16="http://schemas.microsoft.com/office/drawing/2014/main" xmlns="" id="{41485636-A858-4F7D-B597-BB741E068B36}"/>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2" name="Freeform: Shape 21">
                <a:extLst>
                  <a:ext uri="{FF2B5EF4-FFF2-40B4-BE49-F238E27FC236}">
                    <a16:creationId xmlns:a16="http://schemas.microsoft.com/office/drawing/2014/main" xmlns="" id="{63666CA0-8EC7-4C8A-B422-0E6360155EE4}"/>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3" name="Freeform: Shape 22">
                <a:extLst>
                  <a:ext uri="{FF2B5EF4-FFF2-40B4-BE49-F238E27FC236}">
                    <a16:creationId xmlns:a16="http://schemas.microsoft.com/office/drawing/2014/main" xmlns="" id="{739209B4-B036-4AB5-8861-A700E479FABC}"/>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4" name="Freeform: Shape 23">
                <a:extLst>
                  <a:ext uri="{FF2B5EF4-FFF2-40B4-BE49-F238E27FC236}">
                    <a16:creationId xmlns:a16="http://schemas.microsoft.com/office/drawing/2014/main" xmlns="" id="{1DA2F69A-D570-4EE4-918B-6D888C25D347}"/>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5" name="Freeform: Shape 24">
                <a:extLst>
                  <a:ext uri="{FF2B5EF4-FFF2-40B4-BE49-F238E27FC236}">
                    <a16:creationId xmlns:a16="http://schemas.microsoft.com/office/drawing/2014/main" xmlns="" id="{92821853-B73D-4349-8245-39B6F3BE4503}"/>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grpSp>
        <p:nvGrpSpPr>
          <p:cNvPr id="103" name="Group 102">
            <a:extLst>
              <a:ext uri="{FF2B5EF4-FFF2-40B4-BE49-F238E27FC236}">
                <a16:creationId xmlns:a16="http://schemas.microsoft.com/office/drawing/2014/main" xmlns="" id="{8A3C6061-78E0-4B01-A15E-2D68FA822329}"/>
              </a:ext>
            </a:extLst>
          </p:cNvPr>
          <p:cNvGrpSpPr/>
          <p:nvPr/>
        </p:nvGrpSpPr>
        <p:grpSpPr>
          <a:xfrm>
            <a:off x="2464645" y="2295471"/>
            <a:ext cx="4223940" cy="1124077"/>
            <a:chOff x="3960971" y="2767117"/>
            <a:chExt cx="4267200" cy="1321489"/>
          </a:xfrm>
        </p:grpSpPr>
        <p:sp>
          <p:nvSpPr>
            <p:cNvPr id="104" name="Freeform: Shape 103">
              <a:extLst>
                <a:ext uri="{FF2B5EF4-FFF2-40B4-BE49-F238E27FC236}">
                  <a16:creationId xmlns:a16="http://schemas.microsoft.com/office/drawing/2014/main" xmlns="" id="{77BC4723-8B3C-4124-BA0D-34545987152A}"/>
                </a:ext>
              </a:extLst>
            </p:cNvPr>
            <p:cNvSpPr/>
            <p:nvPr/>
          </p:nvSpPr>
          <p:spPr>
            <a:xfrm>
              <a:off x="4049553" y="3359522"/>
              <a:ext cx="4086225" cy="657225"/>
            </a:xfrm>
            <a:custGeom>
              <a:avLst/>
              <a:gdLst>
                <a:gd name="connsiteX0" fmla="*/ 3881914 w 4086225"/>
                <a:gd name="connsiteY0" fmla="*/ 86622 h 657225"/>
                <a:gd name="connsiteX1" fmla="*/ 2049304 w 4086225"/>
                <a:gd name="connsiteY1" fmla="*/ 319032 h 657225"/>
                <a:gd name="connsiteX2" fmla="*/ 2049304 w 4086225"/>
                <a:gd name="connsiteY2" fmla="*/ 313317 h 657225"/>
                <a:gd name="connsiteX3" fmla="*/ 210979 w 4086225"/>
                <a:gd name="connsiteY3" fmla="*/ 78050 h 657225"/>
                <a:gd name="connsiteX4" fmla="*/ 7144 w 4086225"/>
                <a:gd name="connsiteY4" fmla="*/ 603830 h 657225"/>
                <a:gd name="connsiteX5" fmla="*/ 1779746 w 4086225"/>
                <a:gd name="connsiteY5" fmla="*/ 375230 h 657225"/>
                <a:gd name="connsiteX6" fmla="*/ 2043589 w 4086225"/>
                <a:gd name="connsiteY6" fmla="*/ 643835 h 657225"/>
                <a:gd name="connsiteX7" fmla="*/ 2043589 w 4086225"/>
                <a:gd name="connsiteY7" fmla="*/ 652407 h 657225"/>
                <a:gd name="connsiteX8" fmla="*/ 2312194 w 4086225"/>
                <a:gd name="connsiteY8" fmla="*/ 383802 h 657225"/>
                <a:gd name="connsiteX9" fmla="*/ 4084796 w 4086225"/>
                <a:gd name="connsiteY9" fmla="*/ 612402 h 657225"/>
                <a:gd name="connsiteX10" fmla="*/ 3881914 w 4086225"/>
                <a:gd name="connsiteY10" fmla="*/ 86622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086225" h="657225">
                  <a:moveTo>
                    <a:pt x="3881914" y="86622"/>
                  </a:moveTo>
                  <a:cubicBezTo>
                    <a:pt x="3555206" y="-1960"/>
                    <a:pt x="2711291" y="-80065"/>
                    <a:pt x="2049304" y="319032"/>
                  </a:cubicBezTo>
                  <a:lnTo>
                    <a:pt x="2049304" y="313317"/>
                  </a:lnTo>
                  <a:cubicBezTo>
                    <a:pt x="1385411" y="-88638"/>
                    <a:pt x="538639" y="-9580"/>
                    <a:pt x="210979" y="78050"/>
                  </a:cubicBezTo>
                  <a:cubicBezTo>
                    <a:pt x="210979" y="78050"/>
                    <a:pt x="17621" y="294267"/>
                    <a:pt x="7144" y="603830"/>
                  </a:cubicBezTo>
                  <a:lnTo>
                    <a:pt x="1779746" y="375230"/>
                  </a:lnTo>
                  <a:cubicBezTo>
                    <a:pt x="1779746" y="521915"/>
                    <a:pt x="1897856" y="640977"/>
                    <a:pt x="2043589" y="643835"/>
                  </a:cubicBezTo>
                  <a:lnTo>
                    <a:pt x="2043589" y="652407"/>
                  </a:lnTo>
                  <a:cubicBezTo>
                    <a:pt x="2192179" y="652407"/>
                    <a:pt x="2312194" y="532392"/>
                    <a:pt x="2312194" y="383802"/>
                  </a:cubicBezTo>
                  <a:lnTo>
                    <a:pt x="4084796" y="612402"/>
                  </a:lnTo>
                  <a:cubicBezTo>
                    <a:pt x="4076224" y="302840"/>
                    <a:pt x="3881914" y="86622"/>
                    <a:pt x="3881914" y="86622"/>
                  </a:cubicBezTo>
                  <a:close/>
                </a:path>
              </a:pathLst>
            </a:custGeom>
            <a:solidFill>
              <a:srgbClr val="F9F8F7"/>
            </a:solidFill>
            <a:ln w="9525" cap="flat">
              <a:noFill/>
              <a:prstDash val="solid"/>
              <a:miter/>
            </a:ln>
          </p:spPr>
          <p:txBody>
            <a:bodyPr rtlCol="0" anchor="ctr"/>
            <a:lstStyle/>
            <a:p>
              <a:endParaRPr lang="en-US" sz="1200"/>
            </a:p>
          </p:txBody>
        </p:sp>
        <p:sp>
          <p:nvSpPr>
            <p:cNvPr id="105" name="Freeform: Shape 104">
              <a:extLst>
                <a:ext uri="{FF2B5EF4-FFF2-40B4-BE49-F238E27FC236}">
                  <a16:creationId xmlns:a16="http://schemas.microsoft.com/office/drawing/2014/main" xmlns="" id="{5B3C118E-6047-4870-9502-BB0D98B0FDDD}"/>
                </a:ext>
              </a:extLst>
            </p:cNvPr>
            <p:cNvSpPr/>
            <p:nvPr/>
          </p:nvSpPr>
          <p:spPr>
            <a:xfrm>
              <a:off x="3960971" y="3698081"/>
              <a:ext cx="4267200" cy="390525"/>
            </a:xfrm>
            <a:custGeom>
              <a:avLst/>
              <a:gdLst>
                <a:gd name="connsiteX0" fmla="*/ 2127409 w 4267200"/>
                <a:gd name="connsiteY0" fmla="*/ 389096 h 390525"/>
                <a:gd name="connsiteX1" fmla="*/ 1806416 w 4267200"/>
                <a:gd name="connsiteY1" fmla="*/ 120491 h 390525"/>
                <a:gd name="connsiteX2" fmla="*/ 51911 w 4267200"/>
                <a:gd name="connsiteY2" fmla="*/ 330041 h 390525"/>
                <a:gd name="connsiteX3" fmla="*/ 7144 w 4267200"/>
                <a:gd name="connsiteY3" fmla="*/ 294799 h 390525"/>
                <a:gd name="connsiteX4" fmla="*/ 7144 w 4267200"/>
                <a:gd name="connsiteY4" fmla="*/ 251936 h 390525"/>
                <a:gd name="connsiteX5" fmla="*/ 51911 w 4267200"/>
                <a:gd name="connsiteY5" fmla="*/ 216694 h 390525"/>
                <a:gd name="connsiteX6" fmla="*/ 1859756 w 4267200"/>
                <a:gd name="connsiteY6" fmla="*/ 7144 h 390525"/>
                <a:gd name="connsiteX7" fmla="*/ 1915954 w 4267200"/>
                <a:gd name="connsiteY7" fmla="*/ 65246 h 390525"/>
                <a:gd name="connsiteX8" fmla="*/ 2127409 w 4267200"/>
                <a:gd name="connsiteY8" fmla="*/ 275749 h 390525"/>
                <a:gd name="connsiteX9" fmla="*/ 2338864 w 4267200"/>
                <a:gd name="connsiteY9" fmla="*/ 65246 h 390525"/>
                <a:gd name="connsiteX10" fmla="*/ 2395061 w 4267200"/>
                <a:gd name="connsiteY10" fmla="*/ 7144 h 390525"/>
                <a:gd name="connsiteX11" fmla="*/ 4231482 w 4267200"/>
                <a:gd name="connsiteY11" fmla="*/ 216694 h 390525"/>
                <a:gd name="connsiteX12" fmla="*/ 4266724 w 4267200"/>
                <a:gd name="connsiteY12" fmla="*/ 251936 h 390525"/>
                <a:gd name="connsiteX13" fmla="*/ 4266724 w 4267200"/>
                <a:gd name="connsiteY13" fmla="*/ 294799 h 390525"/>
                <a:gd name="connsiteX14" fmla="*/ 4231482 w 4267200"/>
                <a:gd name="connsiteY14" fmla="*/ 330041 h 390525"/>
                <a:gd name="connsiteX15" fmla="*/ 2448401 w 4267200"/>
                <a:gd name="connsiteY15" fmla="*/ 120491 h 390525"/>
                <a:gd name="connsiteX16" fmla="*/ 2127409 w 4267200"/>
                <a:gd name="connsiteY16" fmla="*/ 389096 h 39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67200" h="390525">
                  <a:moveTo>
                    <a:pt x="2127409" y="389096"/>
                  </a:moveTo>
                  <a:cubicBezTo>
                    <a:pt x="1967389" y="389096"/>
                    <a:pt x="1834039" y="272891"/>
                    <a:pt x="1806416" y="120491"/>
                  </a:cubicBezTo>
                  <a:lnTo>
                    <a:pt x="51911" y="330041"/>
                  </a:lnTo>
                  <a:cubicBezTo>
                    <a:pt x="31909" y="330041"/>
                    <a:pt x="7144" y="313849"/>
                    <a:pt x="7144" y="294799"/>
                  </a:cubicBezTo>
                  <a:lnTo>
                    <a:pt x="7144" y="251936"/>
                  </a:lnTo>
                  <a:cubicBezTo>
                    <a:pt x="7144" y="231934"/>
                    <a:pt x="32861" y="216694"/>
                    <a:pt x="51911" y="216694"/>
                  </a:cubicBezTo>
                  <a:lnTo>
                    <a:pt x="1859756" y="7144"/>
                  </a:lnTo>
                  <a:cubicBezTo>
                    <a:pt x="1891189" y="7144"/>
                    <a:pt x="1915954" y="32861"/>
                    <a:pt x="1915954" y="65246"/>
                  </a:cubicBezTo>
                  <a:cubicBezTo>
                    <a:pt x="1915954" y="181451"/>
                    <a:pt x="2011204" y="275749"/>
                    <a:pt x="2127409" y="275749"/>
                  </a:cubicBezTo>
                  <a:cubicBezTo>
                    <a:pt x="2243614" y="275749"/>
                    <a:pt x="2338864" y="181451"/>
                    <a:pt x="2338864" y="65246"/>
                  </a:cubicBezTo>
                  <a:cubicBezTo>
                    <a:pt x="2338864" y="33814"/>
                    <a:pt x="2363629" y="7144"/>
                    <a:pt x="2395061" y="7144"/>
                  </a:cubicBezTo>
                  <a:lnTo>
                    <a:pt x="4231482" y="216694"/>
                  </a:lnTo>
                  <a:cubicBezTo>
                    <a:pt x="4251484" y="216694"/>
                    <a:pt x="4266724" y="232886"/>
                    <a:pt x="4266724" y="251936"/>
                  </a:cubicBezTo>
                  <a:lnTo>
                    <a:pt x="4266724" y="294799"/>
                  </a:lnTo>
                  <a:cubicBezTo>
                    <a:pt x="4266724" y="314801"/>
                    <a:pt x="4250532" y="330041"/>
                    <a:pt x="4231482" y="330041"/>
                  </a:cubicBezTo>
                  <a:lnTo>
                    <a:pt x="2448401" y="120491"/>
                  </a:lnTo>
                  <a:cubicBezTo>
                    <a:pt x="2420779" y="272891"/>
                    <a:pt x="2287429" y="389096"/>
                    <a:pt x="2127409" y="389096"/>
                  </a:cubicBezTo>
                  <a:close/>
                </a:path>
              </a:pathLst>
            </a:custGeom>
            <a:solidFill>
              <a:schemeClr val="accent5">
                <a:lumMod val="50000"/>
              </a:schemeClr>
            </a:solidFill>
            <a:ln w="9525" cap="flat">
              <a:noFill/>
              <a:prstDash val="solid"/>
              <a:miter/>
            </a:ln>
          </p:spPr>
          <p:txBody>
            <a:bodyPr rtlCol="0" anchor="ctr"/>
            <a:lstStyle/>
            <a:p>
              <a:endParaRPr lang="en-US" sz="1200"/>
            </a:p>
          </p:txBody>
        </p:sp>
        <p:sp>
          <p:nvSpPr>
            <p:cNvPr id="106" name="Freeform: Shape 105">
              <a:extLst>
                <a:ext uri="{FF2B5EF4-FFF2-40B4-BE49-F238E27FC236}">
                  <a16:creationId xmlns:a16="http://schemas.microsoft.com/office/drawing/2014/main" xmlns="" id="{E840F45B-9168-40A3-945D-2F943D87EDB5}"/>
                </a:ext>
              </a:extLst>
            </p:cNvPr>
            <p:cNvSpPr/>
            <p:nvPr/>
          </p:nvSpPr>
          <p:spPr>
            <a:xfrm>
              <a:off x="6068849" y="2857621"/>
              <a:ext cx="1809750" cy="857250"/>
            </a:xfrm>
            <a:custGeom>
              <a:avLst/>
              <a:gdLst>
                <a:gd name="connsiteX0" fmla="*/ 1806416 w 1809750"/>
                <a:gd name="connsiteY0" fmla="*/ 463748 h 857250"/>
                <a:gd name="connsiteX1" fmla="*/ 423386 w 1809750"/>
                <a:gd name="connsiteY1" fmla="*/ 638056 h 857250"/>
                <a:gd name="connsiteX2" fmla="*/ 437674 w 1809750"/>
                <a:gd name="connsiteY2" fmla="*/ 632341 h 857250"/>
                <a:gd name="connsiteX3" fmla="*/ 1751171 w 1809750"/>
                <a:gd name="connsiteY3" fmla="*/ 395168 h 857250"/>
                <a:gd name="connsiteX4" fmla="*/ 1769269 w 1809750"/>
                <a:gd name="connsiteY4" fmla="*/ 375166 h 857250"/>
                <a:gd name="connsiteX5" fmla="*/ 1749266 w 1809750"/>
                <a:gd name="connsiteY5" fmla="*/ 357068 h 857250"/>
                <a:gd name="connsiteX6" fmla="*/ 421481 w 1809750"/>
                <a:gd name="connsiteY6" fmla="*/ 598051 h 857250"/>
                <a:gd name="connsiteX7" fmla="*/ 343376 w 1809750"/>
                <a:gd name="connsiteY7" fmla="*/ 631388 h 857250"/>
                <a:gd name="connsiteX8" fmla="*/ 1721644 w 1809750"/>
                <a:gd name="connsiteY8" fmla="*/ 305633 h 857250"/>
                <a:gd name="connsiteX9" fmla="*/ 1726406 w 1809750"/>
                <a:gd name="connsiteY9" fmla="*/ 300871 h 857250"/>
                <a:gd name="connsiteX10" fmla="*/ 1721644 w 1809750"/>
                <a:gd name="connsiteY10" fmla="*/ 296108 h 857250"/>
                <a:gd name="connsiteX11" fmla="*/ 381476 w 1809750"/>
                <a:gd name="connsiteY11" fmla="*/ 603766 h 857250"/>
                <a:gd name="connsiteX12" fmla="*/ 454819 w 1809750"/>
                <a:gd name="connsiteY12" fmla="*/ 566618 h 857250"/>
                <a:gd name="connsiteX13" fmla="*/ 1654016 w 1809750"/>
                <a:gd name="connsiteY13" fmla="*/ 252293 h 857250"/>
                <a:gd name="connsiteX14" fmla="*/ 1671161 w 1809750"/>
                <a:gd name="connsiteY14" fmla="*/ 232291 h 857250"/>
                <a:gd name="connsiteX15" fmla="*/ 1650206 w 1809750"/>
                <a:gd name="connsiteY15" fmla="*/ 214193 h 857250"/>
                <a:gd name="connsiteX16" fmla="*/ 435769 w 1809750"/>
                <a:gd name="connsiteY16" fmla="*/ 532328 h 857250"/>
                <a:gd name="connsiteX17" fmla="*/ 104299 w 1809750"/>
                <a:gd name="connsiteY17" fmla="*/ 725686 h 857250"/>
                <a:gd name="connsiteX18" fmla="*/ 1428274 w 1809750"/>
                <a:gd name="connsiteY18" fmla="*/ 17026 h 857250"/>
                <a:gd name="connsiteX19" fmla="*/ 1431131 w 1809750"/>
                <a:gd name="connsiteY19" fmla="*/ 10358 h 857250"/>
                <a:gd name="connsiteX20" fmla="*/ 1424464 w 1809750"/>
                <a:gd name="connsiteY20" fmla="*/ 7501 h 857250"/>
                <a:gd name="connsiteX21" fmla="*/ 57626 w 1809750"/>
                <a:gd name="connsiteY21" fmla="*/ 759023 h 857250"/>
                <a:gd name="connsiteX22" fmla="*/ 9049 w 1809750"/>
                <a:gd name="connsiteY22" fmla="*/ 799028 h 857250"/>
                <a:gd name="connsiteX23" fmla="*/ 21431 w 1809750"/>
                <a:gd name="connsiteY23" fmla="*/ 812363 h 857250"/>
                <a:gd name="connsiteX24" fmla="*/ 7144 w 1809750"/>
                <a:gd name="connsiteY24" fmla="*/ 823793 h 857250"/>
                <a:gd name="connsiteX25" fmla="*/ 31909 w 1809750"/>
                <a:gd name="connsiteY25" fmla="*/ 852368 h 857250"/>
                <a:gd name="connsiteX26" fmla="*/ 327184 w 1809750"/>
                <a:gd name="connsiteY26" fmla="*/ 679013 h 857250"/>
                <a:gd name="connsiteX27" fmla="*/ 330994 w 1809750"/>
                <a:gd name="connsiteY27" fmla="*/ 681871 h 857250"/>
                <a:gd name="connsiteX28" fmla="*/ 332899 w 1809750"/>
                <a:gd name="connsiteY28" fmla="*/ 681871 h 857250"/>
                <a:gd name="connsiteX29" fmla="*/ 1805464 w 1809750"/>
                <a:gd name="connsiteY29" fmla="*/ 472321 h 857250"/>
                <a:gd name="connsiteX30" fmla="*/ 1810226 w 1809750"/>
                <a:gd name="connsiteY30" fmla="*/ 467558 h 857250"/>
                <a:gd name="connsiteX31" fmla="*/ 1806416 w 1809750"/>
                <a:gd name="connsiteY31" fmla="*/ 463748 h 857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09750" h="857250">
                  <a:moveTo>
                    <a:pt x="1806416" y="463748"/>
                  </a:moveTo>
                  <a:cubicBezTo>
                    <a:pt x="1798796" y="463748"/>
                    <a:pt x="1060609" y="411361"/>
                    <a:pt x="423386" y="638056"/>
                  </a:cubicBezTo>
                  <a:cubicBezTo>
                    <a:pt x="428149" y="636151"/>
                    <a:pt x="432911" y="634246"/>
                    <a:pt x="437674" y="632341"/>
                  </a:cubicBezTo>
                  <a:cubicBezTo>
                    <a:pt x="691039" y="529471"/>
                    <a:pt x="1122521" y="420886"/>
                    <a:pt x="1751171" y="395168"/>
                  </a:cubicBezTo>
                  <a:cubicBezTo>
                    <a:pt x="1761649" y="395168"/>
                    <a:pt x="1770221" y="385643"/>
                    <a:pt x="1769269" y="375166"/>
                  </a:cubicBezTo>
                  <a:cubicBezTo>
                    <a:pt x="1769269" y="364688"/>
                    <a:pt x="1759744" y="356116"/>
                    <a:pt x="1749266" y="357068"/>
                  </a:cubicBezTo>
                  <a:cubicBezTo>
                    <a:pt x="1114901" y="383738"/>
                    <a:pt x="676751" y="494228"/>
                    <a:pt x="421481" y="598051"/>
                  </a:cubicBezTo>
                  <a:cubicBezTo>
                    <a:pt x="393859" y="609481"/>
                    <a:pt x="368141" y="619958"/>
                    <a:pt x="343376" y="631388"/>
                  </a:cubicBezTo>
                  <a:cubicBezTo>
                    <a:pt x="999649" y="316111"/>
                    <a:pt x="1713071" y="305633"/>
                    <a:pt x="1721644" y="305633"/>
                  </a:cubicBezTo>
                  <a:cubicBezTo>
                    <a:pt x="1724501" y="305633"/>
                    <a:pt x="1726406" y="303728"/>
                    <a:pt x="1726406" y="300871"/>
                  </a:cubicBezTo>
                  <a:cubicBezTo>
                    <a:pt x="1726406" y="298013"/>
                    <a:pt x="1724501" y="296108"/>
                    <a:pt x="1721644" y="296108"/>
                  </a:cubicBezTo>
                  <a:cubicBezTo>
                    <a:pt x="1713071" y="296108"/>
                    <a:pt x="1027271" y="306586"/>
                    <a:pt x="381476" y="603766"/>
                  </a:cubicBezTo>
                  <a:cubicBezTo>
                    <a:pt x="404336" y="591383"/>
                    <a:pt x="429101" y="579001"/>
                    <a:pt x="454819" y="566618"/>
                  </a:cubicBezTo>
                  <a:cubicBezTo>
                    <a:pt x="708184" y="443746"/>
                    <a:pt x="1073944" y="298013"/>
                    <a:pt x="1654016" y="252293"/>
                  </a:cubicBezTo>
                  <a:cubicBezTo>
                    <a:pt x="1664494" y="251341"/>
                    <a:pt x="1672114" y="242768"/>
                    <a:pt x="1671161" y="232291"/>
                  </a:cubicBezTo>
                  <a:cubicBezTo>
                    <a:pt x="1670209" y="221813"/>
                    <a:pt x="1660684" y="214193"/>
                    <a:pt x="1650206" y="214193"/>
                  </a:cubicBezTo>
                  <a:cubicBezTo>
                    <a:pt x="1062514" y="259913"/>
                    <a:pt x="691991" y="407551"/>
                    <a:pt x="435769" y="532328"/>
                  </a:cubicBezTo>
                  <a:cubicBezTo>
                    <a:pt x="284321" y="605671"/>
                    <a:pt x="174784" y="676156"/>
                    <a:pt x="104299" y="725686"/>
                  </a:cubicBezTo>
                  <a:cubicBezTo>
                    <a:pt x="620554" y="206573"/>
                    <a:pt x="1420654" y="19883"/>
                    <a:pt x="1428274" y="17026"/>
                  </a:cubicBezTo>
                  <a:cubicBezTo>
                    <a:pt x="1431131" y="16073"/>
                    <a:pt x="1432084" y="13216"/>
                    <a:pt x="1431131" y="10358"/>
                  </a:cubicBezTo>
                  <a:cubicBezTo>
                    <a:pt x="1430179" y="7501"/>
                    <a:pt x="1427321" y="6548"/>
                    <a:pt x="1424464" y="7501"/>
                  </a:cubicBezTo>
                  <a:cubicBezTo>
                    <a:pt x="1415891" y="11311"/>
                    <a:pt x="573881" y="207526"/>
                    <a:pt x="57626" y="759023"/>
                  </a:cubicBezTo>
                  <a:cubicBezTo>
                    <a:pt x="27146" y="782836"/>
                    <a:pt x="10954" y="797123"/>
                    <a:pt x="9049" y="799028"/>
                  </a:cubicBezTo>
                  <a:lnTo>
                    <a:pt x="21431" y="812363"/>
                  </a:lnTo>
                  <a:cubicBezTo>
                    <a:pt x="12859" y="819031"/>
                    <a:pt x="8096" y="822841"/>
                    <a:pt x="7144" y="823793"/>
                  </a:cubicBezTo>
                  <a:lnTo>
                    <a:pt x="31909" y="852368"/>
                  </a:lnTo>
                  <a:cubicBezTo>
                    <a:pt x="32861" y="851416"/>
                    <a:pt x="126206" y="772358"/>
                    <a:pt x="327184" y="679013"/>
                  </a:cubicBezTo>
                  <a:cubicBezTo>
                    <a:pt x="328136" y="680918"/>
                    <a:pt x="329089" y="681871"/>
                    <a:pt x="330994" y="681871"/>
                  </a:cubicBezTo>
                  <a:cubicBezTo>
                    <a:pt x="331946" y="681871"/>
                    <a:pt x="332899" y="681871"/>
                    <a:pt x="332899" y="681871"/>
                  </a:cubicBezTo>
                  <a:cubicBezTo>
                    <a:pt x="986314" y="414218"/>
                    <a:pt x="1797844" y="472321"/>
                    <a:pt x="1805464" y="472321"/>
                  </a:cubicBezTo>
                  <a:cubicBezTo>
                    <a:pt x="1808321" y="472321"/>
                    <a:pt x="1810226" y="470416"/>
                    <a:pt x="1810226" y="467558"/>
                  </a:cubicBezTo>
                  <a:cubicBezTo>
                    <a:pt x="1811179" y="465653"/>
                    <a:pt x="1808321" y="463748"/>
                    <a:pt x="1806416" y="463748"/>
                  </a:cubicBezTo>
                  <a:close/>
                </a:path>
              </a:pathLst>
            </a:custGeom>
            <a:solidFill>
              <a:srgbClr val="F9F8F7"/>
            </a:solidFill>
            <a:ln w="9525" cap="flat">
              <a:noFill/>
              <a:prstDash val="solid"/>
              <a:miter/>
            </a:ln>
          </p:spPr>
          <p:txBody>
            <a:bodyPr rtlCol="0" anchor="ctr"/>
            <a:lstStyle/>
            <a:p>
              <a:endParaRPr lang="en-US" sz="1200" dirty="0"/>
            </a:p>
          </p:txBody>
        </p:sp>
        <p:sp>
          <p:nvSpPr>
            <p:cNvPr id="107" name="Freeform: Shape 106">
              <a:extLst>
                <a:ext uri="{FF2B5EF4-FFF2-40B4-BE49-F238E27FC236}">
                  <a16:creationId xmlns:a16="http://schemas.microsoft.com/office/drawing/2014/main" xmlns="" id="{7A8D5DF7-E9AD-4F8C-BA87-80F46B940A9A}"/>
                </a:ext>
              </a:extLst>
            </p:cNvPr>
            <p:cNvSpPr/>
            <p:nvPr/>
          </p:nvSpPr>
          <p:spPr>
            <a:xfrm>
              <a:off x="4297199" y="2767117"/>
              <a:ext cx="1809750" cy="942975"/>
            </a:xfrm>
            <a:custGeom>
              <a:avLst/>
              <a:gdLst>
                <a:gd name="connsiteX0" fmla="*/ 1811179 w 1809750"/>
                <a:gd name="connsiteY0" fmla="*/ 915250 h 942975"/>
                <a:gd name="connsiteX1" fmla="*/ 1796891 w 1809750"/>
                <a:gd name="connsiteY1" fmla="*/ 903820 h 942975"/>
                <a:gd name="connsiteX2" fmla="*/ 1809274 w 1809750"/>
                <a:gd name="connsiteY2" fmla="*/ 890485 h 942975"/>
                <a:gd name="connsiteX3" fmla="*/ 1779746 w 1809750"/>
                <a:gd name="connsiteY3" fmla="*/ 865720 h 942975"/>
                <a:gd name="connsiteX4" fmla="*/ 451009 w 1809750"/>
                <a:gd name="connsiteY4" fmla="*/ 7517 h 942975"/>
                <a:gd name="connsiteX5" fmla="*/ 444341 w 1809750"/>
                <a:gd name="connsiteY5" fmla="*/ 9422 h 942975"/>
                <a:gd name="connsiteX6" fmla="*/ 446246 w 1809750"/>
                <a:gd name="connsiteY6" fmla="*/ 16090 h 942975"/>
                <a:gd name="connsiteX7" fmla="*/ 1745456 w 1809750"/>
                <a:gd name="connsiteY7" fmla="*/ 839050 h 942975"/>
                <a:gd name="connsiteX8" fmla="*/ 1381601 w 1809750"/>
                <a:gd name="connsiteY8" fmla="*/ 621880 h 942975"/>
                <a:gd name="connsiteX9" fmla="*/ 168116 w 1809750"/>
                <a:gd name="connsiteY9" fmla="*/ 304697 h 942975"/>
                <a:gd name="connsiteX10" fmla="*/ 147161 w 1809750"/>
                <a:gd name="connsiteY10" fmla="*/ 322795 h 942975"/>
                <a:gd name="connsiteX11" fmla="*/ 164306 w 1809750"/>
                <a:gd name="connsiteY11" fmla="*/ 342797 h 942975"/>
                <a:gd name="connsiteX12" fmla="*/ 1363504 w 1809750"/>
                <a:gd name="connsiteY12" fmla="*/ 657122 h 942975"/>
                <a:gd name="connsiteX13" fmla="*/ 1436846 w 1809750"/>
                <a:gd name="connsiteY13" fmla="*/ 694270 h 942975"/>
                <a:gd name="connsiteX14" fmla="*/ 97631 w 1809750"/>
                <a:gd name="connsiteY14" fmla="*/ 385660 h 942975"/>
                <a:gd name="connsiteX15" fmla="*/ 92869 w 1809750"/>
                <a:gd name="connsiteY15" fmla="*/ 390422 h 942975"/>
                <a:gd name="connsiteX16" fmla="*/ 97631 w 1809750"/>
                <a:gd name="connsiteY16" fmla="*/ 395185 h 942975"/>
                <a:gd name="connsiteX17" fmla="*/ 1475899 w 1809750"/>
                <a:gd name="connsiteY17" fmla="*/ 720940 h 942975"/>
                <a:gd name="connsiteX18" fmla="*/ 1397794 w 1809750"/>
                <a:gd name="connsiteY18" fmla="*/ 687602 h 942975"/>
                <a:gd name="connsiteX19" fmla="*/ 70009 w 1809750"/>
                <a:gd name="connsiteY19" fmla="*/ 446620 h 942975"/>
                <a:gd name="connsiteX20" fmla="*/ 50006 w 1809750"/>
                <a:gd name="connsiteY20" fmla="*/ 464717 h 942975"/>
                <a:gd name="connsiteX21" fmla="*/ 68104 w 1809750"/>
                <a:gd name="connsiteY21" fmla="*/ 484720 h 942975"/>
                <a:gd name="connsiteX22" fmla="*/ 1381601 w 1809750"/>
                <a:gd name="connsiteY22" fmla="*/ 721892 h 942975"/>
                <a:gd name="connsiteX23" fmla="*/ 1395889 w 1809750"/>
                <a:gd name="connsiteY23" fmla="*/ 727607 h 942975"/>
                <a:gd name="connsiteX24" fmla="*/ 11906 w 1809750"/>
                <a:gd name="connsiteY24" fmla="*/ 554252 h 942975"/>
                <a:gd name="connsiteX25" fmla="*/ 7144 w 1809750"/>
                <a:gd name="connsiteY25" fmla="*/ 559015 h 942975"/>
                <a:gd name="connsiteX26" fmla="*/ 11906 w 1809750"/>
                <a:gd name="connsiteY26" fmla="*/ 563777 h 942975"/>
                <a:gd name="connsiteX27" fmla="*/ 1484471 w 1809750"/>
                <a:gd name="connsiteY27" fmla="*/ 773327 h 942975"/>
                <a:gd name="connsiteX28" fmla="*/ 1486376 w 1809750"/>
                <a:gd name="connsiteY28" fmla="*/ 773327 h 942975"/>
                <a:gd name="connsiteX29" fmla="*/ 1490186 w 1809750"/>
                <a:gd name="connsiteY29" fmla="*/ 770470 h 942975"/>
                <a:gd name="connsiteX30" fmla="*/ 1785461 w 1809750"/>
                <a:gd name="connsiteY30" fmla="*/ 943825 h 942975"/>
                <a:gd name="connsiteX31" fmla="*/ 1811179 w 1809750"/>
                <a:gd name="connsiteY31" fmla="*/ 915250 h 942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09750" h="942975">
                  <a:moveTo>
                    <a:pt x="1811179" y="915250"/>
                  </a:moveTo>
                  <a:cubicBezTo>
                    <a:pt x="1810226" y="914297"/>
                    <a:pt x="1805464" y="910487"/>
                    <a:pt x="1796891" y="903820"/>
                  </a:cubicBezTo>
                  <a:lnTo>
                    <a:pt x="1809274" y="890485"/>
                  </a:lnTo>
                  <a:cubicBezTo>
                    <a:pt x="1807369" y="889532"/>
                    <a:pt x="1797844" y="880007"/>
                    <a:pt x="1779746" y="865720"/>
                  </a:cubicBezTo>
                  <a:cubicBezTo>
                    <a:pt x="1303496" y="268502"/>
                    <a:pt x="459581" y="12280"/>
                    <a:pt x="451009" y="7517"/>
                  </a:cubicBezTo>
                  <a:cubicBezTo>
                    <a:pt x="448151" y="6565"/>
                    <a:pt x="446246" y="7517"/>
                    <a:pt x="444341" y="9422"/>
                  </a:cubicBezTo>
                  <a:cubicBezTo>
                    <a:pt x="443389" y="11327"/>
                    <a:pt x="444341" y="14185"/>
                    <a:pt x="446246" y="16090"/>
                  </a:cubicBezTo>
                  <a:cubicBezTo>
                    <a:pt x="453866" y="19900"/>
                    <a:pt x="1267301" y="266597"/>
                    <a:pt x="1745456" y="839050"/>
                  </a:cubicBezTo>
                  <a:cubicBezTo>
                    <a:pt x="1678781" y="789520"/>
                    <a:pt x="1558766" y="707605"/>
                    <a:pt x="1381601" y="621880"/>
                  </a:cubicBezTo>
                  <a:cubicBezTo>
                    <a:pt x="1126331" y="498055"/>
                    <a:pt x="754856" y="350417"/>
                    <a:pt x="168116" y="304697"/>
                  </a:cubicBezTo>
                  <a:cubicBezTo>
                    <a:pt x="157639" y="303745"/>
                    <a:pt x="148114" y="311365"/>
                    <a:pt x="147161" y="322795"/>
                  </a:cubicBezTo>
                  <a:cubicBezTo>
                    <a:pt x="146209" y="333272"/>
                    <a:pt x="153829" y="341845"/>
                    <a:pt x="164306" y="342797"/>
                  </a:cubicBezTo>
                  <a:cubicBezTo>
                    <a:pt x="744379" y="388517"/>
                    <a:pt x="1110139" y="534250"/>
                    <a:pt x="1363504" y="657122"/>
                  </a:cubicBezTo>
                  <a:cubicBezTo>
                    <a:pt x="1389221" y="669505"/>
                    <a:pt x="1413986" y="681887"/>
                    <a:pt x="1436846" y="694270"/>
                  </a:cubicBezTo>
                  <a:cubicBezTo>
                    <a:pt x="791051" y="396137"/>
                    <a:pt x="105251" y="385660"/>
                    <a:pt x="97631" y="385660"/>
                  </a:cubicBezTo>
                  <a:cubicBezTo>
                    <a:pt x="94774" y="385660"/>
                    <a:pt x="92869" y="387565"/>
                    <a:pt x="92869" y="390422"/>
                  </a:cubicBezTo>
                  <a:cubicBezTo>
                    <a:pt x="92869" y="393280"/>
                    <a:pt x="94774" y="395185"/>
                    <a:pt x="97631" y="395185"/>
                  </a:cubicBezTo>
                  <a:cubicBezTo>
                    <a:pt x="106204" y="395185"/>
                    <a:pt x="819626" y="405662"/>
                    <a:pt x="1475899" y="720940"/>
                  </a:cubicBezTo>
                  <a:cubicBezTo>
                    <a:pt x="1451134" y="710462"/>
                    <a:pt x="1425416" y="699032"/>
                    <a:pt x="1397794" y="687602"/>
                  </a:cubicBezTo>
                  <a:cubicBezTo>
                    <a:pt x="1141571" y="582827"/>
                    <a:pt x="704374" y="473290"/>
                    <a:pt x="70009" y="446620"/>
                  </a:cubicBezTo>
                  <a:cubicBezTo>
                    <a:pt x="59531" y="446620"/>
                    <a:pt x="50959" y="454240"/>
                    <a:pt x="50006" y="464717"/>
                  </a:cubicBezTo>
                  <a:cubicBezTo>
                    <a:pt x="50006" y="475195"/>
                    <a:pt x="57626" y="483767"/>
                    <a:pt x="68104" y="484720"/>
                  </a:cubicBezTo>
                  <a:cubicBezTo>
                    <a:pt x="695801" y="511390"/>
                    <a:pt x="1128236" y="619975"/>
                    <a:pt x="1381601" y="721892"/>
                  </a:cubicBezTo>
                  <a:cubicBezTo>
                    <a:pt x="1386364" y="723797"/>
                    <a:pt x="1391126" y="725702"/>
                    <a:pt x="1395889" y="727607"/>
                  </a:cubicBezTo>
                  <a:cubicBezTo>
                    <a:pt x="758666" y="501865"/>
                    <a:pt x="19526" y="554252"/>
                    <a:pt x="11906" y="554252"/>
                  </a:cubicBezTo>
                  <a:cubicBezTo>
                    <a:pt x="9049" y="554252"/>
                    <a:pt x="7144" y="556157"/>
                    <a:pt x="7144" y="559015"/>
                  </a:cubicBezTo>
                  <a:cubicBezTo>
                    <a:pt x="7144" y="561872"/>
                    <a:pt x="9049" y="563777"/>
                    <a:pt x="11906" y="563777"/>
                  </a:cubicBezTo>
                  <a:cubicBezTo>
                    <a:pt x="20479" y="563777"/>
                    <a:pt x="831056" y="505675"/>
                    <a:pt x="1484471" y="773327"/>
                  </a:cubicBezTo>
                  <a:cubicBezTo>
                    <a:pt x="1485424" y="773327"/>
                    <a:pt x="1486376" y="773327"/>
                    <a:pt x="1486376" y="773327"/>
                  </a:cubicBezTo>
                  <a:cubicBezTo>
                    <a:pt x="1488281" y="773327"/>
                    <a:pt x="1489234" y="772375"/>
                    <a:pt x="1490186" y="770470"/>
                  </a:cubicBezTo>
                  <a:cubicBezTo>
                    <a:pt x="1690211" y="863815"/>
                    <a:pt x="1783556" y="942872"/>
                    <a:pt x="1785461" y="943825"/>
                  </a:cubicBezTo>
                  <a:lnTo>
                    <a:pt x="1811179" y="915250"/>
                  </a:lnTo>
                  <a:close/>
                </a:path>
              </a:pathLst>
            </a:custGeom>
            <a:solidFill>
              <a:srgbClr val="F9F8F7"/>
            </a:solidFill>
            <a:ln w="9525" cap="flat">
              <a:noFill/>
              <a:prstDash val="solid"/>
              <a:miter/>
            </a:ln>
          </p:spPr>
          <p:txBody>
            <a:bodyPr rtlCol="0" anchor="ctr"/>
            <a:lstStyle/>
            <a:p>
              <a:endParaRPr lang="en-US" sz="1200"/>
            </a:p>
          </p:txBody>
        </p:sp>
      </p:grpSp>
      <p:grpSp>
        <p:nvGrpSpPr>
          <p:cNvPr id="3" name="Group 2">
            <a:extLst>
              <a:ext uri="{FF2B5EF4-FFF2-40B4-BE49-F238E27FC236}">
                <a16:creationId xmlns:a16="http://schemas.microsoft.com/office/drawing/2014/main" xmlns="" id="{D9A21D70-814B-48D3-B5F4-333E57241CA9}"/>
              </a:ext>
            </a:extLst>
          </p:cNvPr>
          <p:cNvGrpSpPr/>
          <p:nvPr/>
        </p:nvGrpSpPr>
        <p:grpSpPr>
          <a:xfrm>
            <a:off x="2908382" y="494556"/>
            <a:ext cx="1578588" cy="2169374"/>
            <a:chOff x="5892963" y="1332011"/>
            <a:chExt cx="3157176" cy="4338747"/>
          </a:xfrm>
        </p:grpSpPr>
        <p:grpSp>
          <p:nvGrpSpPr>
            <p:cNvPr id="109" name="Group 108">
              <a:extLst>
                <a:ext uri="{FF2B5EF4-FFF2-40B4-BE49-F238E27FC236}">
                  <a16:creationId xmlns:a16="http://schemas.microsoft.com/office/drawing/2014/main" xmlns="" id="{0D88CC80-D5A6-4052-8C5D-3B1DD1FEEC3D}"/>
                </a:ext>
              </a:extLst>
            </p:cNvPr>
            <p:cNvGrpSpPr/>
            <p:nvPr/>
          </p:nvGrpSpPr>
          <p:grpSpPr>
            <a:xfrm rot="2136013">
              <a:off x="8411096" y="3929385"/>
              <a:ext cx="639043" cy="764323"/>
              <a:chOff x="5704433" y="717502"/>
              <a:chExt cx="7365528" cy="8809481"/>
            </a:xfrm>
          </p:grpSpPr>
          <p:sp>
            <p:nvSpPr>
              <p:cNvPr id="198" name="Freeform: Shape 197">
                <a:extLst>
                  <a:ext uri="{FF2B5EF4-FFF2-40B4-BE49-F238E27FC236}">
                    <a16:creationId xmlns:a16="http://schemas.microsoft.com/office/drawing/2014/main" xmlns="" id="{703DCB4E-F3E9-43B7-B6EF-8F86A41FB245}"/>
                  </a:ext>
                </a:extLst>
              </p:cNvPr>
              <p:cNvSpPr/>
              <p:nvPr/>
            </p:nvSpPr>
            <p:spPr>
              <a:xfrm>
                <a:off x="11674968" y="8268753"/>
                <a:ext cx="765879" cy="1258230"/>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Lst>
                <a:ahLst/>
                <a:cxnLst>
                  <a:cxn ang="0">
                    <a:pos x="connsiteX0" y="connsiteY0"/>
                  </a:cxn>
                  <a:cxn ang="0">
                    <a:pos x="connsiteX1" y="connsiteY1"/>
                  </a:cxn>
                  <a:cxn ang="0">
                    <a:pos x="connsiteX2" y="connsiteY2"/>
                  </a:cxn>
                  <a:cxn ang="0">
                    <a:pos x="connsiteX3" y="connsiteY3"/>
                  </a:cxn>
                </a:cxnLst>
                <a:rect l="l" t="t" r="r" b="b"/>
                <a:pathLst>
                  <a:path w="266700" h="438150">
                    <a:moveTo>
                      <a:pt x="0" y="0"/>
                    </a:moveTo>
                    <a:lnTo>
                      <a:pt x="19050" y="438150"/>
                    </a:lnTo>
                    <a:lnTo>
                      <a:pt x="266700" y="76200"/>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99" name="Freeform: Shape 198">
                <a:extLst>
                  <a:ext uri="{FF2B5EF4-FFF2-40B4-BE49-F238E27FC236}">
                    <a16:creationId xmlns:a16="http://schemas.microsoft.com/office/drawing/2014/main" xmlns="" id="{325E0D73-1CD2-43D8-82E2-909BF47D4CC3}"/>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00" name="Freeform: Shape 199">
                <a:extLst>
                  <a:ext uri="{FF2B5EF4-FFF2-40B4-BE49-F238E27FC236}">
                    <a16:creationId xmlns:a16="http://schemas.microsoft.com/office/drawing/2014/main" xmlns="" id="{76C77C80-D026-4023-8AD8-F1D38649D6C6}"/>
                  </a:ext>
                </a:extLst>
              </p:cNvPr>
              <p:cNvSpPr/>
              <p:nvPr/>
            </p:nvSpPr>
            <p:spPr>
              <a:xfrm>
                <a:off x="5704433" y="5540923"/>
                <a:ext cx="793232" cy="589649"/>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Lst>
                <a:ahLst/>
                <a:cxnLst>
                  <a:cxn ang="0">
                    <a:pos x="connsiteX0" y="connsiteY0"/>
                  </a:cxn>
                  <a:cxn ang="0">
                    <a:pos x="connsiteX1" y="connsiteY1"/>
                  </a:cxn>
                  <a:cxn ang="0">
                    <a:pos x="connsiteX2" y="connsiteY2"/>
                  </a:cxn>
                  <a:cxn ang="0">
                    <a:pos x="connsiteX3" y="connsiteY3"/>
                  </a:cxn>
                </a:cxnLst>
                <a:rect l="l" t="t" r="r" b="b"/>
                <a:pathLst>
                  <a:path w="276225" h="205332">
                    <a:moveTo>
                      <a:pt x="157232" y="0"/>
                    </a:moveTo>
                    <a:lnTo>
                      <a:pt x="0" y="205332"/>
                    </a:lnTo>
                    <a:lnTo>
                      <a:pt x="276225" y="157707"/>
                    </a:lnTo>
                    <a:lnTo>
                      <a:pt x="157232"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01" name="Freeform: Shape 200">
                <a:extLst>
                  <a:ext uri="{FF2B5EF4-FFF2-40B4-BE49-F238E27FC236}">
                    <a16:creationId xmlns:a16="http://schemas.microsoft.com/office/drawing/2014/main" xmlns="" id="{BC27A452-60BD-4626-8D9D-B1C151BAF798}"/>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02" name="Freeform: Shape 201">
                <a:extLst>
                  <a:ext uri="{FF2B5EF4-FFF2-40B4-BE49-F238E27FC236}">
                    <a16:creationId xmlns:a16="http://schemas.microsoft.com/office/drawing/2014/main" xmlns="" id="{50718587-081C-4A4F-B08B-FE9BD2B55DE2}"/>
                  </a:ext>
                </a:extLst>
              </p:cNvPr>
              <p:cNvSpPr/>
              <p:nvPr/>
            </p:nvSpPr>
            <p:spPr>
              <a:xfrm>
                <a:off x="10143209" y="2425829"/>
                <a:ext cx="2926752" cy="3993512"/>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Lst>
                <a:ahLst/>
                <a:cxnLst>
                  <a:cxn ang="0">
                    <a:pos x="connsiteX0" y="connsiteY0"/>
                  </a:cxn>
                  <a:cxn ang="0">
                    <a:pos x="connsiteX1" y="connsiteY1"/>
                  </a:cxn>
                  <a:cxn ang="0">
                    <a:pos x="connsiteX2" y="connsiteY2"/>
                  </a:cxn>
                  <a:cxn ang="0">
                    <a:pos x="connsiteX3" y="connsiteY3"/>
                  </a:cxn>
                </a:cxnLst>
                <a:rect l="l" t="t" r="r" b="b"/>
                <a:pathLst>
                  <a:path w="1019175" h="1390650">
                    <a:moveTo>
                      <a:pt x="1019175" y="0"/>
                    </a:moveTo>
                    <a:lnTo>
                      <a:pt x="0" y="295275"/>
                    </a:lnTo>
                    <a:lnTo>
                      <a:pt x="19050" y="1390650"/>
                    </a:lnTo>
                    <a:lnTo>
                      <a:pt x="101917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03" name="Freeform: Shape 202">
                <a:extLst>
                  <a:ext uri="{FF2B5EF4-FFF2-40B4-BE49-F238E27FC236}">
                    <a16:creationId xmlns:a16="http://schemas.microsoft.com/office/drawing/2014/main" xmlns="" id="{2C026964-43E1-4419-9A00-43112E2B442D}"/>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04" name="Freeform: Shape 203">
                <a:extLst>
                  <a:ext uri="{FF2B5EF4-FFF2-40B4-BE49-F238E27FC236}">
                    <a16:creationId xmlns:a16="http://schemas.microsoft.com/office/drawing/2014/main" xmlns="" id="{9BA3988E-0E57-4348-8CE5-99E866B08BCF}"/>
                  </a:ext>
                </a:extLst>
              </p:cNvPr>
              <p:cNvSpPr/>
              <p:nvPr/>
            </p:nvSpPr>
            <p:spPr>
              <a:xfrm>
                <a:off x="7708809" y="717502"/>
                <a:ext cx="2543812" cy="6236443"/>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Lst>
                <a:ahLst/>
                <a:cxnLst>
                  <a:cxn ang="0">
                    <a:pos x="connsiteX0" y="connsiteY0"/>
                  </a:cxn>
                  <a:cxn ang="0">
                    <a:pos x="connsiteX1" y="connsiteY1"/>
                  </a:cxn>
                  <a:cxn ang="0">
                    <a:pos x="connsiteX2" y="connsiteY2"/>
                  </a:cxn>
                  <a:cxn ang="0">
                    <a:pos x="connsiteX3" y="connsiteY3"/>
                  </a:cxn>
                </a:cxnLst>
                <a:rect l="l" t="t" r="r" b="b"/>
                <a:pathLst>
                  <a:path w="885825" h="2171700">
                    <a:moveTo>
                      <a:pt x="0" y="914400"/>
                    </a:moveTo>
                    <a:lnTo>
                      <a:pt x="871538" y="0"/>
                    </a:lnTo>
                    <a:cubicBezTo>
                      <a:pt x="876300" y="723900"/>
                      <a:pt x="881063" y="1447800"/>
                      <a:pt x="885825" y="2171700"/>
                    </a:cubicBezTo>
                    <a:lnTo>
                      <a:pt x="0" y="91440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11" name="Group 110">
              <a:extLst>
                <a:ext uri="{FF2B5EF4-FFF2-40B4-BE49-F238E27FC236}">
                  <a16:creationId xmlns:a16="http://schemas.microsoft.com/office/drawing/2014/main" xmlns="" id="{8A54B633-5FA7-450E-AB9C-6C467F3D1F28}"/>
                </a:ext>
              </a:extLst>
            </p:cNvPr>
            <p:cNvGrpSpPr/>
            <p:nvPr/>
          </p:nvGrpSpPr>
          <p:grpSpPr>
            <a:xfrm rot="2136013">
              <a:off x="7755136" y="4884570"/>
              <a:ext cx="328396" cy="339235"/>
              <a:chOff x="5365048" y="1982197"/>
              <a:chExt cx="7362621" cy="7605634"/>
            </a:xfrm>
          </p:grpSpPr>
          <p:sp>
            <p:nvSpPr>
              <p:cNvPr id="184" name="Freeform: Shape 183">
                <a:extLst>
                  <a:ext uri="{FF2B5EF4-FFF2-40B4-BE49-F238E27FC236}">
                    <a16:creationId xmlns:a16="http://schemas.microsoft.com/office/drawing/2014/main" xmlns="" id="{8FFE0B65-DD8E-4E2C-8BA7-7E1EB44133A6}"/>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85" name="Freeform: Shape 184">
                <a:extLst>
                  <a:ext uri="{FF2B5EF4-FFF2-40B4-BE49-F238E27FC236}">
                    <a16:creationId xmlns:a16="http://schemas.microsoft.com/office/drawing/2014/main" xmlns="" id="{5EEF1A9D-1F23-495D-B7E1-63B35590EE33}"/>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86" name="Freeform: Shape 185">
                <a:extLst>
                  <a:ext uri="{FF2B5EF4-FFF2-40B4-BE49-F238E27FC236}">
                    <a16:creationId xmlns:a16="http://schemas.microsoft.com/office/drawing/2014/main" xmlns="" id="{4D92F89C-8E41-4D06-9EAF-816682DF16CB}"/>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87" name="Freeform: Shape 186">
                <a:extLst>
                  <a:ext uri="{FF2B5EF4-FFF2-40B4-BE49-F238E27FC236}">
                    <a16:creationId xmlns:a16="http://schemas.microsoft.com/office/drawing/2014/main" xmlns="" id="{DE0461A0-CED9-46B4-854D-08025B6507A5}"/>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88" name="Freeform: Shape 187">
                <a:extLst>
                  <a:ext uri="{FF2B5EF4-FFF2-40B4-BE49-F238E27FC236}">
                    <a16:creationId xmlns:a16="http://schemas.microsoft.com/office/drawing/2014/main" xmlns="" id="{EC33FCDF-964A-44AD-B5E0-1572C598AF29}"/>
                  </a:ext>
                </a:extLst>
              </p:cNvPr>
              <p:cNvSpPr/>
              <p:nvPr/>
            </p:nvSpPr>
            <p:spPr>
              <a:xfrm>
                <a:off x="9871173" y="3444023"/>
                <a:ext cx="1940058" cy="2975318"/>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 name="connsiteX0" fmla="*/ 1247497 w 1247497"/>
                  <a:gd name="connsiteY0" fmla="*/ 0 h 1024830"/>
                  <a:gd name="connsiteX1" fmla="*/ 0 w 1247497"/>
                  <a:gd name="connsiteY1" fmla="*/ 277330 h 1024830"/>
                  <a:gd name="connsiteX2" fmla="*/ 113780 w 1247497"/>
                  <a:gd name="connsiteY2" fmla="*/ 1024830 h 1024830"/>
                  <a:gd name="connsiteX3" fmla="*/ 1247497 w 1247497"/>
                  <a:gd name="connsiteY3" fmla="*/ 0 h 1024830"/>
                  <a:gd name="connsiteX0" fmla="*/ 675581 w 675581"/>
                  <a:gd name="connsiteY0" fmla="*/ 0 h 1036087"/>
                  <a:gd name="connsiteX1" fmla="*/ 0 w 675581"/>
                  <a:gd name="connsiteY1" fmla="*/ 288587 h 1036087"/>
                  <a:gd name="connsiteX2" fmla="*/ 113780 w 675581"/>
                  <a:gd name="connsiteY2" fmla="*/ 1036087 h 1036087"/>
                  <a:gd name="connsiteX3" fmla="*/ 675581 w 675581"/>
                  <a:gd name="connsiteY3" fmla="*/ 0 h 1036087"/>
                </a:gdLst>
                <a:ahLst/>
                <a:cxnLst>
                  <a:cxn ang="0">
                    <a:pos x="connsiteX0" y="connsiteY0"/>
                  </a:cxn>
                  <a:cxn ang="0">
                    <a:pos x="connsiteX1" y="connsiteY1"/>
                  </a:cxn>
                  <a:cxn ang="0">
                    <a:pos x="connsiteX2" y="connsiteY2"/>
                  </a:cxn>
                  <a:cxn ang="0">
                    <a:pos x="connsiteX3" y="connsiteY3"/>
                  </a:cxn>
                </a:cxnLst>
                <a:rect l="l" t="t" r="r" b="b"/>
                <a:pathLst>
                  <a:path w="675581" h="1036087">
                    <a:moveTo>
                      <a:pt x="675581" y="0"/>
                    </a:moveTo>
                    <a:lnTo>
                      <a:pt x="0" y="288587"/>
                    </a:lnTo>
                    <a:lnTo>
                      <a:pt x="113780" y="1036087"/>
                    </a:lnTo>
                    <a:lnTo>
                      <a:pt x="675581"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89" name="Freeform: Shape 188">
                <a:extLst>
                  <a:ext uri="{FF2B5EF4-FFF2-40B4-BE49-F238E27FC236}">
                    <a16:creationId xmlns:a16="http://schemas.microsoft.com/office/drawing/2014/main" xmlns="" id="{BD6D2F1D-3C7E-43A4-9FEF-75F80DD102C5}"/>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90" name="Freeform: Shape 189">
                <a:extLst>
                  <a:ext uri="{FF2B5EF4-FFF2-40B4-BE49-F238E27FC236}">
                    <a16:creationId xmlns:a16="http://schemas.microsoft.com/office/drawing/2014/main" xmlns="" id="{FF2196E5-AD4F-400D-9A81-CFC464AE8E7C}"/>
                  </a:ext>
                </a:extLst>
              </p:cNvPr>
              <p:cNvSpPr/>
              <p:nvPr/>
            </p:nvSpPr>
            <p:spPr>
              <a:xfrm>
                <a:off x="7708809" y="1982197"/>
                <a:ext cx="2543813" cy="4971750"/>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 name="connsiteX0" fmla="*/ 0 w 993639"/>
                  <a:gd name="connsiteY0" fmla="*/ 595440 h 1852740"/>
                  <a:gd name="connsiteX1" fmla="*/ 993498 w 993639"/>
                  <a:gd name="connsiteY1" fmla="*/ 0 h 1852740"/>
                  <a:gd name="connsiteX2" fmla="*/ 885825 w 993639"/>
                  <a:gd name="connsiteY2" fmla="*/ 1852740 h 1852740"/>
                  <a:gd name="connsiteX3" fmla="*/ 0 w 993639"/>
                  <a:gd name="connsiteY3" fmla="*/ 595440 h 1852740"/>
                  <a:gd name="connsiteX0" fmla="*/ 0 w 885825"/>
                  <a:gd name="connsiteY0" fmla="*/ 473999 h 1731299"/>
                  <a:gd name="connsiteX1" fmla="*/ 784851 w 885825"/>
                  <a:gd name="connsiteY1" fmla="*/ 0 h 1731299"/>
                  <a:gd name="connsiteX2" fmla="*/ 885825 w 885825"/>
                  <a:gd name="connsiteY2" fmla="*/ 1731299 h 1731299"/>
                  <a:gd name="connsiteX3" fmla="*/ 0 w 885825"/>
                  <a:gd name="connsiteY3" fmla="*/ 473999 h 1731299"/>
                </a:gdLst>
                <a:ahLst/>
                <a:cxnLst>
                  <a:cxn ang="0">
                    <a:pos x="connsiteX0" y="connsiteY0"/>
                  </a:cxn>
                  <a:cxn ang="0">
                    <a:pos x="connsiteX1" y="connsiteY1"/>
                  </a:cxn>
                  <a:cxn ang="0">
                    <a:pos x="connsiteX2" y="connsiteY2"/>
                  </a:cxn>
                  <a:cxn ang="0">
                    <a:pos x="connsiteX3" y="connsiteY3"/>
                  </a:cxn>
                </a:cxnLst>
                <a:rect l="l" t="t" r="r" b="b"/>
                <a:pathLst>
                  <a:path w="885825" h="1731299">
                    <a:moveTo>
                      <a:pt x="0" y="473999"/>
                    </a:moveTo>
                    <a:lnTo>
                      <a:pt x="784851" y="0"/>
                    </a:lnTo>
                    <a:cubicBezTo>
                      <a:pt x="789613" y="723900"/>
                      <a:pt x="881063" y="1007399"/>
                      <a:pt x="885825" y="1731299"/>
                    </a:cubicBezTo>
                    <a:lnTo>
                      <a:pt x="0" y="473999"/>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12" name="Group 111">
              <a:extLst>
                <a:ext uri="{FF2B5EF4-FFF2-40B4-BE49-F238E27FC236}">
                  <a16:creationId xmlns:a16="http://schemas.microsoft.com/office/drawing/2014/main" xmlns="" id="{0E73A97A-3B81-43E3-BCFC-A846F605D889}"/>
                </a:ext>
              </a:extLst>
            </p:cNvPr>
            <p:cNvGrpSpPr/>
            <p:nvPr/>
          </p:nvGrpSpPr>
          <p:grpSpPr>
            <a:xfrm rot="2136013">
              <a:off x="6701995" y="3224189"/>
              <a:ext cx="793579" cy="899338"/>
              <a:chOff x="5365051" y="479822"/>
              <a:chExt cx="8036930" cy="9108006"/>
            </a:xfrm>
          </p:grpSpPr>
          <p:sp>
            <p:nvSpPr>
              <p:cNvPr id="177" name="Freeform: Shape 176">
                <a:extLst>
                  <a:ext uri="{FF2B5EF4-FFF2-40B4-BE49-F238E27FC236}">
                    <a16:creationId xmlns:a16="http://schemas.microsoft.com/office/drawing/2014/main" xmlns="" id="{C415E702-35BD-4EB1-B922-EDCAD4D35EEF}"/>
                  </a:ext>
                </a:extLst>
              </p:cNvPr>
              <p:cNvSpPr/>
              <p:nvPr/>
            </p:nvSpPr>
            <p:spPr>
              <a:xfrm>
                <a:off x="11674978" y="8268752"/>
                <a:ext cx="1052698" cy="1319076"/>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78" name="Freeform: Shape 177">
                <a:extLst>
                  <a:ext uri="{FF2B5EF4-FFF2-40B4-BE49-F238E27FC236}">
                    <a16:creationId xmlns:a16="http://schemas.microsoft.com/office/drawing/2014/main" xmlns="" id="{9A8A72FC-53DB-4452-98B0-A26E2788C51F}"/>
                  </a:ext>
                </a:extLst>
              </p:cNvPr>
              <p:cNvSpPr/>
              <p:nvPr/>
            </p:nvSpPr>
            <p:spPr>
              <a:xfrm>
                <a:off x="9107333" y="6879848"/>
                <a:ext cx="3333521" cy="1613813"/>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79" name="Freeform: Shape 178">
                <a:extLst>
                  <a:ext uri="{FF2B5EF4-FFF2-40B4-BE49-F238E27FC236}">
                    <a16:creationId xmlns:a16="http://schemas.microsoft.com/office/drawing/2014/main" xmlns="" id="{2047168D-7C6D-4E7A-9173-657116034246}"/>
                  </a:ext>
                </a:extLst>
              </p:cNvPr>
              <p:cNvSpPr/>
              <p:nvPr/>
            </p:nvSpPr>
            <p:spPr>
              <a:xfrm>
                <a:off x="5365051" y="5540920"/>
                <a:ext cx="1132614" cy="452887"/>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80" name="Freeform: Shape 179">
                <a:extLst>
                  <a:ext uri="{FF2B5EF4-FFF2-40B4-BE49-F238E27FC236}">
                    <a16:creationId xmlns:a16="http://schemas.microsoft.com/office/drawing/2014/main" xmlns="" id="{48CB382D-160D-46FA-9516-C511D89ABF73}"/>
                  </a:ext>
                </a:extLst>
              </p:cNvPr>
              <p:cNvSpPr/>
              <p:nvPr/>
            </p:nvSpPr>
            <p:spPr>
              <a:xfrm>
                <a:off x="6149703" y="5215816"/>
                <a:ext cx="1586462" cy="2373445"/>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81" name="Freeform: Shape 180">
                <a:extLst>
                  <a:ext uri="{FF2B5EF4-FFF2-40B4-BE49-F238E27FC236}">
                    <a16:creationId xmlns:a16="http://schemas.microsoft.com/office/drawing/2014/main" xmlns="" id="{0276527C-05D1-4369-9A76-147FBB61F08A}"/>
                  </a:ext>
                </a:extLst>
              </p:cNvPr>
              <p:cNvSpPr/>
              <p:nvPr/>
            </p:nvSpPr>
            <p:spPr>
              <a:xfrm>
                <a:off x="9871175" y="2566273"/>
                <a:ext cx="3530806"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82" name="Freeform: Shape 181">
                <a:extLst>
                  <a:ext uri="{FF2B5EF4-FFF2-40B4-BE49-F238E27FC236}">
                    <a16:creationId xmlns:a16="http://schemas.microsoft.com/office/drawing/2014/main" xmlns="" id="{CF0F1E51-74FA-4A14-9C0C-0FC2F66E3310}"/>
                  </a:ext>
                </a:extLst>
              </p:cNvPr>
              <p:cNvSpPr/>
              <p:nvPr/>
            </p:nvSpPr>
            <p:spPr>
              <a:xfrm>
                <a:off x="7585443" y="3324704"/>
                <a:ext cx="2667181" cy="4626400"/>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83" name="Freeform: Shape 182">
                <a:extLst>
                  <a:ext uri="{FF2B5EF4-FFF2-40B4-BE49-F238E27FC236}">
                    <a16:creationId xmlns:a16="http://schemas.microsoft.com/office/drawing/2014/main" xmlns="" id="{70EEAD09-3674-4417-80AF-A0CBCA1FB41A}"/>
                  </a:ext>
                </a:extLst>
              </p:cNvPr>
              <p:cNvSpPr/>
              <p:nvPr/>
            </p:nvSpPr>
            <p:spPr>
              <a:xfrm>
                <a:off x="7708807" y="479822"/>
                <a:ext cx="2543816" cy="6474125"/>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13" name="Group 112">
              <a:extLst>
                <a:ext uri="{FF2B5EF4-FFF2-40B4-BE49-F238E27FC236}">
                  <a16:creationId xmlns:a16="http://schemas.microsoft.com/office/drawing/2014/main" xmlns="" id="{40822F98-1569-4209-9D0B-705FE2A8E558}"/>
                </a:ext>
              </a:extLst>
            </p:cNvPr>
            <p:cNvGrpSpPr/>
            <p:nvPr/>
          </p:nvGrpSpPr>
          <p:grpSpPr>
            <a:xfrm rot="2337799">
              <a:off x="7280335" y="4139970"/>
              <a:ext cx="1037364" cy="714454"/>
              <a:chOff x="3667032" y="1708483"/>
              <a:chExt cx="8105829" cy="5582653"/>
            </a:xfrm>
          </p:grpSpPr>
          <p:sp>
            <p:nvSpPr>
              <p:cNvPr id="170" name="Freeform: Shape 169">
                <a:extLst>
                  <a:ext uri="{FF2B5EF4-FFF2-40B4-BE49-F238E27FC236}">
                    <a16:creationId xmlns:a16="http://schemas.microsoft.com/office/drawing/2014/main" xmlns="" id="{FE7CF864-0290-45FB-954F-B49F22132E5B}"/>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71" name="Freeform: Shape 170">
                <a:extLst>
                  <a:ext uri="{FF2B5EF4-FFF2-40B4-BE49-F238E27FC236}">
                    <a16:creationId xmlns:a16="http://schemas.microsoft.com/office/drawing/2014/main" xmlns="" id="{DF3AF2B7-9327-446C-88F3-40CC3CB62D35}"/>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72" name="Freeform: Shape 171">
                <a:extLst>
                  <a:ext uri="{FF2B5EF4-FFF2-40B4-BE49-F238E27FC236}">
                    <a16:creationId xmlns:a16="http://schemas.microsoft.com/office/drawing/2014/main" xmlns="" id="{595373FB-0E0D-4573-B615-B14C91E220B6}"/>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73" name="Freeform: Shape 172">
                <a:extLst>
                  <a:ext uri="{FF2B5EF4-FFF2-40B4-BE49-F238E27FC236}">
                    <a16:creationId xmlns:a16="http://schemas.microsoft.com/office/drawing/2014/main" xmlns="" id="{C6DAF9B9-8F53-49B8-AFEA-9D834E378026}"/>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74" name="Freeform: Shape 173">
                <a:extLst>
                  <a:ext uri="{FF2B5EF4-FFF2-40B4-BE49-F238E27FC236}">
                    <a16:creationId xmlns:a16="http://schemas.microsoft.com/office/drawing/2014/main" xmlns="" id="{378CF611-EC7D-4B5E-8DB5-33839D972947}"/>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75" name="Freeform: Shape 174">
                <a:extLst>
                  <a:ext uri="{FF2B5EF4-FFF2-40B4-BE49-F238E27FC236}">
                    <a16:creationId xmlns:a16="http://schemas.microsoft.com/office/drawing/2014/main" xmlns="" id="{1ADBA83E-71F9-41AE-8DE1-9B8B525B5992}"/>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76" name="Freeform: Shape 175">
                <a:extLst>
                  <a:ext uri="{FF2B5EF4-FFF2-40B4-BE49-F238E27FC236}">
                    <a16:creationId xmlns:a16="http://schemas.microsoft.com/office/drawing/2014/main" xmlns="" id="{AA5CA6EC-7F98-4B4D-B33C-8C3FAA53F279}"/>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grpSp>
        <p:grpSp>
          <p:nvGrpSpPr>
            <p:cNvPr id="114" name="Group 113">
              <a:extLst>
                <a:ext uri="{FF2B5EF4-FFF2-40B4-BE49-F238E27FC236}">
                  <a16:creationId xmlns:a16="http://schemas.microsoft.com/office/drawing/2014/main" xmlns="" id="{F2FA341A-60D2-4B02-A1FF-E957F7823702}"/>
                </a:ext>
              </a:extLst>
            </p:cNvPr>
            <p:cNvGrpSpPr/>
            <p:nvPr/>
          </p:nvGrpSpPr>
          <p:grpSpPr>
            <a:xfrm rot="2337799">
              <a:off x="7745862" y="3494984"/>
              <a:ext cx="649220" cy="447131"/>
              <a:chOff x="3667032" y="1708483"/>
              <a:chExt cx="8105829" cy="5582653"/>
            </a:xfrm>
          </p:grpSpPr>
          <p:sp>
            <p:nvSpPr>
              <p:cNvPr id="163" name="Freeform: Shape 162">
                <a:extLst>
                  <a:ext uri="{FF2B5EF4-FFF2-40B4-BE49-F238E27FC236}">
                    <a16:creationId xmlns:a16="http://schemas.microsoft.com/office/drawing/2014/main" xmlns="" id="{D9513D33-A533-4296-A3C1-1E9D0B742CD3}"/>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64" name="Freeform: Shape 163">
                <a:extLst>
                  <a:ext uri="{FF2B5EF4-FFF2-40B4-BE49-F238E27FC236}">
                    <a16:creationId xmlns:a16="http://schemas.microsoft.com/office/drawing/2014/main" xmlns="" id="{D787A83A-1095-4335-885E-B84D618F56E3}"/>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65" name="Freeform: Shape 164">
                <a:extLst>
                  <a:ext uri="{FF2B5EF4-FFF2-40B4-BE49-F238E27FC236}">
                    <a16:creationId xmlns:a16="http://schemas.microsoft.com/office/drawing/2014/main" xmlns="" id="{1A9301FB-9C5E-449C-887F-C3D25704FB2E}"/>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66" name="Freeform: Shape 165">
                <a:extLst>
                  <a:ext uri="{FF2B5EF4-FFF2-40B4-BE49-F238E27FC236}">
                    <a16:creationId xmlns:a16="http://schemas.microsoft.com/office/drawing/2014/main" xmlns="" id="{C1DBC04E-0347-4DB7-803B-7B535C898863}"/>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67" name="Freeform: Shape 166">
                <a:extLst>
                  <a:ext uri="{FF2B5EF4-FFF2-40B4-BE49-F238E27FC236}">
                    <a16:creationId xmlns:a16="http://schemas.microsoft.com/office/drawing/2014/main" xmlns="" id="{B6BE048F-4463-4F04-8629-0AD7D4528129}"/>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68" name="Freeform: Shape 167">
                <a:extLst>
                  <a:ext uri="{FF2B5EF4-FFF2-40B4-BE49-F238E27FC236}">
                    <a16:creationId xmlns:a16="http://schemas.microsoft.com/office/drawing/2014/main" xmlns="" id="{1EB7D75D-D27C-4319-888A-45A57BDCA164}"/>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69" name="Freeform: Shape 168">
                <a:extLst>
                  <a:ext uri="{FF2B5EF4-FFF2-40B4-BE49-F238E27FC236}">
                    <a16:creationId xmlns:a16="http://schemas.microsoft.com/office/drawing/2014/main" xmlns="" id="{0D14D434-3F6F-47DE-AE61-B135EF346478}"/>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15" name="Group 114">
              <a:extLst>
                <a:ext uri="{FF2B5EF4-FFF2-40B4-BE49-F238E27FC236}">
                  <a16:creationId xmlns:a16="http://schemas.microsoft.com/office/drawing/2014/main" xmlns="" id="{5EBCB548-441D-4161-AE5D-12BDE4908C51}"/>
                </a:ext>
              </a:extLst>
            </p:cNvPr>
            <p:cNvGrpSpPr/>
            <p:nvPr/>
          </p:nvGrpSpPr>
          <p:grpSpPr>
            <a:xfrm rot="2136013">
              <a:off x="7805715" y="2028888"/>
              <a:ext cx="937516" cy="1062458"/>
              <a:chOff x="5365048" y="479821"/>
              <a:chExt cx="8036930" cy="9108010"/>
            </a:xfrm>
          </p:grpSpPr>
          <p:sp>
            <p:nvSpPr>
              <p:cNvPr id="156" name="Freeform: Shape 155">
                <a:extLst>
                  <a:ext uri="{FF2B5EF4-FFF2-40B4-BE49-F238E27FC236}">
                    <a16:creationId xmlns:a16="http://schemas.microsoft.com/office/drawing/2014/main" xmlns="" id="{C5160FEC-6D02-44E9-8981-94AB96A34F84}"/>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57" name="Freeform: Shape 156">
                <a:extLst>
                  <a:ext uri="{FF2B5EF4-FFF2-40B4-BE49-F238E27FC236}">
                    <a16:creationId xmlns:a16="http://schemas.microsoft.com/office/drawing/2014/main" xmlns="" id="{FDD75A70-5A27-402C-9AE0-48DC449564FB}"/>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58" name="Freeform: Shape 157">
                <a:extLst>
                  <a:ext uri="{FF2B5EF4-FFF2-40B4-BE49-F238E27FC236}">
                    <a16:creationId xmlns:a16="http://schemas.microsoft.com/office/drawing/2014/main" xmlns="" id="{0DADA5C2-D98A-4BCC-8AD7-780D5D17078D}"/>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59" name="Freeform: Shape 158">
                <a:extLst>
                  <a:ext uri="{FF2B5EF4-FFF2-40B4-BE49-F238E27FC236}">
                    <a16:creationId xmlns:a16="http://schemas.microsoft.com/office/drawing/2014/main" xmlns="" id="{7A4C0018-33A9-43B7-A6BB-0952E043641C}"/>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60" name="Freeform: Shape 159">
                <a:extLst>
                  <a:ext uri="{FF2B5EF4-FFF2-40B4-BE49-F238E27FC236}">
                    <a16:creationId xmlns:a16="http://schemas.microsoft.com/office/drawing/2014/main" xmlns="" id="{010C3AA6-FD19-4263-86E1-ACC9FA8C93B2}"/>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61" name="Freeform: Shape 160">
                <a:extLst>
                  <a:ext uri="{FF2B5EF4-FFF2-40B4-BE49-F238E27FC236}">
                    <a16:creationId xmlns:a16="http://schemas.microsoft.com/office/drawing/2014/main" xmlns="" id="{D794BBA1-C8D6-4A59-892F-02A301C66C96}"/>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62" name="Freeform: Shape 161">
                <a:extLst>
                  <a:ext uri="{FF2B5EF4-FFF2-40B4-BE49-F238E27FC236}">
                    <a16:creationId xmlns:a16="http://schemas.microsoft.com/office/drawing/2014/main" xmlns="" id="{67C8B29A-62E9-4119-9CC6-0632B3D96105}"/>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16" name="Group 115">
              <a:extLst>
                <a:ext uri="{FF2B5EF4-FFF2-40B4-BE49-F238E27FC236}">
                  <a16:creationId xmlns:a16="http://schemas.microsoft.com/office/drawing/2014/main" xmlns="" id="{475D20B1-1097-45B7-8D34-5A27A0746B09}"/>
                </a:ext>
              </a:extLst>
            </p:cNvPr>
            <p:cNvGrpSpPr/>
            <p:nvPr/>
          </p:nvGrpSpPr>
          <p:grpSpPr>
            <a:xfrm rot="2136013">
              <a:off x="6860236" y="2305546"/>
              <a:ext cx="710712" cy="805428"/>
              <a:chOff x="5365048" y="479821"/>
              <a:chExt cx="8036930" cy="9108010"/>
            </a:xfrm>
          </p:grpSpPr>
          <p:sp>
            <p:nvSpPr>
              <p:cNvPr id="149" name="Freeform: Shape 148">
                <a:extLst>
                  <a:ext uri="{FF2B5EF4-FFF2-40B4-BE49-F238E27FC236}">
                    <a16:creationId xmlns:a16="http://schemas.microsoft.com/office/drawing/2014/main" xmlns="" id="{0B1543E2-AF70-4532-91BC-C4073027C80A}"/>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50" name="Freeform: Shape 149">
                <a:extLst>
                  <a:ext uri="{FF2B5EF4-FFF2-40B4-BE49-F238E27FC236}">
                    <a16:creationId xmlns:a16="http://schemas.microsoft.com/office/drawing/2014/main" xmlns="" id="{241C7111-C207-4D39-84B0-6007665543C4}"/>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51" name="Freeform: Shape 150">
                <a:extLst>
                  <a:ext uri="{FF2B5EF4-FFF2-40B4-BE49-F238E27FC236}">
                    <a16:creationId xmlns:a16="http://schemas.microsoft.com/office/drawing/2014/main" xmlns="" id="{76D89AFF-1DBE-4F8F-AF48-856DA3C5F35D}"/>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52" name="Freeform: Shape 151">
                <a:extLst>
                  <a:ext uri="{FF2B5EF4-FFF2-40B4-BE49-F238E27FC236}">
                    <a16:creationId xmlns:a16="http://schemas.microsoft.com/office/drawing/2014/main" xmlns="" id="{1B094BF1-4D09-488C-B457-33C3418BA341}"/>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53" name="Freeform: Shape 152">
                <a:extLst>
                  <a:ext uri="{FF2B5EF4-FFF2-40B4-BE49-F238E27FC236}">
                    <a16:creationId xmlns:a16="http://schemas.microsoft.com/office/drawing/2014/main" xmlns="" id="{B078C927-1C2D-417E-9BBE-C09BDE7CF8DA}"/>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54" name="Freeform: Shape 153">
                <a:extLst>
                  <a:ext uri="{FF2B5EF4-FFF2-40B4-BE49-F238E27FC236}">
                    <a16:creationId xmlns:a16="http://schemas.microsoft.com/office/drawing/2014/main" xmlns="" id="{5D02436E-A732-468B-AD4A-390872939F01}"/>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55" name="Freeform: Shape 154">
                <a:extLst>
                  <a:ext uri="{FF2B5EF4-FFF2-40B4-BE49-F238E27FC236}">
                    <a16:creationId xmlns:a16="http://schemas.microsoft.com/office/drawing/2014/main" xmlns="" id="{18CEB32C-B281-4CDA-B7A0-734976DE0F06}"/>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17" name="Group 116">
              <a:extLst>
                <a:ext uri="{FF2B5EF4-FFF2-40B4-BE49-F238E27FC236}">
                  <a16:creationId xmlns:a16="http://schemas.microsoft.com/office/drawing/2014/main" xmlns="" id="{9FEBF4F6-85D3-4D4C-AC83-2E04531CD2B3}"/>
                </a:ext>
              </a:extLst>
            </p:cNvPr>
            <p:cNvGrpSpPr/>
            <p:nvPr/>
          </p:nvGrpSpPr>
          <p:grpSpPr>
            <a:xfrm rot="1367973">
              <a:off x="5949600" y="3715561"/>
              <a:ext cx="585778" cy="403438"/>
              <a:chOff x="3667032" y="1708483"/>
              <a:chExt cx="8105829" cy="5582653"/>
            </a:xfrm>
          </p:grpSpPr>
          <p:sp>
            <p:nvSpPr>
              <p:cNvPr id="142" name="Freeform: Shape 141">
                <a:extLst>
                  <a:ext uri="{FF2B5EF4-FFF2-40B4-BE49-F238E27FC236}">
                    <a16:creationId xmlns:a16="http://schemas.microsoft.com/office/drawing/2014/main" xmlns="" id="{4ECFF65F-1D8A-45B1-9AC5-95899B9DFD77}"/>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43" name="Freeform: Shape 142">
                <a:extLst>
                  <a:ext uri="{FF2B5EF4-FFF2-40B4-BE49-F238E27FC236}">
                    <a16:creationId xmlns:a16="http://schemas.microsoft.com/office/drawing/2014/main" xmlns="" id="{B2C7DCDC-E28E-40B1-9AC9-CA8615D723E7}"/>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44" name="Freeform: Shape 143">
                <a:extLst>
                  <a:ext uri="{FF2B5EF4-FFF2-40B4-BE49-F238E27FC236}">
                    <a16:creationId xmlns:a16="http://schemas.microsoft.com/office/drawing/2014/main" xmlns="" id="{0A2C26BE-88F7-455D-B1C1-5A962CC86481}"/>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45" name="Freeform: Shape 144">
                <a:extLst>
                  <a:ext uri="{FF2B5EF4-FFF2-40B4-BE49-F238E27FC236}">
                    <a16:creationId xmlns:a16="http://schemas.microsoft.com/office/drawing/2014/main" xmlns="" id="{74E1EF34-C4C2-4AC8-A005-E933CFF40AE9}"/>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46" name="Freeform: Shape 145">
                <a:extLst>
                  <a:ext uri="{FF2B5EF4-FFF2-40B4-BE49-F238E27FC236}">
                    <a16:creationId xmlns:a16="http://schemas.microsoft.com/office/drawing/2014/main" xmlns="" id="{CE2B7950-DDC0-437E-94AB-7950446DB5EB}"/>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47" name="Freeform: Shape 146">
                <a:extLst>
                  <a:ext uri="{FF2B5EF4-FFF2-40B4-BE49-F238E27FC236}">
                    <a16:creationId xmlns:a16="http://schemas.microsoft.com/office/drawing/2014/main" xmlns="" id="{7B832230-9058-4B0A-A65A-E408DF54BA98}"/>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48" name="Freeform: Shape 147">
                <a:extLst>
                  <a:ext uri="{FF2B5EF4-FFF2-40B4-BE49-F238E27FC236}">
                    <a16:creationId xmlns:a16="http://schemas.microsoft.com/office/drawing/2014/main" xmlns="" id="{6A660A3F-AB56-4C2D-BC8C-69F002E4DFC3}"/>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18" name="Group 117">
              <a:extLst>
                <a:ext uri="{FF2B5EF4-FFF2-40B4-BE49-F238E27FC236}">
                  <a16:creationId xmlns:a16="http://schemas.microsoft.com/office/drawing/2014/main" xmlns="" id="{CFF1C338-7506-4E99-BEB7-B76A3DCD0F6A}"/>
                </a:ext>
              </a:extLst>
            </p:cNvPr>
            <p:cNvGrpSpPr/>
            <p:nvPr/>
          </p:nvGrpSpPr>
          <p:grpSpPr>
            <a:xfrm rot="1367973">
              <a:off x="8547152" y="5333290"/>
              <a:ext cx="489993" cy="337468"/>
              <a:chOff x="3667032" y="1708483"/>
              <a:chExt cx="8105829" cy="5582653"/>
            </a:xfrm>
          </p:grpSpPr>
          <p:sp>
            <p:nvSpPr>
              <p:cNvPr id="135" name="Freeform: Shape 134">
                <a:extLst>
                  <a:ext uri="{FF2B5EF4-FFF2-40B4-BE49-F238E27FC236}">
                    <a16:creationId xmlns:a16="http://schemas.microsoft.com/office/drawing/2014/main" xmlns="" id="{E0EEA463-49B5-48C0-B41A-AB6B791CC2C1}"/>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36" name="Freeform: Shape 135">
                <a:extLst>
                  <a:ext uri="{FF2B5EF4-FFF2-40B4-BE49-F238E27FC236}">
                    <a16:creationId xmlns:a16="http://schemas.microsoft.com/office/drawing/2014/main" xmlns="" id="{49592146-CFD3-4BC9-96D3-EC2113C55F33}"/>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37" name="Freeform: Shape 136">
                <a:extLst>
                  <a:ext uri="{FF2B5EF4-FFF2-40B4-BE49-F238E27FC236}">
                    <a16:creationId xmlns:a16="http://schemas.microsoft.com/office/drawing/2014/main" xmlns="" id="{CA622B31-2BF5-4939-B5A7-78F8C77DA1F4}"/>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38" name="Freeform: Shape 137">
                <a:extLst>
                  <a:ext uri="{FF2B5EF4-FFF2-40B4-BE49-F238E27FC236}">
                    <a16:creationId xmlns:a16="http://schemas.microsoft.com/office/drawing/2014/main" xmlns="" id="{CD0B8B0E-3D4A-4902-9A07-A9E2B1C8A1A3}"/>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39" name="Freeform: Shape 138">
                <a:extLst>
                  <a:ext uri="{FF2B5EF4-FFF2-40B4-BE49-F238E27FC236}">
                    <a16:creationId xmlns:a16="http://schemas.microsoft.com/office/drawing/2014/main" xmlns="" id="{48C21853-E555-4F9A-A225-31F2AFFF4424}"/>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40" name="Freeform: Shape 139">
                <a:extLst>
                  <a:ext uri="{FF2B5EF4-FFF2-40B4-BE49-F238E27FC236}">
                    <a16:creationId xmlns:a16="http://schemas.microsoft.com/office/drawing/2014/main" xmlns="" id="{845565B3-79FF-4CDB-BE42-3BCFFE0724EA}"/>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41" name="Freeform: Shape 140">
                <a:extLst>
                  <a:ext uri="{FF2B5EF4-FFF2-40B4-BE49-F238E27FC236}">
                    <a16:creationId xmlns:a16="http://schemas.microsoft.com/office/drawing/2014/main" xmlns="" id="{F9CD17BE-A92A-4318-830B-5A2766E03B7E}"/>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19" name="Group 118">
              <a:extLst>
                <a:ext uri="{FF2B5EF4-FFF2-40B4-BE49-F238E27FC236}">
                  <a16:creationId xmlns:a16="http://schemas.microsoft.com/office/drawing/2014/main" xmlns="" id="{82BE1511-D21D-4901-AEB6-650496B436CE}"/>
                </a:ext>
              </a:extLst>
            </p:cNvPr>
            <p:cNvGrpSpPr/>
            <p:nvPr/>
          </p:nvGrpSpPr>
          <p:grpSpPr>
            <a:xfrm rot="2136013">
              <a:off x="5892963" y="1332011"/>
              <a:ext cx="1076804" cy="1220310"/>
              <a:chOff x="5365048" y="479821"/>
              <a:chExt cx="8036930" cy="9108010"/>
            </a:xfrm>
          </p:grpSpPr>
          <p:sp>
            <p:nvSpPr>
              <p:cNvPr id="128" name="Freeform: Shape 127">
                <a:extLst>
                  <a:ext uri="{FF2B5EF4-FFF2-40B4-BE49-F238E27FC236}">
                    <a16:creationId xmlns:a16="http://schemas.microsoft.com/office/drawing/2014/main" xmlns="" id="{FEEF53E4-D619-4F87-BEFB-5E75221DDB22}"/>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29" name="Freeform: Shape 128">
                <a:extLst>
                  <a:ext uri="{FF2B5EF4-FFF2-40B4-BE49-F238E27FC236}">
                    <a16:creationId xmlns:a16="http://schemas.microsoft.com/office/drawing/2014/main" xmlns="" id="{02E21953-8F5F-41F0-9451-E8721E37392F}"/>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30" name="Freeform: Shape 129">
                <a:extLst>
                  <a:ext uri="{FF2B5EF4-FFF2-40B4-BE49-F238E27FC236}">
                    <a16:creationId xmlns:a16="http://schemas.microsoft.com/office/drawing/2014/main" xmlns="" id="{C12DBDD2-7890-45F3-9F89-9618FD3AEF48}"/>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31" name="Freeform: Shape 130">
                <a:extLst>
                  <a:ext uri="{FF2B5EF4-FFF2-40B4-BE49-F238E27FC236}">
                    <a16:creationId xmlns:a16="http://schemas.microsoft.com/office/drawing/2014/main" xmlns="" id="{1D982E81-DCD1-477F-A06E-05F08395430B}"/>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32" name="Freeform: Shape 131">
                <a:extLst>
                  <a:ext uri="{FF2B5EF4-FFF2-40B4-BE49-F238E27FC236}">
                    <a16:creationId xmlns:a16="http://schemas.microsoft.com/office/drawing/2014/main" xmlns="" id="{241E5C80-30B4-49E3-9FB7-CA609F8B58A3}"/>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33" name="Freeform: Shape 132">
                <a:extLst>
                  <a:ext uri="{FF2B5EF4-FFF2-40B4-BE49-F238E27FC236}">
                    <a16:creationId xmlns:a16="http://schemas.microsoft.com/office/drawing/2014/main" xmlns="" id="{284A6508-0586-4452-A9FB-188CEA0B4533}"/>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34" name="Freeform: Shape 133">
                <a:extLst>
                  <a:ext uri="{FF2B5EF4-FFF2-40B4-BE49-F238E27FC236}">
                    <a16:creationId xmlns:a16="http://schemas.microsoft.com/office/drawing/2014/main" xmlns="" id="{D5E6C3D1-57A5-4C07-BF2C-C5C6C2C4F5D1}"/>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20" name="Group 119">
              <a:extLst>
                <a:ext uri="{FF2B5EF4-FFF2-40B4-BE49-F238E27FC236}">
                  <a16:creationId xmlns:a16="http://schemas.microsoft.com/office/drawing/2014/main" xmlns="" id="{E804ACE0-C45F-475D-A050-BAD374A55873}"/>
                </a:ext>
              </a:extLst>
            </p:cNvPr>
            <p:cNvGrpSpPr/>
            <p:nvPr/>
          </p:nvGrpSpPr>
          <p:grpSpPr>
            <a:xfrm rot="3050128">
              <a:off x="5818076" y="2832032"/>
              <a:ext cx="546062" cy="376084"/>
              <a:chOff x="3667032" y="1708483"/>
              <a:chExt cx="8105829" cy="5582653"/>
            </a:xfrm>
          </p:grpSpPr>
          <p:sp>
            <p:nvSpPr>
              <p:cNvPr id="121" name="Freeform: Shape 120">
                <a:extLst>
                  <a:ext uri="{FF2B5EF4-FFF2-40B4-BE49-F238E27FC236}">
                    <a16:creationId xmlns:a16="http://schemas.microsoft.com/office/drawing/2014/main" xmlns="" id="{BAD64449-524B-4FAE-BA48-277165F59F03}"/>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22" name="Freeform: Shape 121">
                <a:extLst>
                  <a:ext uri="{FF2B5EF4-FFF2-40B4-BE49-F238E27FC236}">
                    <a16:creationId xmlns:a16="http://schemas.microsoft.com/office/drawing/2014/main" xmlns="" id="{39791A1E-B811-40A3-B834-24F8968E0F63}"/>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23" name="Freeform: Shape 122">
                <a:extLst>
                  <a:ext uri="{FF2B5EF4-FFF2-40B4-BE49-F238E27FC236}">
                    <a16:creationId xmlns:a16="http://schemas.microsoft.com/office/drawing/2014/main" xmlns="" id="{70A208DB-752E-4A31-AA18-22566636D23F}"/>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24" name="Freeform: Shape 123">
                <a:extLst>
                  <a:ext uri="{FF2B5EF4-FFF2-40B4-BE49-F238E27FC236}">
                    <a16:creationId xmlns:a16="http://schemas.microsoft.com/office/drawing/2014/main" xmlns="" id="{05DD9197-0938-4D3F-9316-963F8AD6BA30}"/>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25" name="Freeform: Shape 124">
                <a:extLst>
                  <a:ext uri="{FF2B5EF4-FFF2-40B4-BE49-F238E27FC236}">
                    <a16:creationId xmlns:a16="http://schemas.microsoft.com/office/drawing/2014/main" xmlns="" id="{6E1EED2E-A5BA-4ADE-B930-E2C9D88311A6}"/>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26" name="Freeform: Shape 125">
                <a:extLst>
                  <a:ext uri="{FF2B5EF4-FFF2-40B4-BE49-F238E27FC236}">
                    <a16:creationId xmlns:a16="http://schemas.microsoft.com/office/drawing/2014/main" xmlns="" id="{5477E00E-3726-4DCF-846C-FB066ABCA4B8}"/>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27" name="Freeform: Shape 126">
                <a:extLst>
                  <a:ext uri="{FF2B5EF4-FFF2-40B4-BE49-F238E27FC236}">
                    <a16:creationId xmlns:a16="http://schemas.microsoft.com/office/drawing/2014/main" xmlns="" id="{ACBE80BD-D4AC-4EF2-B003-E9DDEEC36F25}"/>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spTree>
    <p:extLst>
      <p:ext uri="{BB962C8B-B14F-4D97-AF65-F5344CB8AC3E}">
        <p14:creationId xmlns:p14="http://schemas.microsoft.com/office/powerpoint/2010/main" val="881379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2" presetClass="emph" presetSubtype="0" repeatCount="indefinite" fill="hold" grpId="0" nodeType="withEffect">
                                  <p:stCondLst>
                                    <p:cond delay="0"/>
                                  </p:stCondLst>
                                  <p:childTnLst>
                                    <p:animRot by="120000">
                                      <p:cBhvr>
                                        <p:cTn id="6" dur="225" fill="hold">
                                          <p:stCondLst>
                                            <p:cond delay="0"/>
                                          </p:stCondLst>
                                        </p:cTn>
                                        <p:tgtEl>
                                          <p:spTgt spid="4"/>
                                        </p:tgtEl>
                                        <p:attrNameLst>
                                          <p:attrName>r</p:attrName>
                                        </p:attrNameLst>
                                      </p:cBhvr>
                                    </p:animRot>
                                    <p:animRot by="-240000">
                                      <p:cBhvr>
                                        <p:cTn id="7" dur="450" fill="hold">
                                          <p:stCondLst>
                                            <p:cond delay="450"/>
                                          </p:stCondLst>
                                        </p:cTn>
                                        <p:tgtEl>
                                          <p:spTgt spid="4"/>
                                        </p:tgtEl>
                                        <p:attrNameLst>
                                          <p:attrName>r</p:attrName>
                                        </p:attrNameLst>
                                      </p:cBhvr>
                                    </p:animRot>
                                    <p:animRot by="240000">
                                      <p:cBhvr>
                                        <p:cTn id="8" dur="450" fill="hold">
                                          <p:stCondLst>
                                            <p:cond delay="900"/>
                                          </p:stCondLst>
                                        </p:cTn>
                                        <p:tgtEl>
                                          <p:spTgt spid="4"/>
                                        </p:tgtEl>
                                        <p:attrNameLst>
                                          <p:attrName>r</p:attrName>
                                        </p:attrNameLst>
                                      </p:cBhvr>
                                    </p:animRot>
                                    <p:animRot by="-240000">
                                      <p:cBhvr>
                                        <p:cTn id="9" dur="450" fill="hold">
                                          <p:stCondLst>
                                            <p:cond delay="1350"/>
                                          </p:stCondLst>
                                        </p:cTn>
                                        <p:tgtEl>
                                          <p:spTgt spid="4"/>
                                        </p:tgtEl>
                                        <p:attrNameLst>
                                          <p:attrName>r</p:attrName>
                                        </p:attrNameLst>
                                      </p:cBhvr>
                                    </p:animRot>
                                    <p:animRot by="120000">
                                      <p:cBhvr>
                                        <p:cTn id="10" dur="450" fill="hold">
                                          <p:stCondLst>
                                            <p:cond delay="1800"/>
                                          </p:stCondLst>
                                        </p:cTn>
                                        <p:tgtEl>
                                          <p:spTgt spid="4"/>
                                        </p:tgtEl>
                                        <p:attrNameLst>
                                          <p:attrName>r</p:attrName>
                                        </p:attrNameLst>
                                      </p:cBhvr>
                                    </p:animRot>
                                  </p:childTnLst>
                                </p:cTn>
                              </p:par>
                              <p:par>
                                <p:cTn id="11" presetID="32" presetClass="emph" presetSubtype="0" repeatCount="indefinite" fill="hold" grpId="0" nodeType="withEffect">
                                  <p:stCondLst>
                                    <p:cond delay="0"/>
                                  </p:stCondLst>
                                  <p:childTnLst>
                                    <p:animRot by="120000">
                                      <p:cBhvr>
                                        <p:cTn id="12" dur="225" fill="hold">
                                          <p:stCondLst>
                                            <p:cond delay="0"/>
                                          </p:stCondLst>
                                        </p:cTn>
                                        <p:tgtEl>
                                          <p:spTgt spid="5"/>
                                        </p:tgtEl>
                                        <p:attrNameLst>
                                          <p:attrName>r</p:attrName>
                                        </p:attrNameLst>
                                      </p:cBhvr>
                                    </p:animRot>
                                    <p:animRot by="-240000">
                                      <p:cBhvr>
                                        <p:cTn id="13" dur="450" fill="hold">
                                          <p:stCondLst>
                                            <p:cond delay="450"/>
                                          </p:stCondLst>
                                        </p:cTn>
                                        <p:tgtEl>
                                          <p:spTgt spid="5"/>
                                        </p:tgtEl>
                                        <p:attrNameLst>
                                          <p:attrName>r</p:attrName>
                                        </p:attrNameLst>
                                      </p:cBhvr>
                                    </p:animRot>
                                    <p:animRot by="240000">
                                      <p:cBhvr>
                                        <p:cTn id="14" dur="450" fill="hold">
                                          <p:stCondLst>
                                            <p:cond delay="900"/>
                                          </p:stCondLst>
                                        </p:cTn>
                                        <p:tgtEl>
                                          <p:spTgt spid="5"/>
                                        </p:tgtEl>
                                        <p:attrNameLst>
                                          <p:attrName>r</p:attrName>
                                        </p:attrNameLst>
                                      </p:cBhvr>
                                    </p:animRot>
                                    <p:animRot by="-240000">
                                      <p:cBhvr>
                                        <p:cTn id="15" dur="450" fill="hold">
                                          <p:stCondLst>
                                            <p:cond delay="1350"/>
                                          </p:stCondLst>
                                        </p:cTn>
                                        <p:tgtEl>
                                          <p:spTgt spid="5"/>
                                        </p:tgtEl>
                                        <p:attrNameLst>
                                          <p:attrName>r</p:attrName>
                                        </p:attrNameLst>
                                      </p:cBhvr>
                                    </p:animRot>
                                    <p:animRot by="120000">
                                      <p:cBhvr>
                                        <p:cTn id="16" dur="450" fill="hold">
                                          <p:stCondLst>
                                            <p:cond delay="1800"/>
                                          </p:stCondLst>
                                        </p:cTn>
                                        <p:tgtEl>
                                          <p:spTgt spid="5"/>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Freeform: Shape 110">
            <a:extLst>
              <a:ext uri="{FF2B5EF4-FFF2-40B4-BE49-F238E27FC236}">
                <a16:creationId xmlns:a16="http://schemas.microsoft.com/office/drawing/2014/main" xmlns="" id="{53465DD4-DFF5-4708-8E83-38FFA6677D34}"/>
              </a:ext>
            </a:extLst>
          </p:cNvPr>
          <p:cNvSpPr/>
          <p:nvPr/>
        </p:nvSpPr>
        <p:spPr>
          <a:xfrm>
            <a:off x="3" y="7742"/>
            <a:ext cx="9148145" cy="5143500"/>
          </a:xfrm>
          <a:custGeom>
            <a:avLst/>
            <a:gdLst>
              <a:gd name="connsiteX0" fmla="*/ 488332 w 18296289"/>
              <a:gd name="connsiteY0" fmla="*/ 6 h 10287000"/>
              <a:gd name="connsiteX1" fmla="*/ 716342 w 18296289"/>
              <a:gd name="connsiteY1" fmla="*/ 6 h 10287000"/>
              <a:gd name="connsiteX2" fmla="*/ 716342 w 18296289"/>
              <a:gd name="connsiteY2" fmla="*/ 10287000 h 10287000"/>
              <a:gd name="connsiteX3" fmla="*/ 488332 w 18296289"/>
              <a:gd name="connsiteY3" fmla="*/ 10287000 h 10287000"/>
              <a:gd name="connsiteX4" fmla="*/ 0 w 18296289"/>
              <a:gd name="connsiteY4" fmla="*/ 6 h 10287000"/>
              <a:gd name="connsiteX5" fmla="*/ 228011 w 18296289"/>
              <a:gd name="connsiteY5" fmla="*/ 6 h 10287000"/>
              <a:gd name="connsiteX6" fmla="*/ 228011 w 18296289"/>
              <a:gd name="connsiteY6" fmla="*/ 10287000 h 10287000"/>
              <a:gd name="connsiteX7" fmla="*/ 0 w 18296289"/>
              <a:gd name="connsiteY7" fmla="*/ 10287000 h 10287000"/>
              <a:gd name="connsiteX8" fmla="*/ 976663 w 18296289"/>
              <a:gd name="connsiteY8" fmla="*/ 5 h 10287000"/>
              <a:gd name="connsiteX9" fmla="*/ 1204675 w 18296289"/>
              <a:gd name="connsiteY9" fmla="*/ 5 h 10287000"/>
              <a:gd name="connsiteX10" fmla="*/ 1204675 w 18296289"/>
              <a:gd name="connsiteY10" fmla="*/ 10287000 h 10287000"/>
              <a:gd name="connsiteX11" fmla="*/ 976663 w 18296289"/>
              <a:gd name="connsiteY11" fmla="*/ 10287000 h 10287000"/>
              <a:gd name="connsiteX12" fmla="*/ 1464995 w 18296289"/>
              <a:gd name="connsiteY12" fmla="*/ 5 h 10287000"/>
              <a:gd name="connsiteX13" fmla="*/ 1693006 w 18296289"/>
              <a:gd name="connsiteY13" fmla="*/ 5 h 10287000"/>
              <a:gd name="connsiteX14" fmla="*/ 1693006 w 18296289"/>
              <a:gd name="connsiteY14" fmla="*/ 10287000 h 10287000"/>
              <a:gd name="connsiteX15" fmla="*/ 1464995 w 18296289"/>
              <a:gd name="connsiteY15" fmla="*/ 10287000 h 10287000"/>
              <a:gd name="connsiteX16" fmla="*/ 1953326 w 18296289"/>
              <a:gd name="connsiteY16" fmla="*/ 5 h 10287000"/>
              <a:gd name="connsiteX17" fmla="*/ 2181338 w 18296289"/>
              <a:gd name="connsiteY17" fmla="*/ 5 h 10287000"/>
              <a:gd name="connsiteX18" fmla="*/ 2181338 w 18296289"/>
              <a:gd name="connsiteY18" fmla="*/ 10287000 h 10287000"/>
              <a:gd name="connsiteX19" fmla="*/ 1953326 w 18296289"/>
              <a:gd name="connsiteY19" fmla="*/ 10287000 h 10287000"/>
              <a:gd name="connsiteX20" fmla="*/ 2441658 w 18296289"/>
              <a:gd name="connsiteY20" fmla="*/ 5 h 10287000"/>
              <a:gd name="connsiteX21" fmla="*/ 2669670 w 18296289"/>
              <a:gd name="connsiteY21" fmla="*/ 5 h 10287000"/>
              <a:gd name="connsiteX22" fmla="*/ 2669670 w 18296289"/>
              <a:gd name="connsiteY22" fmla="*/ 10287000 h 10287000"/>
              <a:gd name="connsiteX23" fmla="*/ 2441658 w 18296289"/>
              <a:gd name="connsiteY23" fmla="*/ 10287000 h 10287000"/>
              <a:gd name="connsiteX24" fmla="*/ 2929991 w 18296289"/>
              <a:gd name="connsiteY24" fmla="*/ 5 h 10287000"/>
              <a:gd name="connsiteX25" fmla="*/ 3158002 w 18296289"/>
              <a:gd name="connsiteY25" fmla="*/ 5 h 10287000"/>
              <a:gd name="connsiteX26" fmla="*/ 3158002 w 18296289"/>
              <a:gd name="connsiteY26" fmla="*/ 10287000 h 10287000"/>
              <a:gd name="connsiteX27" fmla="*/ 2929991 w 18296289"/>
              <a:gd name="connsiteY27" fmla="*/ 10287000 h 10287000"/>
              <a:gd name="connsiteX28" fmla="*/ 3418323 w 18296289"/>
              <a:gd name="connsiteY28" fmla="*/ 5 h 10287000"/>
              <a:gd name="connsiteX29" fmla="*/ 3646334 w 18296289"/>
              <a:gd name="connsiteY29" fmla="*/ 5 h 10287000"/>
              <a:gd name="connsiteX30" fmla="*/ 3646334 w 18296289"/>
              <a:gd name="connsiteY30" fmla="*/ 10287000 h 10287000"/>
              <a:gd name="connsiteX31" fmla="*/ 3418323 w 18296289"/>
              <a:gd name="connsiteY31" fmla="*/ 10287000 h 10287000"/>
              <a:gd name="connsiteX32" fmla="*/ 3906655 w 18296289"/>
              <a:gd name="connsiteY32" fmla="*/ 5 h 10287000"/>
              <a:gd name="connsiteX33" fmla="*/ 4134665 w 18296289"/>
              <a:gd name="connsiteY33" fmla="*/ 5 h 10287000"/>
              <a:gd name="connsiteX34" fmla="*/ 4134665 w 18296289"/>
              <a:gd name="connsiteY34" fmla="*/ 10287000 h 10287000"/>
              <a:gd name="connsiteX35" fmla="*/ 3906655 w 18296289"/>
              <a:gd name="connsiteY35" fmla="*/ 10287000 h 10287000"/>
              <a:gd name="connsiteX36" fmla="*/ 4394985 w 18296289"/>
              <a:gd name="connsiteY36" fmla="*/ 4 h 10287000"/>
              <a:gd name="connsiteX37" fmla="*/ 4622994 w 18296289"/>
              <a:gd name="connsiteY37" fmla="*/ 4 h 10287000"/>
              <a:gd name="connsiteX38" fmla="*/ 4622994 w 18296289"/>
              <a:gd name="connsiteY38" fmla="*/ 10287000 h 10287000"/>
              <a:gd name="connsiteX39" fmla="*/ 4394985 w 18296289"/>
              <a:gd name="connsiteY39" fmla="*/ 10287000 h 10287000"/>
              <a:gd name="connsiteX40" fmla="*/ 4883318 w 18296289"/>
              <a:gd name="connsiteY40" fmla="*/ 4 h 10287000"/>
              <a:gd name="connsiteX41" fmla="*/ 5111327 w 18296289"/>
              <a:gd name="connsiteY41" fmla="*/ 4 h 10287000"/>
              <a:gd name="connsiteX42" fmla="*/ 5111327 w 18296289"/>
              <a:gd name="connsiteY42" fmla="*/ 10287000 h 10287000"/>
              <a:gd name="connsiteX43" fmla="*/ 4883318 w 18296289"/>
              <a:gd name="connsiteY43" fmla="*/ 10287000 h 10287000"/>
              <a:gd name="connsiteX44" fmla="*/ 5371649 w 18296289"/>
              <a:gd name="connsiteY44" fmla="*/ 4 h 10287000"/>
              <a:gd name="connsiteX45" fmla="*/ 5599660 w 18296289"/>
              <a:gd name="connsiteY45" fmla="*/ 4 h 10287000"/>
              <a:gd name="connsiteX46" fmla="*/ 5599660 w 18296289"/>
              <a:gd name="connsiteY46" fmla="*/ 10287000 h 10287000"/>
              <a:gd name="connsiteX47" fmla="*/ 5371649 w 18296289"/>
              <a:gd name="connsiteY47" fmla="*/ 10287000 h 10287000"/>
              <a:gd name="connsiteX48" fmla="*/ 5859980 w 18296289"/>
              <a:gd name="connsiteY48" fmla="*/ 4 h 10287000"/>
              <a:gd name="connsiteX49" fmla="*/ 6087990 w 18296289"/>
              <a:gd name="connsiteY49" fmla="*/ 4 h 10287000"/>
              <a:gd name="connsiteX50" fmla="*/ 6087990 w 18296289"/>
              <a:gd name="connsiteY50" fmla="*/ 10287000 h 10287000"/>
              <a:gd name="connsiteX51" fmla="*/ 5859980 w 18296289"/>
              <a:gd name="connsiteY51" fmla="*/ 10287000 h 10287000"/>
              <a:gd name="connsiteX52" fmla="*/ 6348314 w 18296289"/>
              <a:gd name="connsiteY52" fmla="*/ 4 h 10287000"/>
              <a:gd name="connsiteX53" fmla="*/ 6576324 w 18296289"/>
              <a:gd name="connsiteY53" fmla="*/ 4 h 10287000"/>
              <a:gd name="connsiteX54" fmla="*/ 6576324 w 18296289"/>
              <a:gd name="connsiteY54" fmla="*/ 10287000 h 10287000"/>
              <a:gd name="connsiteX55" fmla="*/ 6348314 w 18296289"/>
              <a:gd name="connsiteY55" fmla="*/ 10287000 h 10287000"/>
              <a:gd name="connsiteX56" fmla="*/ 6836644 w 18296289"/>
              <a:gd name="connsiteY56" fmla="*/ 4 h 10287000"/>
              <a:gd name="connsiteX57" fmla="*/ 7064654 w 18296289"/>
              <a:gd name="connsiteY57" fmla="*/ 4 h 10287000"/>
              <a:gd name="connsiteX58" fmla="*/ 7064654 w 18296289"/>
              <a:gd name="connsiteY58" fmla="*/ 10287000 h 10287000"/>
              <a:gd name="connsiteX59" fmla="*/ 6836644 w 18296289"/>
              <a:gd name="connsiteY59" fmla="*/ 10287000 h 10287000"/>
              <a:gd name="connsiteX60" fmla="*/ 7324976 w 18296289"/>
              <a:gd name="connsiteY60" fmla="*/ 3 h 10287000"/>
              <a:gd name="connsiteX61" fmla="*/ 7552987 w 18296289"/>
              <a:gd name="connsiteY61" fmla="*/ 3 h 10287000"/>
              <a:gd name="connsiteX62" fmla="*/ 7552987 w 18296289"/>
              <a:gd name="connsiteY62" fmla="*/ 10287000 h 10287000"/>
              <a:gd name="connsiteX63" fmla="*/ 7324976 w 18296289"/>
              <a:gd name="connsiteY63" fmla="*/ 10287000 h 10287000"/>
              <a:gd name="connsiteX64" fmla="*/ 7813308 w 18296289"/>
              <a:gd name="connsiteY64" fmla="*/ 3 h 10287000"/>
              <a:gd name="connsiteX65" fmla="*/ 8041318 w 18296289"/>
              <a:gd name="connsiteY65" fmla="*/ 3 h 10287000"/>
              <a:gd name="connsiteX66" fmla="*/ 8041318 w 18296289"/>
              <a:gd name="connsiteY66" fmla="*/ 10287000 h 10287000"/>
              <a:gd name="connsiteX67" fmla="*/ 7813308 w 18296289"/>
              <a:gd name="connsiteY67" fmla="*/ 10287000 h 10287000"/>
              <a:gd name="connsiteX68" fmla="*/ 8301639 w 18296289"/>
              <a:gd name="connsiteY68" fmla="*/ 3 h 10287000"/>
              <a:gd name="connsiteX69" fmla="*/ 8529649 w 18296289"/>
              <a:gd name="connsiteY69" fmla="*/ 3 h 10287000"/>
              <a:gd name="connsiteX70" fmla="*/ 8529649 w 18296289"/>
              <a:gd name="connsiteY70" fmla="*/ 10287000 h 10287000"/>
              <a:gd name="connsiteX71" fmla="*/ 8301639 w 18296289"/>
              <a:gd name="connsiteY71" fmla="*/ 10287000 h 10287000"/>
              <a:gd name="connsiteX72" fmla="*/ 8789970 w 18296289"/>
              <a:gd name="connsiteY72" fmla="*/ 3 h 10287000"/>
              <a:gd name="connsiteX73" fmla="*/ 9017981 w 18296289"/>
              <a:gd name="connsiteY73" fmla="*/ 3 h 10287000"/>
              <a:gd name="connsiteX74" fmla="*/ 9017981 w 18296289"/>
              <a:gd name="connsiteY74" fmla="*/ 10287000 h 10287000"/>
              <a:gd name="connsiteX75" fmla="*/ 8789970 w 18296289"/>
              <a:gd name="connsiteY75" fmla="*/ 10287000 h 10287000"/>
              <a:gd name="connsiteX76" fmla="*/ 9278302 w 18296289"/>
              <a:gd name="connsiteY76" fmla="*/ 3 h 10287000"/>
              <a:gd name="connsiteX77" fmla="*/ 9506313 w 18296289"/>
              <a:gd name="connsiteY77" fmla="*/ 3 h 10287000"/>
              <a:gd name="connsiteX78" fmla="*/ 9506313 w 18296289"/>
              <a:gd name="connsiteY78" fmla="*/ 10287000 h 10287000"/>
              <a:gd name="connsiteX79" fmla="*/ 9278302 w 18296289"/>
              <a:gd name="connsiteY79" fmla="*/ 10287000 h 10287000"/>
              <a:gd name="connsiteX80" fmla="*/ 9766634 w 18296289"/>
              <a:gd name="connsiteY80" fmla="*/ 3 h 10287000"/>
              <a:gd name="connsiteX81" fmla="*/ 9994645 w 18296289"/>
              <a:gd name="connsiteY81" fmla="*/ 3 h 10287000"/>
              <a:gd name="connsiteX82" fmla="*/ 9994645 w 18296289"/>
              <a:gd name="connsiteY82" fmla="*/ 10287000 h 10287000"/>
              <a:gd name="connsiteX83" fmla="*/ 9766634 w 18296289"/>
              <a:gd name="connsiteY83" fmla="*/ 10287000 h 10287000"/>
              <a:gd name="connsiteX84" fmla="*/ 10254966 w 18296289"/>
              <a:gd name="connsiteY84" fmla="*/ 3 h 10287000"/>
              <a:gd name="connsiteX85" fmla="*/ 10482977 w 18296289"/>
              <a:gd name="connsiteY85" fmla="*/ 3 h 10287000"/>
              <a:gd name="connsiteX86" fmla="*/ 10482977 w 18296289"/>
              <a:gd name="connsiteY86" fmla="*/ 10287000 h 10287000"/>
              <a:gd name="connsiteX87" fmla="*/ 10254966 w 18296289"/>
              <a:gd name="connsiteY87" fmla="*/ 10287000 h 10287000"/>
              <a:gd name="connsiteX88" fmla="*/ 10743298 w 18296289"/>
              <a:gd name="connsiteY88" fmla="*/ 2 h 10287000"/>
              <a:gd name="connsiteX89" fmla="*/ 10971309 w 18296289"/>
              <a:gd name="connsiteY89" fmla="*/ 2 h 10287000"/>
              <a:gd name="connsiteX90" fmla="*/ 10971309 w 18296289"/>
              <a:gd name="connsiteY90" fmla="*/ 10287000 h 10287000"/>
              <a:gd name="connsiteX91" fmla="*/ 10743298 w 18296289"/>
              <a:gd name="connsiteY91" fmla="*/ 10287000 h 10287000"/>
              <a:gd name="connsiteX92" fmla="*/ 11231630 w 18296289"/>
              <a:gd name="connsiteY92" fmla="*/ 2 h 10287000"/>
              <a:gd name="connsiteX93" fmla="*/ 11459641 w 18296289"/>
              <a:gd name="connsiteY93" fmla="*/ 2 h 10287000"/>
              <a:gd name="connsiteX94" fmla="*/ 11459641 w 18296289"/>
              <a:gd name="connsiteY94" fmla="*/ 10287000 h 10287000"/>
              <a:gd name="connsiteX95" fmla="*/ 11231630 w 18296289"/>
              <a:gd name="connsiteY95" fmla="*/ 10287000 h 10287000"/>
              <a:gd name="connsiteX96" fmla="*/ 11719962 w 18296289"/>
              <a:gd name="connsiteY96" fmla="*/ 2 h 10287000"/>
              <a:gd name="connsiteX97" fmla="*/ 11947973 w 18296289"/>
              <a:gd name="connsiteY97" fmla="*/ 2 h 10287000"/>
              <a:gd name="connsiteX98" fmla="*/ 11947973 w 18296289"/>
              <a:gd name="connsiteY98" fmla="*/ 10287000 h 10287000"/>
              <a:gd name="connsiteX99" fmla="*/ 11719962 w 18296289"/>
              <a:gd name="connsiteY99" fmla="*/ 10287000 h 10287000"/>
              <a:gd name="connsiteX100" fmla="*/ 12208294 w 18296289"/>
              <a:gd name="connsiteY100" fmla="*/ 2 h 10287000"/>
              <a:gd name="connsiteX101" fmla="*/ 12436305 w 18296289"/>
              <a:gd name="connsiteY101" fmla="*/ 2 h 10287000"/>
              <a:gd name="connsiteX102" fmla="*/ 12436305 w 18296289"/>
              <a:gd name="connsiteY102" fmla="*/ 10287000 h 10287000"/>
              <a:gd name="connsiteX103" fmla="*/ 12208294 w 18296289"/>
              <a:gd name="connsiteY103" fmla="*/ 10287000 h 10287000"/>
              <a:gd name="connsiteX104" fmla="*/ 12696626 w 18296289"/>
              <a:gd name="connsiteY104" fmla="*/ 2 h 10287000"/>
              <a:gd name="connsiteX105" fmla="*/ 12924637 w 18296289"/>
              <a:gd name="connsiteY105" fmla="*/ 2 h 10287000"/>
              <a:gd name="connsiteX106" fmla="*/ 12924637 w 18296289"/>
              <a:gd name="connsiteY106" fmla="*/ 10287000 h 10287000"/>
              <a:gd name="connsiteX107" fmla="*/ 12696626 w 18296289"/>
              <a:gd name="connsiteY107" fmla="*/ 10287000 h 10287000"/>
              <a:gd name="connsiteX108" fmla="*/ 13184958 w 18296289"/>
              <a:gd name="connsiteY108" fmla="*/ 2 h 10287000"/>
              <a:gd name="connsiteX109" fmla="*/ 13412969 w 18296289"/>
              <a:gd name="connsiteY109" fmla="*/ 2 h 10287000"/>
              <a:gd name="connsiteX110" fmla="*/ 13412969 w 18296289"/>
              <a:gd name="connsiteY110" fmla="*/ 10287000 h 10287000"/>
              <a:gd name="connsiteX111" fmla="*/ 13184958 w 18296289"/>
              <a:gd name="connsiteY111" fmla="*/ 10287000 h 10287000"/>
              <a:gd name="connsiteX112" fmla="*/ 13673290 w 18296289"/>
              <a:gd name="connsiteY112" fmla="*/ 1 h 10287000"/>
              <a:gd name="connsiteX113" fmla="*/ 13901301 w 18296289"/>
              <a:gd name="connsiteY113" fmla="*/ 1 h 10287000"/>
              <a:gd name="connsiteX114" fmla="*/ 13901301 w 18296289"/>
              <a:gd name="connsiteY114" fmla="*/ 10287000 h 10287000"/>
              <a:gd name="connsiteX115" fmla="*/ 13673290 w 18296289"/>
              <a:gd name="connsiteY115" fmla="*/ 10287000 h 10287000"/>
              <a:gd name="connsiteX116" fmla="*/ 14161622 w 18296289"/>
              <a:gd name="connsiteY116" fmla="*/ 1 h 10287000"/>
              <a:gd name="connsiteX117" fmla="*/ 14389633 w 18296289"/>
              <a:gd name="connsiteY117" fmla="*/ 1 h 10287000"/>
              <a:gd name="connsiteX118" fmla="*/ 14389633 w 18296289"/>
              <a:gd name="connsiteY118" fmla="*/ 10287000 h 10287000"/>
              <a:gd name="connsiteX119" fmla="*/ 14161622 w 18296289"/>
              <a:gd name="connsiteY119" fmla="*/ 10287000 h 10287000"/>
              <a:gd name="connsiteX120" fmla="*/ 14649954 w 18296289"/>
              <a:gd name="connsiteY120" fmla="*/ 1 h 10287000"/>
              <a:gd name="connsiteX121" fmla="*/ 14877965 w 18296289"/>
              <a:gd name="connsiteY121" fmla="*/ 1 h 10287000"/>
              <a:gd name="connsiteX122" fmla="*/ 14877965 w 18296289"/>
              <a:gd name="connsiteY122" fmla="*/ 10287000 h 10287000"/>
              <a:gd name="connsiteX123" fmla="*/ 14649954 w 18296289"/>
              <a:gd name="connsiteY123" fmla="*/ 10287000 h 10287000"/>
              <a:gd name="connsiteX124" fmla="*/ 15138286 w 18296289"/>
              <a:gd name="connsiteY124" fmla="*/ 1 h 10287000"/>
              <a:gd name="connsiteX125" fmla="*/ 15366297 w 18296289"/>
              <a:gd name="connsiteY125" fmla="*/ 1 h 10287000"/>
              <a:gd name="connsiteX126" fmla="*/ 15366297 w 18296289"/>
              <a:gd name="connsiteY126" fmla="*/ 10287000 h 10287000"/>
              <a:gd name="connsiteX127" fmla="*/ 15138286 w 18296289"/>
              <a:gd name="connsiteY127" fmla="*/ 10287000 h 10287000"/>
              <a:gd name="connsiteX128" fmla="*/ 15626618 w 18296289"/>
              <a:gd name="connsiteY128" fmla="*/ 1 h 10287000"/>
              <a:gd name="connsiteX129" fmla="*/ 15854629 w 18296289"/>
              <a:gd name="connsiteY129" fmla="*/ 1 h 10287000"/>
              <a:gd name="connsiteX130" fmla="*/ 15854629 w 18296289"/>
              <a:gd name="connsiteY130" fmla="*/ 10287000 h 10287000"/>
              <a:gd name="connsiteX131" fmla="*/ 15626618 w 18296289"/>
              <a:gd name="connsiteY131" fmla="*/ 10287000 h 10287000"/>
              <a:gd name="connsiteX132" fmla="*/ 16114950 w 18296289"/>
              <a:gd name="connsiteY132" fmla="*/ 1 h 10287000"/>
              <a:gd name="connsiteX133" fmla="*/ 16342961 w 18296289"/>
              <a:gd name="connsiteY133" fmla="*/ 1 h 10287000"/>
              <a:gd name="connsiteX134" fmla="*/ 16342961 w 18296289"/>
              <a:gd name="connsiteY134" fmla="*/ 10287000 h 10287000"/>
              <a:gd name="connsiteX135" fmla="*/ 16114950 w 18296289"/>
              <a:gd name="connsiteY135" fmla="*/ 10287000 h 10287000"/>
              <a:gd name="connsiteX136" fmla="*/ 16603282 w 18296289"/>
              <a:gd name="connsiteY136" fmla="*/ 1 h 10287000"/>
              <a:gd name="connsiteX137" fmla="*/ 16831293 w 18296289"/>
              <a:gd name="connsiteY137" fmla="*/ 1 h 10287000"/>
              <a:gd name="connsiteX138" fmla="*/ 16831293 w 18296289"/>
              <a:gd name="connsiteY138" fmla="*/ 10287000 h 10287000"/>
              <a:gd name="connsiteX139" fmla="*/ 16603282 w 18296289"/>
              <a:gd name="connsiteY139" fmla="*/ 10287000 h 10287000"/>
              <a:gd name="connsiteX140" fmla="*/ 17091615 w 18296289"/>
              <a:gd name="connsiteY140" fmla="*/ 0 h 10287000"/>
              <a:gd name="connsiteX141" fmla="*/ 17319625 w 18296289"/>
              <a:gd name="connsiteY141" fmla="*/ 0 h 10287000"/>
              <a:gd name="connsiteX142" fmla="*/ 17319625 w 18296289"/>
              <a:gd name="connsiteY142" fmla="*/ 10287000 h 10287000"/>
              <a:gd name="connsiteX143" fmla="*/ 17091615 w 18296289"/>
              <a:gd name="connsiteY143" fmla="*/ 10287000 h 10287000"/>
              <a:gd name="connsiteX144" fmla="*/ 17579947 w 18296289"/>
              <a:gd name="connsiteY144" fmla="*/ 0 h 10287000"/>
              <a:gd name="connsiteX145" fmla="*/ 17807957 w 18296289"/>
              <a:gd name="connsiteY145" fmla="*/ 0 h 10287000"/>
              <a:gd name="connsiteX146" fmla="*/ 17807957 w 18296289"/>
              <a:gd name="connsiteY146" fmla="*/ 10287000 h 10287000"/>
              <a:gd name="connsiteX147" fmla="*/ 17579947 w 18296289"/>
              <a:gd name="connsiteY147" fmla="*/ 10287000 h 10287000"/>
              <a:gd name="connsiteX148" fmla="*/ 18068279 w 18296289"/>
              <a:gd name="connsiteY148" fmla="*/ 0 h 10287000"/>
              <a:gd name="connsiteX149" fmla="*/ 18296289 w 18296289"/>
              <a:gd name="connsiteY149" fmla="*/ 0 h 10287000"/>
              <a:gd name="connsiteX150" fmla="*/ 18296289 w 18296289"/>
              <a:gd name="connsiteY150" fmla="*/ 10287000 h 10287000"/>
              <a:gd name="connsiteX151" fmla="*/ 18068279 w 18296289"/>
              <a:gd name="connsiteY151" fmla="*/ 10287000 h 10287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Lst>
            <a:rect l="l" t="t" r="r" b="b"/>
            <a:pathLst>
              <a:path w="18296289" h="10287000">
                <a:moveTo>
                  <a:pt x="488332" y="6"/>
                </a:moveTo>
                <a:lnTo>
                  <a:pt x="716342" y="6"/>
                </a:lnTo>
                <a:lnTo>
                  <a:pt x="716342" y="10287000"/>
                </a:lnTo>
                <a:lnTo>
                  <a:pt x="488332" y="10287000"/>
                </a:lnTo>
                <a:close/>
                <a:moveTo>
                  <a:pt x="0" y="6"/>
                </a:moveTo>
                <a:lnTo>
                  <a:pt x="228011" y="6"/>
                </a:lnTo>
                <a:lnTo>
                  <a:pt x="228011" y="10287000"/>
                </a:lnTo>
                <a:lnTo>
                  <a:pt x="0" y="10287000"/>
                </a:lnTo>
                <a:close/>
                <a:moveTo>
                  <a:pt x="976663" y="5"/>
                </a:moveTo>
                <a:lnTo>
                  <a:pt x="1204675" y="5"/>
                </a:lnTo>
                <a:lnTo>
                  <a:pt x="1204675" y="10287000"/>
                </a:lnTo>
                <a:lnTo>
                  <a:pt x="976663" y="10287000"/>
                </a:lnTo>
                <a:close/>
                <a:moveTo>
                  <a:pt x="1464995" y="5"/>
                </a:moveTo>
                <a:lnTo>
                  <a:pt x="1693006" y="5"/>
                </a:lnTo>
                <a:lnTo>
                  <a:pt x="1693006" y="10287000"/>
                </a:lnTo>
                <a:lnTo>
                  <a:pt x="1464995" y="10287000"/>
                </a:lnTo>
                <a:close/>
                <a:moveTo>
                  <a:pt x="1953326" y="5"/>
                </a:moveTo>
                <a:lnTo>
                  <a:pt x="2181338" y="5"/>
                </a:lnTo>
                <a:lnTo>
                  <a:pt x="2181338" y="10287000"/>
                </a:lnTo>
                <a:lnTo>
                  <a:pt x="1953326" y="10287000"/>
                </a:lnTo>
                <a:close/>
                <a:moveTo>
                  <a:pt x="2441658" y="5"/>
                </a:moveTo>
                <a:lnTo>
                  <a:pt x="2669670" y="5"/>
                </a:lnTo>
                <a:lnTo>
                  <a:pt x="2669670" y="10287000"/>
                </a:lnTo>
                <a:lnTo>
                  <a:pt x="2441658" y="10287000"/>
                </a:lnTo>
                <a:close/>
                <a:moveTo>
                  <a:pt x="2929991" y="5"/>
                </a:moveTo>
                <a:lnTo>
                  <a:pt x="3158002" y="5"/>
                </a:lnTo>
                <a:lnTo>
                  <a:pt x="3158002" y="10287000"/>
                </a:lnTo>
                <a:lnTo>
                  <a:pt x="2929991" y="10287000"/>
                </a:lnTo>
                <a:close/>
                <a:moveTo>
                  <a:pt x="3418323" y="5"/>
                </a:moveTo>
                <a:lnTo>
                  <a:pt x="3646334" y="5"/>
                </a:lnTo>
                <a:lnTo>
                  <a:pt x="3646334" y="10287000"/>
                </a:lnTo>
                <a:lnTo>
                  <a:pt x="3418323" y="10287000"/>
                </a:lnTo>
                <a:close/>
                <a:moveTo>
                  <a:pt x="3906655" y="5"/>
                </a:moveTo>
                <a:lnTo>
                  <a:pt x="4134665" y="5"/>
                </a:lnTo>
                <a:lnTo>
                  <a:pt x="4134665" y="10287000"/>
                </a:lnTo>
                <a:lnTo>
                  <a:pt x="3906655" y="10287000"/>
                </a:lnTo>
                <a:close/>
                <a:moveTo>
                  <a:pt x="4394985" y="4"/>
                </a:moveTo>
                <a:lnTo>
                  <a:pt x="4622994" y="4"/>
                </a:lnTo>
                <a:lnTo>
                  <a:pt x="4622994" y="10287000"/>
                </a:lnTo>
                <a:lnTo>
                  <a:pt x="4394985" y="10287000"/>
                </a:lnTo>
                <a:close/>
                <a:moveTo>
                  <a:pt x="4883318" y="4"/>
                </a:moveTo>
                <a:lnTo>
                  <a:pt x="5111327" y="4"/>
                </a:lnTo>
                <a:lnTo>
                  <a:pt x="5111327" y="10287000"/>
                </a:lnTo>
                <a:lnTo>
                  <a:pt x="4883318" y="10287000"/>
                </a:lnTo>
                <a:close/>
                <a:moveTo>
                  <a:pt x="5371649" y="4"/>
                </a:moveTo>
                <a:lnTo>
                  <a:pt x="5599660" y="4"/>
                </a:lnTo>
                <a:lnTo>
                  <a:pt x="5599660" y="10287000"/>
                </a:lnTo>
                <a:lnTo>
                  <a:pt x="5371649" y="10287000"/>
                </a:lnTo>
                <a:close/>
                <a:moveTo>
                  <a:pt x="5859980" y="4"/>
                </a:moveTo>
                <a:lnTo>
                  <a:pt x="6087990" y="4"/>
                </a:lnTo>
                <a:lnTo>
                  <a:pt x="6087990" y="10287000"/>
                </a:lnTo>
                <a:lnTo>
                  <a:pt x="5859980" y="10287000"/>
                </a:lnTo>
                <a:close/>
                <a:moveTo>
                  <a:pt x="6348314" y="4"/>
                </a:moveTo>
                <a:lnTo>
                  <a:pt x="6576324" y="4"/>
                </a:lnTo>
                <a:lnTo>
                  <a:pt x="6576324" y="10287000"/>
                </a:lnTo>
                <a:lnTo>
                  <a:pt x="6348314" y="10287000"/>
                </a:lnTo>
                <a:close/>
                <a:moveTo>
                  <a:pt x="6836644" y="4"/>
                </a:moveTo>
                <a:lnTo>
                  <a:pt x="7064654" y="4"/>
                </a:lnTo>
                <a:lnTo>
                  <a:pt x="7064654" y="10287000"/>
                </a:lnTo>
                <a:lnTo>
                  <a:pt x="6836644" y="10287000"/>
                </a:lnTo>
                <a:close/>
                <a:moveTo>
                  <a:pt x="7324976" y="3"/>
                </a:moveTo>
                <a:lnTo>
                  <a:pt x="7552987" y="3"/>
                </a:lnTo>
                <a:lnTo>
                  <a:pt x="7552987" y="10287000"/>
                </a:lnTo>
                <a:lnTo>
                  <a:pt x="7324976" y="10287000"/>
                </a:lnTo>
                <a:close/>
                <a:moveTo>
                  <a:pt x="7813308" y="3"/>
                </a:moveTo>
                <a:lnTo>
                  <a:pt x="8041318" y="3"/>
                </a:lnTo>
                <a:lnTo>
                  <a:pt x="8041318" y="10287000"/>
                </a:lnTo>
                <a:lnTo>
                  <a:pt x="7813308" y="10287000"/>
                </a:lnTo>
                <a:close/>
                <a:moveTo>
                  <a:pt x="8301639" y="3"/>
                </a:moveTo>
                <a:lnTo>
                  <a:pt x="8529649" y="3"/>
                </a:lnTo>
                <a:lnTo>
                  <a:pt x="8529649" y="10287000"/>
                </a:lnTo>
                <a:lnTo>
                  <a:pt x="8301639" y="10287000"/>
                </a:lnTo>
                <a:close/>
                <a:moveTo>
                  <a:pt x="8789970" y="3"/>
                </a:moveTo>
                <a:lnTo>
                  <a:pt x="9017981" y="3"/>
                </a:lnTo>
                <a:lnTo>
                  <a:pt x="9017981" y="10287000"/>
                </a:lnTo>
                <a:lnTo>
                  <a:pt x="8789970" y="10287000"/>
                </a:lnTo>
                <a:close/>
                <a:moveTo>
                  <a:pt x="9278302" y="3"/>
                </a:moveTo>
                <a:lnTo>
                  <a:pt x="9506313" y="3"/>
                </a:lnTo>
                <a:lnTo>
                  <a:pt x="9506313" y="10287000"/>
                </a:lnTo>
                <a:lnTo>
                  <a:pt x="9278302" y="10287000"/>
                </a:lnTo>
                <a:close/>
                <a:moveTo>
                  <a:pt x="9766634" y="3"/>
                </a:moveTo>
                <a:lnTo>
                  <a:pt x="9994645" y="3"/>
                </a:lnTo>
                <a:lnTo>
                  <a:pt x="9994645" y="10287000"/>
                </a:lnTo>
                <a:lnTo>
                  <a:pt x="9766634" y="10287000"/>
                </a:lnTo>
                <a:close/>
                <a:moveTo>
                  <a:pt x="10254966" y="3"/>
                </a:moveTo>
                <a:lnTo>
                  <a:pt x="10482977" y="3"/>
                </a:lnTo>
                <a:lnTo>
                  <a:pt x="10482977" y="10287000"/>
                </a:lnTo>
                <a:lnTo>
                  <a:pt x="10254966" y="10287000"/>
                </a:lnTo>
                <a:close/>
                <a:moveTo>
                  <a:pt x="10743298" y="2"/>
                </a:moveTo>
                <a:lnTo>
                  <a:pt x="10971309" y="2"/>
                </a:lnTo>
                <a:lnTo>
                  <a:pt x="10971309" y="10287000"/>
                </a:lnTo>
                <a:lnTo>
                  <a:pt x="10743298" y="10287000"/>
                </a:lnTo>
                <a:close/>
                <a:moveTo>
                  <a:pt x="11231630" y="2"/>
                </a:moveTo>
                <a:lnTo>
                  <a:pt x="11459641" y="2"/>
                </a:lnTo>
                <a:lnTo>
                  <a:pt x="11459641" y="10287000"/>
                </a:lnTo>
                <a:lnTo>
                  <a:pt x="11231630" y="10287000"/>
                </a:lnTo>
                <a:close/>
                <a:moveTo>
                  <a:pt x="11719962" y="2"/>
                </a:moveTo>
                <a:lnTo>
                  <a:pt x="11947973" y="2"/>
                </a:lnTo>
                <a:lnTo>
                  <a:pt x="11947973" y="10287000"/>
                </a:lnTo>
                <a:lnTo>
                  <a:pt x="11719962" y="10287000"/>
                </a:lnTo>
                <a:close/>
                <a:moveTo>
                  <a:pt x="12208294" y="2"/>
                </a:moveTo>
                <a:lnTo>
                  <a:pt x="12436305" y="2"/>
                </a:lnTo>
                <a:lnTo>
                  <a:pt x="12436305" y="10287000"/>
                </a:lnTo>
                <a:lnTo>
                  <a:pt x="12208294" y="10287000"/>
                </a:lnTo>
                <a:close/>
                <a:moveTo>
                  <a:pt x="12696626" y="2"/>
                </a:moveTo>
                <a:lnTo>
                  <a:pt x="12924637" y="2"/>
                </a:lnTo>
                <a:lnTo>
                  <a:pt x="12924637" y="10287000"/>
                </a:lnTo>
                <a:lnTo>
                  <a:pt x="12696626" y="10287000"/>
                </a:lnTo>
                <a:close/>
                <a:moveTo>
                  <a:pt x="13184958" y="2"/>
                </a:moveTo>
                <a:lnTo>
                  <a:pt x="13412969" y="2"/>
                </a:lnTo>
                <a:lnTo>
                  <a:pt x="13412969" y="10287000"/>
                </a:lnTo>
                <a:lnTo>
                  <a:pt x="13184958" y="10287000"/>
                </a:lnTo>
                <a:close/>
                <a:moveTo>
                  <a:pt x="13673290" y="1"/>
                </a:moveTo>
                <a:lnTo>
                  <a:pt x="13901301" y="1"/>
                </a:lnTo>
                <a:lnTo>
                  <a:pt x="13901301" y="10287000"/>
                </a:lnTo>
                <a:lnTo>
                  <a:pt x="13673290" y="10287000"/>
                </a:lnTo>
                <a:close/>
                <a:moveTo>
                  <a:pt x="14161622" y="1"/>
                </a:moveTo>
                <a:lnTo>
                  <a:pt x="14389633" y="1"/>
                </a:lnTo>
                <a:lnTo>
                  <a:pt x="14389633" y="10287000"/>
                </a:lnTo>
                <a:lnTo>
                  <a:pt x="14161622" y="10287000"/>
                </a:lnTo>
                <a:close/>
                <a:moveTo>
                  <a:pt x="14649954" y="1"/>
                </a:moveTo>
                <a:lnTo>
                  <a:pt x="14877965" y="1"/>
                </a:lnTo>
                <a:lnTo>
                  <a:pt x="14877965" y="10287000"/>
                </a:lnTo>
                <a:lnTo>
                  <a:pt x="14649954" y="10287000"/>
                </a:lnTo>
                <a:close/>
                <a:moveTo>
                  <a:pt x="15138286" y="1"/>
                </a:moveTo>
                <a:lnTo>
                  <a:pt x="15366297" y="1"/>
                </a:lnTo>
                <a:lnTo>
                  <a:pt x="15366297" y="10287000"/>
                </a:lnTo>
                <a:lnTo>
                  <a:pt x="15138286" y="10287000"/>
                </a:lnTo>
                <a:close/>
                <a:moveTo>
                  <a:pt x="15626618" y="1"/>
                </a:moveTo>
                <a:lnTo>
                  <a:pt x="15854629" y="1"/>
                </a:lnTo>
                <a:lnTo>
                  <a:pt x="15854629" y="10287000"/>
                </a:lnTo>
                <a:lnTo>
                  <a:pt x="15626618" y="10287000"/>
                </a:lnTo>
                <a:close/>
                <a:moveTo>
                  <a:pt x="16114950" y="1"/>
                </a:moveTo>
                <a:lnTo>
                  <a:pt x="16342961" y="1"/>
                </a:lnTo>
                <a:lnTo>
                  <a:pt x="16342961" y="10287000"/>
                </a:lnTo>
                <a:lnTo>
                  <a:pt x="16114950" y="10287000"/>
                </a:lnTo>
                <a:close/>
                <a:moveTo>
                  <a:pt x="16603282" y="1"/>
                </a:moveTo>
                <a:lnTo>
                  <a:pt x="16831293" y="1"/>
                </a:lnTo>
                <a:lnTo>
                  <a:pt x="16831293" y="10287000"/>
                </a:lnTo>
                <a:lnTo>
                  <a:pt x="16603282" y="10287000"/>
                </a:lnTo>
                <a:close/>
                <a:moveTo>
                  <a:pt x="17091615" y="0"/>
                </a:moveTo>
                <a:lnTo>
                  <a:pt x="17319625" y="0"/>
                </a:lnTo>
                <a:lnTo>
                  <a:pt x="17319625" y="10287000"/>
                </a:lnTo>
                <a:lnTo>
                  <a:pt x="17091615" y="10287000"/>
                </a:lnTo>
                <a:close/>
                <a:moveTo>
                  <a:pt x="17579947" y="0"/>
                </a:moveTo>
                <a:lnTo>
                  <a:pt x="17807957" y="0"/>
                </a:lnTo>
                <a:lnTo>
                  <a:pt x="17807957" y="10287000"/>
                </a:lnTo>
                <a:lnTo>
                  <a:pt x="17579947" y="10287000"/>
                </a:lnTo>
                <a:close/>
                <a:moveTo>
                  <a:pt x="18068279" y="0"/>
                </a:moveTo>
                <a:lnTo>
                  <a:pt x="18296289" y="0"/>
                </a:lnTo>
                <a:lnTo>
                  <a:pt x="18296289" y="10287000"/>
                </a:lnTo>
                <a:lnTo>
                  <a:pt x="18068279" y="10287000"/>
                </a:lnTo>
                <a:close/>
              </a:path>
            </a:pathLst>
          </a:custGeom>
          <a:solidFill>
            <a:schemeClr val="bg1">
              <a:alpha val="1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110" name="Rectangle 109">
            <a:extLst>
              <a:ext uri="{FF2B5EF4-FFF2-40B4-BE49-F238E27FC236}">
                <a16:creationId xmlns:a16="http://schemas.microsoft.com/office/drawing/2014/main" xmlns="" id="{CEB9BB9F-1DB6-45C3-A6FE-8F093D9D5FD9}"/>
              </a:ext>
            </a:extLst>
          </p:cNvPr>
          <p:cNvSpPr/>
          <p:nvPr/>
        </p:nvSpPr>
        <p:spPr>
          <a:xfrm>
            <a:off x="1" y="0"/>
            <a:ext cx="2106632" cy="51435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 name="TextBox 3">
            <a:extLst>
              <a:ext uri="{FF2B5EF4-FFF2-40B4-BE49-F238E27FC236}">
                <a16:creationId xmlns:a16="http://schemas.microsoft.com/office/drawing/2014/main" xmlns="" id="{948A2979-A456-4286-B8FC-8FF4C0C58EFD}"/>
              </a:ext>
            </a:extLst>
          </p:cNvPr>
          <p:cNvSpPr txBox="1"/>
          <p:nvPr/>
        </p:nvSpPr>
        <p:spPr>
          <a:xfrm>
            <a:off x="4143377" y="2085942"/>
            <a:ext cx="5000625" cy="830997"/>
          </a:xfrm>
          <a:prstGeom prst="rect">
            <a:avLst/>
          </a:prstGeom>
          <a:noFill/>
        </p:spPr>
        <p:txBody>
          <a:bodyPr wrap="square" rtlCol="0" anchor="ctr">
            <a:spAutoFit/>
          </a:bodyPr>
          <a:lstStyle/>
          <a:p>
            <a:r>
              <a:rPr lang="en-US" altLang="ko-KR" sz="4800" smtClean="0">
                <a:solidFill>
                  <a:schemeClr val="bg1"/>
                </a:solidFill>
                <a:latin typeface="Cambria" pitchFamily="18" charset="0"/>
                <a:ea typeface="Cambria" pitchFamily="18" charset="0"/>
                <a:cs typeface="Arial" pitchFamily="34" charset="0"/>
              </a:rPr>
              <a:t>LUYỆN TẬP</a:t>
            </a:r>
            <a:endParaRPr lang="ko-KR" altLang="en-US" sz="4800" dirty="0">
              <a:solidFill>
                <a:schemeClr val="bg1"/>
              </a:solidFill>
              <a:latin typeface="Cambria" pitchFamily="18" charset="0"/>
              <a:cs typeface="Arial" pitchFamily="34" charset="0"/>
            </a:endParaRPr>
          </a:p>
        </p:txBody>
      </p:sp>
      <p:grpSp>
        <p:nvGrpSpPr>
          <p:cNvPr id="6" name="Group 5">
            <a:extLst>
              <a:ext uri="{FF2B5EF4-FFF2-40B4-BE49-F238E27FC236}">
                <a16:creationId xmlns:a16="http://schemas.microsoft.com/office/drawing/2014/main" xmlns="" id="{BF384FF8-8F72-4348-B6C6-0E1A01B1930B}"/>
              </a:ext>
            </a:extLst>
          </p:cNvPr>
          <p:cNvGrpSpPr/>
          <p:nvPr/>
        </p:nvGrpSpPr>
        <p:grpSpPr>
          <a:xfrm rot="20788243">
            <a:off x="1838245" y="1335492"/>
            <a:ext cx="1736351" cy="1605642"/>
            <a:chOff x="8479089" y="1262387"/>
            <a:chExt cx="6147593" cy="5684813"/>
          </a:xfrm>
        </p:grpSpPr>
        <p:grpSp>
          <p:nvGrpSpPr>
            <p:cNvPr id="7" name="Group 6">
              <a:extLst>
                <a:ext uri="{FF2B5EF4-FFF2-40B4-BE49-F238E27FC236}">
                  <a16:creationId xmlns:a16="http://schemas.microsoft.com/office/drawing/2014/main" xmlns="" id="{36204B64-8526-4B61-A8B5-E25EAB5B9AC2}"/>
                </a:ext>
              </a:extLst>
            </p:cNvPr>
            <p:cNvGrpSpPr/>
            <p:nvPr/>
          </p:nvGrpSpPr>
          <p:grpSpPr>
            <a:xfrm rot="20275744" flipH="1">
              <a:off x="9114364" y="4275293"/>
              <a:ext cx="965714" cy="1155036"/>
              <a:chOff x="5704433" y="717502"/>
              <a:chExt cx="7365528" cy="8809481"/>
            </a:xfrm>
          </p:grpSpPr>
          <p:sp>
            <p:nvSpPr>
              <p:cNvPr id="96" name="Freeform: Shape 95">
                <a:extLst>
                  <a:ext uri="{FF2B5EF4-FFF2-40B4-BE49-F238E27FC236}">
                    <a16:creationId xmlns:a16="http://schemas.microsoft.com/office/drawing/2014/main" xmlns="" id="{4C583B3B-CFCC-4297-9213-64738AD7179A}"/>
                  </a:ext>
                </a:extLst>
              </p:cNvPr>
              <p:cNvSpPr/>
              <p:nvPr/>
            </p:nvSpPr>
            <p:spPr>
              <a:xfrm>
                <a:off x="11674968" y="8268753"/>
                <a:ext cx="765879" cy="1258230"/>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Lst>
                <a:ahLst/>
                <a:cxnLst>
                  <a:cxn ang="0">
                    <a:pos x="connsiteX0" y="connsiteY0"/>
                  </a:cxn>
                  <a:cxn ang="0">
                    <a:pos x="connsiteX1" y="connsiteY1"/>
                  </a:cxn>
                  <a:cxn ang="0">
                    <a:pos x="connsiteX2" y="connsiteY2"/>
                  </a:cxn>
                  <a:cxn ang="0">
                    <a:pos x="connsiteX3" y="connsiteY3"/>
                  </a:cxn>
                </a:cxnLst>
                <a:rect l="l" t="t" r="r" b="b"/>
                <a:pathLst>
                  <a:path w="266700" h="438150">
                    <a:moveTo>
                      <a:pt x="0" y="0"/>
                    </a:moveTo>
                    <a:lnTo>
                      <a:pt x="19050" y="438150"/>
                    </a:lnTo>
                    <a:lnTo>
                      <a:pt x="266700" y="76200"/>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7" name="Freeform: Shape 96">
                <a:extLst>
                  <a:ext uri="{FF2B5EF4-FFF2-40B4-BE49-F238E27FC236}">
                    <a16:creationId xmlns:a16="http://schemas.microsoft.com/office/drawing/2014/main" xmlns="" id="{EB552930-4B1B-43E9-A809-9753F9AA577D}"/>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8" name="Freeform: Shape 97">
                <a:extLst>
                  <a:ext uri="{FF2B5EF4-FFF2-40B4-BE49-F238E27FC236}">
                    <a16:creationId xmlns:a16="http://schemas.microsoft.com/office/drawing/2014/main" xmlns="" id="{8FB87850-A979-4840-8BDA-266AFEADB5E2}"/>
                  </a:ext>
                </a:extLst>
              </p:cNvPr>
              <p:cNvSpPr/>
              <p:nvPr/>
            </p:nvSpPr>
            <p:spPr>
              <a:xfrm>
                <a:off x="5704433" y="5540923"/>
                <a:ext cx="793232" cy="589649"/>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Lst>
                <a:ahLst/>
                <a:cxnLst>
                  <a:cxn ang="0">
                    <a:pos x="connsiteX0" y="connsiteY0"/>
                  </a:cxn>
                  <a:cxn ang="0">
                    <a:pos x="connsiteX1" y="connsiteY1"/>
                  </a:cxn>
                  <a:cxn ang="0">
                    <a:pos x="connsiteX2" y="connsiteY2"/>
                  </a:cxn>
                  <a:cxn ang="0">
                    <a:pos x="connsiteX3" y="connsiteY3"/>
                  </a:cxn>
                </a:cxnLst>
                <a:rect l="l" t="t" r="r" b="b"/>
                <a:pathLst>
                  <a:path w="276225" h="205332">
                    <a:moveTo>
                      <a:pt x="157232" y="0"/>
                    </a:moveTo>
                    <a:lnTo>
                      <a:pt x="0" y="205332"/>
                    </a:lnTo>
                    <a:lnTo>
                      <a:pt x="276225" y="157707"/>
                    </a:lnTo>
                    <a:lnTo>
                      <a:pt x="157232"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9" name="Freeform: Shape 98">
                <a:extLst>
                  <a:ext uri="{FF2B5EF4-FFF2-40B4-BE49-F238E27FC236}">
                    <a16:creationId xmlns:a16="http://schemas.microsoft.com/office/drawing/2014/main" xmlns="" id="{D03EC990-949A-4320-955A-94EC80955A08}"/>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0" name="Freeform: Shape 99">
                <a:extLst>
                  <a:ext uri="{FF2B5EF4-FFF2-40B4-BE49-F238E27FC236}">
                    <a16:creationId xmlns:a16="http://schemas.microsoft.com/office/drawing/2014/main" xmlns="" id="{C638D00C-9430-4FDE-9AC1-2278342DFDD5}"/>
                  </a:ext>
                </a:extLst>
              </p:cNvPr>
              <p:cNvSpPr/>
              <p:nvPr/>
            </p:nvSpPr>
            <p:spPr>
              <a:xfrm>
                <a:off x="10143209" y="2425829"/>
                <a:ext cx="2926752" cy="3993512"/>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Lst>
                <a:ahLst/>
                <a:cxnLst>
                  <a:cxn ang="0">
                    <a:pos x="connsiteX0" y="connsiteY0"/>
                  </a:cxn>
                  <a:cxn ang="0">
                    <a:pos x="connsiteX1" y="connsiteY1"/>
                  </a:cxn>
                  <a:cxn ang="0">
                    <a:pos x="connsiteX2" y="connsiteY2"/>
                  </a:cxn>
                  <a:cxn ang="0">
                    <a:pos x="connsiteX3" y="connsiteY3"/>
                  </a:cxn>
                </a:cxnLst>
                <a:rect l="l" t="t" r="r" b="b"/>
                <a:pathLst>
                  <a:path w="1019175" h="1390650">
                    <a:moveTo>
                      <a:pt x="1019175" y="0"/>
                    </a:moveTo>
                    <a:lnTo>
                      <a:pt x="0" y="295275"/>
                    </a:lnTo>
                    <a:lnTo>
                      <a:pt x="19050" y="1390650"/>
                    </a:lnTo>
                    <a:lnTo>
                      <a:pt x="101917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1" name="Freeform: Shape 100">
                <a:extLst>
                  <a:ext uri="{FF2B5EF4-FFF2-40B4-BE49-F238E27FC236}">
                    <a16:creationId xmlns:a16="http://schemas.microsoft.com/office/drawing/2014/main" xmlns="" id="{E75213F3-6F48-427A-A1CD-DEFA0614A3FE}"/>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2" name="Freeform: Shape 101">
                <a:extLst>
                  <a:ext uri="{FF2B5EF4-FFF2-40B4-BE49-F238E27FC236}">
                    <a16:creationId xmlns:a16="http://schemas.microsoft.com/office/drawing/2014/main" xmlns="" id="{B6402CDE-35E8-4959-AC8C-436170A95AA6}"/>
                  </a:ext>
                </a:extLst>
              </p:cNvPr>
              <p:cNvSpPr/>
              <p:nvPr/>
            </p:nvSpPr>
            <p:spPr>
              <a:xfrm>
                <a:off x="7708809" y="717502"/>
                <a:ext cx="2543812" cy="6236443"/>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Lst>
                <a:ahLst/>
                <a:cxnLst>
                  <a:cxn ang="0">
                    <a:pos x="connsiteX0" y="connsiteY0"/>
                  </a:cxn>
                  <a:cxn ang="0">
                    <a:pos x="connsiteX1" y="connsiteY1"/>
                  </a:cxn>
                  <a:cxn ang="0">
                    <a:pos x="connsiteX2" y="connsiteY2"/>
                  </a:cxn>
                  <a:cxn ang="0">
                    <a:pos x="connsiteX3" y="connsiteY3"/>
                  </a:cxn>
                </a:cxnLst>
                <a:rect l="l" t="t" r="r" b="b"/>
                <a:pathLst>
                  <a:path w="885825" h="2171700">
                    <a:moveTo>
                      <a:pt x="0" y="914400"/>
                    </a:moveTo>
                    <a:lnTo>
                      <a:pt x="871538" y="0"/>
                    </a:lnTo>
                    <a:cubicBezTo>
                      <a:pt x="876300" y="723900"/>
                      <a:pt x="881063" y="1447800"/>
                      <a:pt x="885825" y="2171700"/>
                    </a:cubicBezTo>
                    <a:lnTo>
                      <a:pt x="0" y="91440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8" name="Group 7">
              <a:extLst>
                <a:ext uri="{FF2B5EF4-FFF2-40B4-BE49-F238E27FC236}">
                  <a16:creationId xmlns:a16="http://schemas.microsoft.com/office/drawing/2014/main" xmlns="" id="{ECE27259-8B80-42E3-8FC7-94443B82E846}"/>
                </a:ext>
              </a:extLst>
            </p:cNvPr>
            <p:cNvGrpSpPr/>
            <p:nvPr/>
          </p:nvGrpSpPr>
          <p:grpSpPr>
            <a:xfrm rot="20275744" flipH="1">
              <a:off x="8479089" y="5341625"/>
              <a:ext cx="1416763" cy="1605575"/>
              <a:chOff x="5365048" y="479821"/>
              <a:chExt cx="8036930" cy="9108010"/>
            </a:xfrm>
          </p:grpSpPr>
          <p:sp>
            <p:nvSpPr>
              <p:cNvPr id="89" name="Freeform: Shape 88">
                <a:extLst>
                  <a:ext uri="{FF2B5EF4-FFF2-40B4-BE49-F238E27FC236}">
                    <a16:creationId xmlns:a16="http://schemas.microsoft.com/office/drawing/2014/main" xmlns="" id="{E8B54D8D-B988-425C-9437-0C864008F972}"/>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0" name="Freeform: Shape 89">
                <a:extLst>
                  <a:ext uri="{FF2B5EF4-FFF2-40B4-BE49-F238E27FC236}">
                    <a16:creationId xmlns:a16="http://schemas.microsoft.com/office/drawing/2014/main" xmlns="" id="{9128FD92-FAEC-4382-807C-38861F86E909}"/>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1" name="Freeform: Shape 90">
                <a:extLst>
                  <a:ext uri="{FF2B5EF4-FFF2-40B4-BE49-F238E27FC236}">
                    <a16:creationId xmlns:a16="http://schemas.microsoft.com/office/drawing/2014/main" xmlns="" id="{4FA940C5-1992-432F-8D50-6FE2D3AD1766}"/>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2" name="Freeform: Shape 91">
                <a:extLst>
                  <a:ext uri="{FF2B5EF4-FFF2-40B4-BE49-F238E27FC236}">
                    <a16:creationId xmlns:a16="http://schemas.microsoft.com/office/drawing/2014/main" xmlns="" id="{496ED3DB-B2E7-42CF-8C4D-C2C15E22C146}"/>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3" name="Freeform: Shape 92">
                <a:extLst>
                  <a:ext uri="{FF2B5EF4-FFF2-40B4-BE49-F238E27FC236}">
                    <a16:creationId xmlns:a16="http://schemas.microsoft.com/office/drawing/2014/main" xmlns="" id="{ABC786B8-63BD-479D-8326-F731406C8076}"/>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4" name="Freeform: Shape 93">
                <a:extLst>
                  <a:ext uri="{FF2B5EF4-FFF2-40B4-BE49-F238E27FC236}">
                    <a16:creationId xmlns:a16="http://schemas.microsoft.com/office/drawing/2014/main" xmlns="" id="{6D801E22-4BCC-4747-B911-74057F55EEBA}"/>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5" name="Freeform: Shape 94">
                <a:extLst>
                  <a:ext uri="{FF2B5EF4-FFF2-40B4-BE49-F238E27FC236}">
                    <a16:creationId xmlns:a16="http://schemas.microsoft.com/office/drawing/2014/main" xmlns="" id="{FEB56ACF-2597-4BD5-806C-41416ADCD550}"/>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9" name="Group 8">
              <a:extLst>
                <a:ext uri="{FF2B5EF4-FFF2-40B4-BE49-F238E27FC236}">
                  <a16:creationId xmlns:a16="http://schemas.microsoft.com/office/drawing/2014/main" xmlns="" id="{908CFA48-282C-40F5-96A9-AFC2D25C5C6B}"/>
                </a:ext>
              </a:extLst>
            </p:cNvPr>
            <p:cNvGrpSpPr/>
            <p:nvPr/>
          </p:nvGrpSpPr>
          <p:grpSpPr>
            <a:xfrm rot="20275744" flipH="1">
              <a:off x="10278521" y="5974428"/>
              <a:ext cx="496268" cy="512648"/>
              <a:chOff x="5365048" y="1982197"/>
              <a:chExt cx="7362621" cy="7605634"/>
            </a:xfrm>
          </p:grpSpPr>
          <p:sp>
            <p:nvSpPr>
              <p:cNvPr id="82" name="Freeform: Shape 81">
                <a:extLst>
                  <a:ext uri="{FF2B5EF4-FFF2-40B4-BE49-F238E27FC236}">
                    <a16:creationId xmlns:a16="http://schemas.microsoft.com/office/drawing/2014/main" xmlns="" id="{7C467737-31B9-4E8B-A93B-B84D8CAEF908}"/>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3" name="Freeform: Shape 82">
                <a:extLst>
                  <a:ext uri="{FF2B5EF4-FFF2-40B4-BE49-F238E27FC236}">
                    <a16:creationId xmlns:a16="http://schemas.microsoft.com/office/drawing/2014/main" xmlns="" id="{16F22960-E4E4-43C9-8113-9FA9383190C5}"/>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4" name="Freeform: Shape 83">
                <a:extLst>
                  <a:ext uri="{FF2B5EF4-FFF2-40B4-BE49-F238E27FC236}">
                    <a16:creationId xmlns:a16="http://schemas.microsoft.com/office/drawing/2014/main" xmlns="" id="{898A5C06-5EE3-47AB-88DE-492CA5D83E8C}"/>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5" name="Freeform: Shape 84">
                <a:extLst>
                  <a:ext uri="{FF2B5EF4-FFF2-40B4-BE49-F238E27FC236}">
                    <a16:creationId xmlns:a16="http://schemas.microsoft.com/office/drawing/2014/main" xmlns="" id="{06CE4DE0-4C74-4D7F-9471-2868F5BB871E}"/>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6" name="Freeform: Shape 85">
                <a:extLst>
                  <a:ext uri="{FF2B5EF4-FFF2-40B4-BE49-F238E27FC236}">
                    <a16:creationId xmlns:a16="http://schemas.microsoft.com/office/drawing/2014/main" xmlns="" id="{BFD0D555-216B-4932-B9FE-ACE365A3AC9C}"/>
                  </a:ext>
                </a:extLst>
              </p:cNvPr>
              <p:cNvSpPr/>
              <p:nvPr/>
            </p:nvSpPr>
            <p:spPr>
              <a:xfrm>
                <a:off x="9871173" y="3444023"/>
                <a:ext cx="1940058" cy="2975318"/>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 name="connsiteX0" fmla="*/ 1247497 w 1247497"/>
                  <a:gd name="connsiteY0" fmla="*/ 0 h 1024830"/>
                  <a:gd name="connsiteX1" fmla="*/ 0 w 1247497"/>
                  <a:gd name="connsiteY1" fmla="*/ 277330 h 1024830"/>
                  <a:gd name="connsiteX2" fmla="*/ 113780 w 1247497"/>
                  <a:gd name="connsiteY2" fmla="*/ 1024830 h 1024830"/>
                  <a:gd name="connsiteX3" fmla="*/ 1247497 w 1247497"/>
                  <a:gd name="connsiteY3" fmla="*/ 0 h 1024830"/>
                  <a:gd name="connsiteX0" fmla="*/ 675581 w 675581"/>
                  <a:gd name="connsiteY0" fmla="*/ 0 h 1036087"/>
                  <a:gd name="connsiteX1" fmla="*/ 0 w 675581"/>
                  <a:gd name="connsiteY1" fmla="*/ 288587 h 1036087"/>
                  <a:gd name="connsiteX2" fmla="*/ 113780 w 675581"/>
                  <a:gd name="connsiteY2" fmla="*/ 1036087 h 1036087"/>
                  <a:gd name="connsiteX3" fmla="*/ 675581 w 675581"/>
                  <a:gd name="connsiteY3" fmla="*/ 0 h 1036087"/>
                </a:gdLst>
                <a:ahLst/>
                <a:cxnLst>
                  <a:cxn ang="0">
                    <a:pos x="connsiteX0" y="connsiteY0"/>
                  </a:cxn>
                  <a:cxn ang="0">
                    <a:pos x="connsiteX1" y="connsiteY1"/>
                  </a:cxn>
                  <a:cxn ang="0">
                    <a:pos x="connsiteX2" y="connsiteY2"/>
                  </a:cxn>
                  <a:cxn ang="0">
                    <a:pos x="connsiteX3" y="connsiteY3"/>
                  </a:cxn>
                </a:cxnLst>
                <a:rect l="l" t="t" r="r" b="b"/>
                <a:pathLst>
                  <a:path w="675581" h="1036087">
                    <a:moveTo>
                      <a:pt x="675581" y="0"/>
                    </a:moveTo>
                    <a:lnTo>
                      <a:pt x="0" y="288587"/>
                    </a:lnTo>
                    <a:lnTo>
                      <a:pt x="113780" y="1036087"/>
                    </a:lnTo>
                    <a:lnTo>
                      <a:pt x="675581"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7" name="Freeform: Shape 86">
                <a:extLst>
                  <a:ext uri="{FF2B5EF4-FFF2-40B4-BE49-F238E27FC236}">
                    <a16:creationId xmlns:a16="http://schemas.microsoft.com/office/drawing/2014/main" xmlns="" id="{72A05CE5-77C4-4604-BBD2-E3B32A88C073}"/>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8" name="Freeform: Shape 87">
                <a:extLst>
                  <a:ext uri="{FF2B5EF4-FFF2-40B4-BE49-F238E27FC236}">
                    <a16:creationId xmlns:a16="http://schemas.microsoft.com/office/drawing/2014/main" xmlns="" id="{15AE40B2-8808-4881-9B09-246C1117A929}"/>
                  </a:ext>
                </a:extLst>
              </p:cNvPr>
              <p:cNvSpPr/>
              <p:nvPr/>
            </p:nvSpPr>
            <p:spPr>
              <a:xfrm>
                <a:off x="7708809" y="1982197"/>
                <a:ext cx="2543813" cy="4971750"/>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 name="connsiteX0" fmla="*/ 0 w 993639"/>
                  <a:gd name="connsiteY0" fmla="*/ 595440 h 1852740"/>
                  <a:gd name="connsiteX1" fmla="*/ 993498 w 993639"/>
                  <a:gd name="connsiteY1" fmla="*/ 0 h 1852740"/>
                  <a:gd name="connsiteX2" fmla="*/ 885825 w 993639"/>
                  <a:gd name="connsiteY2" fmla="*/ 1852740 h 1852740"/>
                  <a:gd name="connsiteX3" fmla="*/ 0 w 993639"/>
                  <a:gd name="connsiteY3" fmla="*/ 595440 h 1852740"/>
                  <a:gd name="connsiteX0" fmla="*/ 0 w 885825"/>
                  <a:gd name="connsiteY0" fmla="*/ 473999 h 1731299"/>
                  <a:gd name="connsiteX1" fmla="*/ 784851 w 885825"/>
                  <a:gd name="connsiteY1" fmla="*/ 0 h 1731299"/>
                  <a:gd name="connsiteX2" fmla="*/ 885825 w 885825"/>
                  <a:gd name="connsiteY2" fmla="*/ 1731299 h 1731299"/>
                  <a:gd name="connsiteX3" fmla="*/ 0 w 885825"/>
                  <a:gd name="connsiteY3" fmla="*/ 473999 h 1731299"/>
                </a:gdLst>
                <a:ahLst/>
                <a:cxnLst>
                  <a:cxn ang="0">
                    <a:pos x="connsiteX0" y="connsiteY0"/>
                  </a:cxn>
                  <a:cxn ang="0">
                    <a:pos x="connsiteX1" y="connsiteY1"/>
                  </a:cxn>
                  <a:cxn ang="0">
                    <a:pos x="connsiteX2" y="connsiteY2"/>
                  </a:cxn>
                  <a:cxn ang="0">
                    <a:pos x="connsiteX3" y="connsiteY3"/>
                  </a:cxn>
                </a:cxnLst>
                <a:rect l="l" t="t" r="r" b="b"/>
                <a:pathLst>
                  <a:path w="885825" h="1731299">
                    <a:moveTo>
                      <a:pt x="0" y="473999"/>
                    </a:moveTo>
                    <a:lnTo>
                      <a:pt x="784851" y="0"/>
                    </a:lnTo>
                    <a:cubicBezTo>
                      <a:pt x="789613" y="723900"/>
                      <a:pt x="881063" y="1007399"/>
                      <a:pt x="885825" y="1731299"/>
                    </a:cubicBezTo>
                    <a:lnTo>
                      <a:pt x="0" y="473999"/>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0" name="Group 9">
              <a:extLst>
                <a:ext uri="{FF2B5EF4-FFF2-40B4-BE49-F238E27FC236}">
                  <a16:creationId xmlns:a16="http://schemas.microsoft.com/office/drawing/2014/main" xmlns="" id="{4A1B9EA9-2301-4049-8D19-A3E9AC6530D0}"/>
                </a:ext>
              </a:extLst>
            </p:cNvPr>
            <p:cNvGrpSpPr/>
            <p:nvPr/>
          </p:nvGrpSpPr>
          <p:grpSpPr>
            <a:xfrm rot="20275744" flipH="1">
              <a:off x="11620616" y="3813253"/>
              <a:ext cx="1199247" cy="1359069"/>
              <a:chOff x="5365051" y="479822"/>
              <a:chExt cx="8036930" cy="9108006"/>
            </a:xfrm>
          </p:grpSpPr>
          <p:sp>
            <p:nvSpPr>
              <p:cNvPr id="75" name="Freeform: Shape 74">
                <a:extLst>
                  <a:ext uri="{FF2B5EF4-FFF2-40B4-BE49-F238E27FC236}">
                    <a16:creationId xmlns:a16="http://schemas.microsoft.com/office/drawing/2014/main" xmlns="" id="{C385D748-74BF-4D8D-ACC5-059C21D36D6F}"/>
                  </a:ext>
                </a:extLst>
              </p:cNvPr>
              <p:cNvSpPr/>
              <p:nvPr/>
            </p:nvSpPr>
            <p:spPr>
              <a:xfrm>
                <a:off x="11674978" y="8268752"/>
                <a:ext cx="1052698" cy="1319076"/>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6" name="Freeform: Shape 75">
                <a:extLst>
                  <a:ext uri="{FF2B5EF4-FFF2-40B4-BE49-F238E27FC236}">
                    <a16:creationId xmlns:a16="http://schemas.microsoft.com/office/drawing/2014/main" xmlns="" id="{FA352A5A-CE85-4D62-9A13-117CC7600B7F}"/>
                  </a:ext>
                </a:extLst>
              </p:cNvPr>
              <p:cNvSpPr/>
              <p:nvPr/>
            </p:nvSpPr>
            <p:spPr>
              <a:xfrm>
                <a:off x="9107333" y="6879848"/>
                <a:ext cx="3333521" cy="1613813"/>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7" name="Freeform: Shape 76">
                <a:extLst>
                  <a:ext uri="{FF2B5EF4-FFF2-40B4-BE49-F238E27FC236}">
                    <a16:creationId xmlns:a16="http://schemas.microsoft.com/office/drawing/2014/main" xmlns="" id="{9BACD9CB-C787-4B39-8554-DC98CFE2F3DB}"/>
                  </a:ext>
                </a:extLst>
              </p:cNvPr>
              <p:cNvSpPr/>
              <p:nvPr/>
            </p:nvSpPr>
            <p:spPr>
              <a:xfrm>
                <a:off x="5365051" y="5540920"/>
                <a:ext cx="1132614" cy="452887"/>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8" name="Freeform: Shape 77">
                <a:extLst>
                  <a:ext uri="{FF2B5EF4-FFF2-40B4-BE49-F238E27FC236}">
                    <a16:creationId xmlns:a16="http://schemas.microsoft.com/office/drawing/2014/main" xmlns="" id="{25DF2450-FAF7-478C-AAE6-26251C8F2272}"/>
                  </a:ext>
                </a:extLst>
              </p:cNvPr>
              <p:cNvSpPr/>
              <p:nvPr/>
            </p:nvSpPr>
            <p:spPr>
              <a:xfrm>
                <a:off x="6149703" y="5215816"/>
                <a:ext cx="1586462" cy="2373445"/>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9" name="Freeform: Shape 78">
                <a:extLst>
                  <a:ext uri="{FF2B5EF4-FFF2-40B4-BE49-F238E27FC236}">
                    <a16:creationId xmlns:a16="http://schemas.microsoft.com/office/drawing/2014/main" xmlns="" id="{D3C4D7D3-B5BB-49DA-99E4-EF5F182C9875}"/>
                  </a:ext>
                </a:extLst>
              </p:cNvPr>
              <p:cNvSpPr/>
              <p:nvPr/>
            </p:nvSpPr>
            <p:spPr>
              <a:xfrm>
                <a:off x="9871175" y="2566273"/>
                <a:ext cx="3530806"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0" name="Freeform: Shape 79">
                <a:extLst>
                  <a:ext uri="{FF2B5EF4-FFF2-40B4-BE49-F238E27FC236}">
                    <a16:creationId xmlns:a16="http://schemas.microsoft.com/office/drawing/2014/main" xmlns="" id="{3E026E30-9F88-4E52-A252-742503E17DA0}"/>
                  </a:ext>
                </a:extLst>
              </p:cNvPr>
              <p:cNvSpPr/>
              <p:nvPr/>
            </p:nvSpPr>
            <p:spPr>
              <a:xfrm>
                <a:off x="7585443" y="3324704"/>
                <a:ext cx="2667181" cy="4626400"/>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1" name="Freeform: Shape 80">
                <a:extLst>
                  <a:ext uri="{FF2B5EF4-FFF2-40B4-BE49-F238E27FC236}">
                    <a16:creationId xmlns:a16="http://schemas.microsoft.com/office/drawing/2014/main" xmlns="" id="{08C900B2-BEB8-4E65-8811-47A6121E6DED}"/>
                  </a:ext>
                </a:extLst>
              </p:cNvPr>
              <p:cNvSpPr/>
              <p:nvPr/>
            </p:nvSpPr>
            <p:spPr>
              <a:xfrm>
                <a:off x="7708807" y="479822"/>
                <a:ext cx="2543816" cy="6474125"/>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1" name="Group 10">
              <a:extLst>
                <a:ext uri="{FF2B5EF4-FFF2-40B4-BE49-F238E27FC236}">
                  <a16:creationId xmlns:a16="http://schemas.microsoft.com/office/drawing/2014/main" xmlns="" id="{A976A94D-D5F5-4609-AF2D-3B882D9BC725}"/>
                </a:ext>
              </a:extLst>
            </p:cNvPr>
            <p:cNvGrpSpPr/>
            <p:nvPr/>
          </p:nvGrpSpPr>
          <p:grpSpPr>
            <a:xfrm rot="20073958" flipH="1">
              <a:off x="10116519" y="4915091"/>
              <a:ext cx="1567652" cy="1079675"/>
              <a:chOff x="3667032" y="1708483"/>
              <a:chExt cx="8105829" cy="5582653"/>
            </a:xfrm>
          </p:grpSpPr>
          <p:sp>
            <p:nvSpPr>
              <p:cNvPr id="68" name="Freeform: Shape 67">
                <a:extLst>
                  <a:ext uri="{FF2B5EF4-FFF2-40B4-BE49-F238E27FC236}">
                    <a16:creationId xmlns:a16="http://schemas.microsoft.com/office/drawing/2014/main" xmlns="" id="{740A6B72-633A-4964-96B3-9A148FF849E3}"/>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9" name="Freeform: Shape 68">
                <a:extLst>
                  <a:ext uri="{FF2B5EF4-FFF2-40B4-BE49-F238E27FC236}">
                    <a16:creationId xmlns:a16="http://schemas.microsoft.com/office/drawing/2014/main" xmlns="" id="{D40146B1-3180-4707-A6DC-BE5793CED9D6}"/>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0" name="Freeform: Shape 69">
                <a:extLst>
                  <a:ext uri="{FF2B5EF4-FFF2-40B4-BE49-F238E27FC236}">
                    <a16:creationId xmlns:a16="http://schemas.microsoft.com/office/drawing/2014/main" xmlns="" id="{C3449BE2-6176-4D30-83D2-ECFFDA807081}"/>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1" name="Freeform: Shape 70">
                <a:extLst>
                  <a:ext uri="{FF2B5EF4-FFF2-40B4-BE49-F238E27FC236}">
                    <a16:creationId xmlns:a16="http://schemas.microsoft.com/office/drawing/2014/main" xmlns="" id="{F690578B-BAFF-4522-B53E-124719FB9CB4}"/>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2" name="Freeform: Shape 71">
                <a:extLst>
                  <a:ext uri="{FF2B5EF4-FFF2-40B4-BE49-F238E27FC236}">
                    <a16:creationId xmlns:a16="http://schemas.microsoft.com/office/drawing/2014/main" xmlns="" id="{4AB707A8-EA14-46A6-8FC3-D68EA3DAE488}"/>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3" name="Freeform: Shape 72">
                <a:extLst>
                  <a:ext uri="{FF2B5EF4-FFF2-40B4-BE49-F238E27FC236}">
                    <a16:creationId xmlns:a16="http://schemas.microsoft.com/office/drawing/2014/main" xmlns="" id="{DFACE692-69BE-47D3-A277-BB3F38656D9D}"/>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4" name="Freeform: Shape 73">
                <a:extLst>
                  <a:ext uri="{FF2B5EF4-FFF2-40B4-BE49-F238E27FC236}">
                    <a16:creationId xmlns:a16="http://schemas.microsoft.com/office/drawing/2014/main" xmlns="" id="{954A49EC-DAF5-4715-9944-D53F451E73F1}"/>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grpSp>
        <p:grpSp>
          <p:nvGrpSpPr>
            <p:cNvPr id="12" name="Group 11">
              <a:extLst>
                <a:ext uri="{FF2B5EF4-FFF2-40B4-BE49-F238E27FC236}">
                  <a16:creationId xmlns:a16="http://schemas.microsoft.com/office/drawing/2014/main" xmlns="" id="{6007B31D-6309-4FEE-83CE-4452D872DECC}"/>
                </a:ext>
              </a:extLst>
            </p:cNvPr>
            <p:cNvGrpSpPr/>
            <p:nvPr/>
          </p:nvGrpSpPr>
          <p:grpSpPr>
            <a:xfrm rot="20073958" flipH="1">
              <a:off x="10286237" y="3877079"/>
              <a:ext cx="981094" cy="675699"/>
              <a:chOff x="3667032" y="1708483"/>
              <a:chExt cx="8105829" cy="5582653"/>
            </a:xfrm>
          </p:grpSpPr>
          <p:sp>
            <p:nvSpPr>
              <p:cNvPr id="61" name="Freeform: Shape 60">
                <a:extLst>
                  <a:ext uri="{FF2B5EF4-FFF2-40B4-BE49-F238E27FC236}">
                    <a16:creationId xmlns:a16="http://schemas.microsoft.com/office/drawing/2014/main" xmlns="" id="{1CB31229-7923-4315-A7F1-07E855DAD1F4}"/>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2" name="Freeform: Shape 61">
                <a:extLst>
                  <a:ext uri="{FF2B5EF4-FFF2-40B4-BE49-F238E27FC236}">
                    <a16:creationId xmlns:a16="http://schemas.microsoft.com/office/drawing/2014/main" xmlns="" id="{F7B98F86-BEAF-423D-975C-4B92B5FDC512}"/>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3" name="Freeform: Shape 62">
                <a:extLst>
                  <a:ext uri="{FF2B5EF4-FFF2-40B4-BE49-F238E27FC236}">
                    <a16:creationId xmlns:a16="http://schemas.microsoft.com/office/drawing/2014/main" xmlns="" id="{90F2BEF7-178D-4E9F-A397-45BE0BA52373}"/>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4" name="Freeform: Shape 63">
                <a:extLst>
                  <a:ext uri="{FF2B5EF4-FFF2-40B4-BE49-F238E27FC236}">
                    <a16:creationId xmlns:a16="http://schemas.microsoft.com/office/drawing/2014/main" xmlns="" id="{BA5D33CC-72BA-4ED3-929D-BBFA7047CAEB}"/>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5" name="Freeform: Shape 64">
                <a:extLst>
                  <a:ext uri="{FF2B5EF4-FFF2-40B4-BE49-F238E27FC236}">
                    <a16:creationId xmlns:a16="http://schemas.microsoft.com/office/drawing/2014/main" xmlns="" id="{3CC7AFB0-C00A-4EA5-882E-D3826B7397E3}"/>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6" name="Freeform: Shape 65">
                <a:extLst>
                  <a:ext uri="{FF2B5EF4-FFF2-40B4-BE49-F238E27FC236}">
                    <a16:creationId xmlns:a16="http://schemas.microsoft.com/office/drawing/2014/main" xmlns="" id="{19394C8E-A74F-4AF5-97C7-95FA1AE0B925}"/>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7" name="Freeform: Shape 66">
                <a:extLst>
                  <a:ext uri="{FF2B5EF4-FFF2-40B4-BE49-F238E27FC236}">
                    <a16:creationId xmlns:a16="http://schemas.microsoft.com/office/drawing/2014/main" xmlns="" id="{3B1FA5F8-EF79-4816-A8B5-F00DAEE0012E}"/>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3" name="Group 12">
              <a:extLst>
                <a:ext uri="{FF2B5EF4-FFF2-40B4-BE49-F238E27FC236}">
                  <a16:creationId xmlns:a16="http://schemas.microsoft.com/office/drawing/2014/main" xmlns="" id="{9906C50D-6583-4C6C-ABB6-604D442DC368}"/>
                </a:ext>
              </a:extLst>
            </p:cNvPr>
            <p:cNvGrpSpPr/>
            <p:nvPr/>
          </p:nvGrpSpPr>
          <p:grpSpPr>
            <a:xfrm rot="20275744" flipH="1">
              <a:off x="10178216" y="1637990"/>
              <a:ext cx="1416763" cy="1605575"/>
              <a:chOff x="5365048" y="479821"/>
              <a:chExt cx="8036930" cy="9108010"/>
            </a:xfrm>
          </p:grpSpPr>
          <p:sp>
            <p:nvSpPr>
              <p:cNvPr id="54" name="Freeform: Shape 53">
                <a:extLst>
                  <a:ext uri="{FF2B5EF4-FFF2-40B4-BE49-F238E27FC236}">
                    <a16:creationId xmlns:a16="http://schemas.microsoft.com/office/drawing/2014/main" xmlns="" id="{808F829E-4B0D-47BC-9880-012A7B65B548}"/>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5" name="Freeform: Shape 54">
                <a:extLst>
                  <a:ext uri="{FF2B5EF4-FFF2-40B4-BE49-F238E27FC236}">
                    <a16:creationId xmlns:a16="http://schemas.microsoft.com/office/drawing/2014/main" xmlns="" id="{8269D359-37D2-4469-A657-9DEA3B2D2262}"/>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6" name="Freeform: Shape 55">
                <a:extLst>
                  <a:ext uri="{FF2B5EF4-FFF2-40B4-BE49-F238E27FC236}">
                    <a16:creationId xmlns:a16="http://schemas.microsoft.com/office/drawing/2014/main" xmlns="" id="{467DC549-A083-4C11-B1F7-D33B745CEB70}"/>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7" name="Freeform: Shape 56">
                <a:extLst>
                  <a:ext uri="{FF2B5EF4-FFF2-40B4-BE49-F238E27FC236}">
                    <a16:creationId xmlns:a16="http://schemas.microsoft.com/office/drawing/2014/main" xmlns="" id="{F365A485-8177-48F1-9A43-F6CE27A2C7B7}"/>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8" name="Freeform: Shape 57">
                <a:extLst>
                  <a:ext uri="{FF2B5EF4-FFF2-40B4-BE49-F238E27FC236}">
                    <a16:creationId xmlns:a16="http://schemas.microsoft.com/office/drawing/2014/main" xmlns="" id="{989E9088-2ED8-4F34-BFA9-2DD62230872B}"/>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9" name="Freeform: Shape 58">
                <a:extLst>
                  <a:ext uri="{FF2B5EF4-FFF2-40B4-BE49-F238E27FC236}">
                    <a16:creationId xmlns:a16="http://schemas.microsoft.com/office/drawing/2014/main" xmlns="" id="{BE4B2C34-F66A-4F3B-AA9F-56FC53F89CEF}"/>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0" name="Freeform: Shape 59">
                <a:extLst>
                  <a:ext uri="{FF2B5EF4-FFF2-40B4-BE49-F238E27FC236}">
                    <a16:creationId xmlns:a16="http://schemas.microsoft.com/office/drawing/2014/main" xmlns="" id="{3167BC9F-BC21-4515-AE1E-1158D9F512BD}"/>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4" name="Group 13">
              <a:extLst>
                <a:ext uri="{FF2B5EF4-FFF2-40B4-BE49-F238E27FC236}">
                  <a16:creationId xmlns:a16="http://schemas.microsoft.com/office/drawing/2014/main" xmlns="" id="{35C7950D-0081-4FDD-96BF-00DC700C4892}"/>
                </a:ext>
              </a:extLst>
            </p:cNvPr>
            <p:cNvGrpSpPr/>
            <p:nvPr/>
          </p:nvGrpSpPr>
          <p:grpSpPr>
            <a:xfrm rot="20275744" flipH="1">
              <a:off x="11852978" y="2424207"/>
              <a:ext cx="1074020" cy="1217154"/>
              <a:chOff x="5365048" y="479821"/>
              <a:chExt cx="8036930" cy="9108010"/>
            </a:xfrm>
          </p:grpSpPr>
          <p:sp>
            <p:nvSpPr>
              <p:cNvPr id="47" name="Freeform: Shape 46">
                <a:extLst>
                  <a:ext uri="{FF2B5EF4-FFF2-40B4-BE49-F238E27FC236}">
                    <a16:creationId xmlns:a16="http://schemas.microsoft.com/office/drawing/2014/main" xmlns="" id="{1CA22296-76B6-4C9D-A610-6C234C29F810}"/>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8" name="Freeform: Shape 47">
                <a:extLst>
                  <a:ext uri="{FF2B5EF4-FFF2-40B4-BE49-F238E27FC236}">
                    <a16:creationId xmlns:a16="http://schemas.microsoft.com/office/drawing/2014/main" xmlns="" id="{86D450B3-B290-4F17-9A82-ABF9DF1DE5B0}"/>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9" name="Freeform: Shape 48">
                <a:extLst>
                  <a:ext uri="{FF2B5EF4-FFF2-40B4-BE49-F238E27FC236}">
                    <a16:creationId xmlns:a16="http://schemas.microsoft.com/office/drawing/2014/main" xmlns="" id="{65C16229-0C2F-41DC-BDD8-EC1081297450}"/>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0" name="Freeform: Shape 49">
                <a:extLst>
                  <a:ext uri="{FF2B5EF4-FFF2-40B4-BE49-F238E27FC236}">
                    <a16:creationId xmlns:a16="http://schemas.microsoft.com/office/drawing/2014/main" xmlns="" id="{0601B9C8-2FDF-477E-9898-91C87ECB21E0}"/>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1" name="Freeform: Shape 50">
                <a:extLst>
                  <a:ext uri="{FF2B5EF4-FFF2-40B4-BE49-F238E27FC236}">
                    <a16:creationId xmlns:a16="http://schemas.microsoft.com/office/drawing/2014/main" xmlns="" id="{EFB32CC0-4F88-4E41-9F2F-C9FCCAC1CBA6}"/>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2" name="Freeform: Shape 51">
                <a:extLst>
                  <a:ext uri="{FF2B5EF4-FFF2-40B4-BE49-F238E27FC236}">
                    <a16:creationId xmlns:a16="http://schemas.microsoft.com/office/drawing/2014/main" xmlns="" id="{88873582-36C3-48D4-AD0B-DE9A6BF6252D}"/>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53" name="Freeform: Shape 52">
                <a:extLst>
                  <a:ext uri="{FF2B5EF4-FFF2-40B4-BE49-F238E27FC236}">
                    <a16:creationId xmlns:a16="http://schemas.microsoft.com/office/drawing/2014/main" xmlns="" id="{450CDD60-666F-4A75-92B6-5F5B797CA585}"/>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5" name="Group 14">
              <a:extLst>
                <a:ext uri="{FF2B5EF4-FFF2-40B4-BE49-F238E27FC236}">
                  <a16:creationId xmlns:a16="http://schemas.microsoft.com/office/drawing/2014/main" xmlns="" id="{919CC631-F3D5-474F-8835-1087B1EC8E3C}"/>
                </a:ext>
              </a:extLst>
            </p:cNvPr>
            <p:cNvGrpSpPr/>
            <p:nvPr/>
          </p:nvGrpSpPr>
          <p:grpSpPr>
            <a:xfrm rot="21043784" flipH="1">
              <a:off x="12949687" y="4848328"/>
              <a:ext cx="885221" cy="609671"/>
              <a:chOff x="3667032" y="1708483"/>
              <a:chExt cx="8105829" cy="5582653"/>
            </a:xfrm>
          </p:grpSpPr>
          <p:sp>
            <p:nvSpPr>
              <p:cNvPr id="40" name="Freeform: Shape 39">
                <a:extLst>
                  <a:ext uri="{FF2B5EF4-FFF2-40B4-BE49-F238E27FC236}">
                    <a16:creationId xmlns:a16="http://schemas.microsoft.com/office/drawing/2014/main" xmlns="" id="{A7B7CA39-7C1C-432E-93DF-FAE40EA0AB39}"/>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1" name="Freeform: Shape 40">
                <a:extLst>
                  <a:ext uri="{FF2B5EF4-FFF2-40B4-BE49-F238E27FC236}">
                    <a16:creationId xmlns:a16="http://schemas.microsoft.com/office/drawing/2014/main" xmlns="" id="{640CE090-27A0-41ED-937D-63A8F2040B1C}"/>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2" name="Freeform: Shape 41">
                <a:extLst>
                  <a:ext uri="{FF2B5EF4-FFF2-40B4-BE49-F238E27FC236}">
                    <a16:creationId xmlns:a16="http://schemas.microsoft.com/office/drawing/2014/main" xmlns="" id="{B9B6C874-B96E-479C-B875-CD48504853E6}"/>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3" name="Freeform: Shape 42">
                <a:extLst>
                  <a:ext uri="{FF2B5EF4-FFF2-40B4-BE49-F238E27FC236}">
                    <a16:creationId xmlns:a16="http://schemas.microsoft.com/office/drawing/2014/main" xmlns="" id="{94ADC981-020F-42C6-B668-1DF08572540E}"/>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4" name="Freeform: Shape 43">
                <a:extLst>
                  <a:ext uri="{FF2B5EF4-FFF2-40B4-BE49-F238E27FC236}">
                    <a16:creationId xmlns:a16="http://schemas.microsoft.com/office/drawing/2014/main" xmlns="" id="{7D9D223F-EDB4-45BE-B370-2D29C457CD68}"/>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5" name="Freeform: Shape 44">
                <a:extLst>
                  <a:ext uri="{FF2B5EF4-FFF2-40B4-BE49-F238E27FC236}">
                    <a16:creationId xmlns:a16="http://schemas.microsoft.com/office/drawing/2014/main" xmlns="" id="{79D71484-C93C-48F4-A2FE-561C923EA019}"/>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6" name="Freeform: Shape 45">
                <a:extLst>
                  <a:ext uri="{FF2B5EF4-FFF2-40B4-BE49-F238E27FC236}">
                    <a16:creationId xmlns:a16="http://schemas.microsoft.com/office/drawing/2014/main" xmlns="" id="{62E6484E-1FD7-43AF-AD13-0D31529E1F13}"/>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6" name="Group 15">
              <a:extLst>
                <a:ext uri="{FF2B5EF4-FFF2-40B4-BE49-F238E27FC236}">
                  <a16:creationId xmlns:a16="http://schemas.microsoft.com/office/drawing/2014/main" xmlns="" id="{FC21BC80-4CA6-4B86-840F-9C3517060099}"/>
                </a:ext>
              </a:extLst>
            </p:cNvPr>
            <p:cNvGrpSpPr/>
            <p:nvPr/>
          </p:nvGrpSpPr>
          <p:grpSpPr>
            <a:xfrm rot="21043784" flipH="1">
              <a:off x="9098407" y="3250270"/>
              <a:ext cx="740471" cy="509978"/>
              <a:chOff x="3667032" y="1708483"/>
              <a:chExt cx="8105829" cy="5582653"/>
            </a:xfrm>
          </p:grpSpPr>
          <p:sp>
            <p:nvSpPr>
              <p:cNvPr id="33" name="Freeform: Shape 32">
                <a:extLst>
                  <a:ext uri="{FF2B5EF4-FFF2-40B4-BE49-F238E27FC236}">
                    <a16:creationId xmlns:a16="http://schemas.microsoft.com/office/drawing/2014/main" xmlns="" id="{FFC7FEB3-8A5C-467E-A3AA-5AD91CF423C5}"/>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4" name="Freeform: Shape 33">
                <a:extLst>
                  <a:ext uri="{FF2B5EF4-FFF2-40B4-BE49-F238E27FC236}">
                    <a16:creationId xmlns:a16="http://schemas.microsoft.com/office/drawing/2014/main" xmlns="" id="{071F25F0-0699-4A26-A1F3-ACBC2D108891}"/>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5" name="Freeform: Shape 34">
                <a:extLst>
                  <a:ext uri="{FF2B5EF4-FFF2-40B4-BE49-F238E27FC236}">
                    <a16:creationId xmlns:a16="http://schemas.microsoft.com/office/drawing/2014/main" xmlns="" id="{C6D21C08-5954-464C-9CFF-1F895A0B30A4}"/>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6" name="Freeform: Shape 35">
                <a:extLst>
                  <a:ext uri="{FF2B5EF4-FFF2-40B4-BE49-F238E27FC236}">
                    <a16:creationId xmlns:a16="http://schemas.microsoft.com/office/drawing/2014/main" xmlns="" id="{E918EED3-9B79-4A7D-83FA-C87BD3E71C6D}"/>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7" name="Freeform: Shape 36">
                <a:extLst>
                  <a:ext uri="{FF2B5EF4-FFF2-40B4-BE49-F238E27FC236}">
                    <a16:creationId xmlns:a16="http://schemas.microsoft.com/office/drawing/2014/main" xmlns="" id="{01F6A468-F3F6-4D6A-B01D-EBA40414DE21}"/>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8" name="Freeform: Shape 37">
                <a:extLst>
                  <a:ext uri="{FF2B5EF4-FFF2-40B4-BE49-F238E27FC236}">
                    <a16:creationId xmlns:a16="http://schemas.microsoft.com/office/drawing/2014/main" xmlns="" id="{9AA2A404-4E51-4573-801E-16F593AE80CC}"/>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9" name="Freeform: Shape 38">
                <a:extLst>
                  <a:ext uri="{FF2B5EF4-FFF2-40B4-BE49-F238E27FC236}">
                    <a16:creationId xmlns:a16="http://schemas.microsoft.com/office/drawing/2014/main" xmlns="" id="{EA53B2F4-33BE-43E3-8D64-A0FDE9F5C1E9}"/>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7" name="Group 16">
              <a:extLst>
                <a:ext uri="{FF2B5EF4-FFF2-40B4-BE49-F238E27FC236}">
                  <a16:creationId xmlns:a16="http://schemas.microsoft.com/office/drawing/2014/main" xmlns="" id="{9B55A05E-2313-42CE-9400-F183431BF3F9}"/>
                </a:ext>
              </a:extLst>
            </p:cNvPr>
            <p:cNvGrpSpPr/>
            <p:nvPr/>
          </p:nvGrpSpPr>
          <p:grpSpPr>
            <a:xfrm rot="20275744" flipH="1">
              <a:off x="12999428" y="1262387"/>
              <a:ext cx="1627254" cy="1844118"/>
              <a:chOff x="5365048" y="479821"/>
              <a:chExt cx="8036930" cy="9108010"/>
            </a:xfrm>
          </p:grpSpPr>
          <p:sp>
            <p:nvSpPr>
              <p:cNvPr id="26" name="Freeform: Shape 25">
                <a:extLst>
                  <a:ext uri="{FF2B5EF4-FFF2-40B4-BE49-F238E27FC236}">
                    <a16:creationId xmlns:a16="http://schemas.microsoft.com/office/drawing/2014/main" xmlns="" id="{BBB9D8D4-3653-400C-B38B-A809350EA55B}"/>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7" name="Freeform: Shape 26">
                <a:extLst>
                  <a:ext uri="{FF2B5EF4-FFF2-40B4-BE49-F238E27FC236}">
                    <a16:creationId xmlns:a16="http://schemas.microsoft.com/office/drawing/2014/main" xmlns="" id="{D66409B5-9B20-43C9-B3DB-571E394DF553}"/>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8" name="Freeform: Shape 27">
                <a:extLst>
                  <a:ext uri="{FF2B5EF4-FFF2-40B4-BE49-F238E27FC236}">
                    <a16:creationId xmlns:a16="http://schemas.microsoft.com/office/drawing/2014/main" xmlns="" id="{4B534EBE-B982-4CAB-B96C-88E1B667719C}"/>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9" name="Freeform: Shape 28">
                <a:extLst>
                  <a:ext uri="{FF2B5EF4-FFF2-40B4-BE49-F238E27FC236}">
                    <a16:creationId xmlns:a16="http://schemas.microsoft.com/office/drawing/2014/main" xmlns="" id="{CD094AED-B320-4F63-B7FA-D1081B3FF00F}"/>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0" name="Freeform: Shape 29">
                <a:extLst>
                  <a:ext uri="{FF2B5EF4-FFF2-40B4-BE49-F238E27FC236}">
                    <a16:creationId xmlns:a16="http://schemas.microsoft.com/office/drawing/2014/main" xmlns="" id="{EF2CB90B-4C6F-428E-9A21-9CF239A6B313}"/>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1" name="Freeform: Shape 30">
                <a:extLst>
                  <a:ext uri="{FF2B5EF4-FFF2-40B4-BE49-F238E27FC236}">
                    <a16:creationId xmlns:a16="http://schemas.microsoft.com/office/drawing/2014/main" xmlns="" id="{7615928F-4E3C-4FFE-984D-F47A483C6061}"/>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2" name="Freeform: Shape 31">
                <a:extLst>
                  <a:ext uri="{FF2B5EF4-FFF2-40B4-BE49-F238E27FC236}">
                    <a16:creationId xmlns:a16="http://schemas.microsoft.com/office/drawing/2014/main" xmlns="" id="{39BB9543-19CA-4406-81F4-D68D2216F81C}"/>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8" name="Group 17">
              <a:extLst>
                <a:ext uri="{FF2B5EF4-FFF2-40B4-BE49-F238E27FC236}">
                  <a16:creationId xmlns:a16="http://schemas.microsoft.com/office/drawing/2014/main" xmlns="" id="{745340EC-00C1-432F-8176-FB2E0DFA2290}"/>
                </a:ext>
              </a:extLst>
            </p:cNvPr>
            <p:cNvGrpSpPr/>
            <p:nvPr/>
          </p:nvGrpSpPr>
          <p:grpSpPr>
            <a:xfrm rot="19361629" flipH="1">
              <a:off x="13519304" y="3604291"/>
              <a:ext cx="825203" cy="568334"/>
              <a:chOff x="3667032" y="1708483"/>
              <a:chExt cx="8105829" cy="5582653"/>
            </a:xfrm>
          </p:grpSpPr>
          <p:sp>
            <p:nvSpPr>
              <p:cNvPr id="19" name="Freeform: Shape 18">
                <a:extLst>
                  <a:ext uri="{FF2B5EF4-FFF2-40B4-BE49-F238E27FC236}">
                    <a16:creationId xmlns:a16="http://schemas.microsoft.com/office/drawing/2014/main" xmlns="" id="{F04E49FE-D0ED-43C8-819D-E94DC8A508F1}"/>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0" name="Freeform: Shape 19">
                <a:extLst>
                  <a:ext uri="{FF2B5EF4-FFF2-40B4-BE49-F238E27FC236}">
                    <a16:creationId xmlns:a16="http://schemas.microsoft.com/office/drawing/2014/main" xmlns="" id="{627AFE97-C372-407E-A8A0-BB0A13BED5A1}"/>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1" name="Freeform: Shape 20">
                <a:extLst>
                  <a:ext uri="{FF2B5EF4-FFF2-40B4-BE49-F238E27FC236}">
                    <a16:creationId xmlns:a16="http://schemas.microsoft.com/office/drawing/2014/main" xmlns="" id="{F525AA09-A326-49D7-B6E0-ECAC0B124933}"/>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2" name="Freeform: Shape 21">
                <a:extLst>
                  <a:ext uri="{FF2B5EF4-FFF2-40B4-BE49-F238E27FC236}">
                    <a16:creationId xmlns:a16="http://schemas.microsoft.com/office/drawing/2014/main" xmlns="" id="{2F66879C-07FD-47BE-8986-8930C1432668}"/>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3" name="Freeform: Shape 22">
                <a:extLst>
                  <a:ext uri="{FF2B5EF4-FFF2-40B4-BE49-F238E27FC236}">
                    <a16:creationId xmlns:a16="http://schemas.microsoft.com/office/drawing/2014/main" xmlns="" id="{9552601B-DD80-4CBD-8E72-A8FFEC43B9C8}"/>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4" name="Freeform: Shape 23">
                <a:extLst>
                  <a:ext uri="{FF2B5EF4-FFF2-40B4-BE49-F238E27FC236}">
                    <a16:creationId xmlns:a16="http://schemas.microsoft.com/office/drawing/2014/main" xmlns="" id="{F9FD31B1-D601-4BB7-BC68-1F3651E4EA79}"/>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5" name="Freeform: Shape 24">
                <a:extLst>
                  <a:ext uri="{FF2B5EF4-FFF2-40B4-BE49-F238E27FC236}">
                    <a16:creationId xmlns:a16="http://schemas.microsoft.com/office/drawing/2014/main" xmlns="" id="{D2D1A268-2B03-428F-BE26-4457DF672706}"/>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grpSp>
        <p:nvGrpSpPr>
          <p:cNvPr id="103" name="Group 102">
            <a:extLst>
              <a:ext uri="{FF2B5EF4-FFF2-40B4-BE49-F238E27FC236}">
                <a16:creationId xmlns:a16="http://schemas.microsoft.com/office/drawing/2014/main" xmlns="" id="{9BA00ECD-E6C3-42C4-BC64-161F1FF51D5E}"/>
              </a:ext>
            </a:extLst>
          </p:cNvPr>
          <p:cNvGrpSpPr/>
          <p:nvPr/>
        </p:nvGrpSpPr>
        <p:grpSpPr>
          <a:xfrm>
            <a:off x="1184649" y="3087637"/>
            <a:ext cx="1883314" cy="501188"/>
            <a:chOff x="3960971" y="2767117"/>
            <a:chExt cx="4267200" cy="1321489"/>
          </a:xfrm>
        </p:grpSpPr>
        <p:sp>
          <p:nvSpPr>
            <p:cNvPr id="104" name="Freeform: Shape 103">
              <a:extLst>
                <a:ext uri="{FF2B5EF4-FFF2-40B4-BE49-F238E27FC236}">
                  <a16:creationId xmlns:a16="http://schemas.microsoft.com/office/drawing/2014/main" xmlns="" id="{9225334A-DB95-4E49-A020-7240E8C1DEAC}"/>
                </a:ext>
              </a:extLst>
            </p:cNvPr>
            <p:cNvSpPr/>
            <p:nvPr/>
          </p:nvSpPr>
          <p:spPr>
            <a:xfrm>
              <a:off x="4049553" y="3359522"/>
              <a:ext cx="4086225" cy="657225"/>
            </a:xfrm>
            <a:custGeom>
              <a:avLst/>
              <a:gdLst>
                <a:gd name="connsiteX0" fmla="*/ 3881914 w 4086225"/>
                <a:gd name="connsiteY0" fmla="*/ 86622 h 657225"/>
                <a:gd name="connsiteX1" fmla="*/ 2049304 w 4086225"/>
                <a:gd name="connsiteY1" fmla="*/ 319032 h 657225"/>
                <a:gd name="connsiteX2" fmla="*/ 2049304 w 4086225"/>
                <a:gd name="connsiteY2" fmla="*/ 313317 h 657225"/>
                <a:gd name="connsiteX3" fmla="*/ 210979 w 4086225"/>
                <a:gd name="connsiteY3" fmla="*/ 78050 h 657225"/>
                <a:gd name="connsiteX4" fmla="*/ 7144 w 4086225"/>
                <a:gd name="connsiteY4" fmla="*/ 603830 h 657225"/>
                <a:gd name="connsiteX5" fmla="*/ 1779746 w 4086225"/>
                <a:gd name="connsiteY5" fmla="*/ 375230 h 657225"/>
                <a:gd name="connsiteX6" fmla="*/ 2043589 w 4086225"/>
                <a:gd name="connsiteY6" fmla="*/ 643835 h 657225"/>
                <a:gd name="connsiteX7" fmla="*/ 2043589 w 4086225"/>
                <a:gd name="connsiteY7" fmla="*/ 652407 h 657225"/>
                <a:gd name="connsiteX8" fmla="*/ 2312194 w 4086225"/>
                <a:gd name="connsiteY8" fmla="*/ 383802 h 657225"/>
                <a:gd name="connsiteX9" fmla="*/ 4084796 w 4086225"/>
                <a:gd name="connsiteY9" fmla="*/ 612402 h 657225"/>
                <a:gd name="connsiteX10" fmla="*/ 3881914 w 4086225"/>
                <a:gd name="connsiteY10" fmla="*/ 86622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086225" h="657225">
                  <a:moveTo>
                    <a:pt x="3881914" y="86622"/>
                  </a:moveTo>
                  <a:cubicBezTo>
                    <a:pt x="3555206" y="-1960"/>
                    <a:pt x="2711291" y="-80065"/>
                    <a:pt x="2049304" y="319032"/>
                  </a:cubicBezTo>
                  <a:lnTo>
                    <a:pt x="2049304" y="313317"/>
                  </a:lnTo>
                  <a:cubicBezTo>
                    <a:pt x="1385411" y="-88638"/>
                    <a:pt x="538639" y="-9580"/>
                    <a:pt x="210979" y="78050"/>
                  </a:cubicBezTo>
                  <a:cubicBezTo>
                    <a:pt x="210979" y="78050"/>
                    <a:pt x="17621" y="294267"/>
                    <a:pt x="7144" y="603830"/>
                  </a:cubicBezTo>
                  <a:lnTo>
                    <a:pt x="1779746" y="375230"/>
                  </a:lnTo>
                  <a:cubicBezTo>
                    <a:pt x="1779746" y="521915"/>
                    <a:pt x="1897856" y="640977"/>
                    <a:pt x="2043589" y="643835"/>
                  </a:cubicBezTo>
                  <a:lnTo>
                    <a:pt x="2043589" y="652407"/>
                  </a:lnTo>
                  <a:cubicBezTo>
                    <a:pt x="2192179" y="652407"/>
                    <a:pt x="2312194" y="532392"/>
                    <a:pt x="2312194" y="383802"/>
                  </a:cubicBezTo>
                  <a:lnTo>
                    <a:pt x="4084796" y="612402"/>
                  </a:lnTo>
                  <a:cubicBezTo>
                    <a:pt x="4076224" y="302840"/>
                    <a:pt x="3881914" y="86622"/>
                    <a:pt x="3881914" y="86622"/>
                  </a:cubicBezTo>
                  <a:close/>
                </a:path>
              </a:pathLst>
            </a:custGeom>
            <a:solidFill>
              <a:srgbClr val="F9F8F7"/>
            </a:solidFill>
            <a:ln w="9525" cap="flat">
              <a:noFill/>
              <a:prstDash val="solid"/>
              <a:miter/>
            </a:ln>
          </p:spPr>
          <p:txBody>
            <a:bodyPr rtlCol="0" anchor="ctr"/>
            <a:lstStyle/>
            <a:p>
              <a:endParaRPr lang="en-US" sz="1200"/>
            </a:p>
          </p:txBody>
        </p:sp>
        <p:sp>
          <p:nvSpPr>
            <p:cNvPr id="105" name="Freeform: Shape 104">
              <a:extLst>
                <a:ext uri="{FF2B5EF4-FFF2-40B4-BE49-F238E27FC236}">
                  <a16:creationId xmlns:a16="http://schemas.microsoft.com/office/drawing/2014/main" xmlns="" id="{08456589-A05E-4115-AA6E-3D8B70F0997B}"/>
                </a:ext>
              </a:extLst>
            </p:cNvPr>
            <p:cNvSpPr/>
            <p:nvPr/>
          </p:nvSpPr>
          <p:spPr>
            <a:xfrm>
              <a:off x="3960971" y="3698081"/>
              <a:ext cx="4267200" cy="390525"/>
            </a:xfrm>
            <a:custGeom>
              <a:avLst/>
              <a:gdLst>
                <a:gd name="connsiteX0" fmla="*/ 2127409 w 4267200"/>
                <a:gd name="connsiteY0" fmla="*/ 389096 h 390525"/>
                <a:gd name="connsiteX1" fmla="*/ 1806416 w 4267200"/>
                <a:gd name="connsiteY1" fmla="*/ 120491 h 390525"/>
                <a:gd name="connsiteX2" fmla="*/ 51911 w 4267200"/>
                <a:gd name="connsiteY2" fmla="*/ 330041 h 390525"/>
                <a:gd name="connsiteX3" fmla="*/ 7144 w 4267200"/>
                <a:gd name="connsiteY3" fmla="*/ 294799 h 390525"/>
                <a:gd name="connsiteX4" fmla="*/ 7144 w 4267200"/>
                <a:gd name="connsiteY4" fmla="*/ 251936 h 390525"/>
                <a:gd name="connsiteX5" fmla="*/ 51911 w 4267200"/>
                <a:gd name="connsiteY5" fmla="*/ 216694 h 390525"/>
                <a:gd name="connsiteX6" fmla="*/ 1859756 w 4267200"/>
                <a:gd name="connsiteY6" fmla="*/ 7144 h 390525"/>
                <a:gd name="connsiteX7" fmla="*/ 1915954 w 4267200"/>
                <a:gd name="connsiteY7" fmla="*/ 65246 h 390525"/>
                <a:gd name="connsiteX8" fmla="*/ 2127409 w 4267200"/>
                <a:gd name="connsiteY8" fmla="*/ 275749 h 390525"/>
                <a:gd name="connsiteX9" fmla="*/ 2338864 w 4267200"/>
                <a:gd name="connsiteY9" fmla="*/ 65246 h 390525"/>
                <a:gd name="connsiteX10" fmla="*/ 2395061 w 4267200"/>
                <a:gd name="connsiteY10" fmla="*/ 7144 h 390525"/>
                <a:gd name="connsiteX11" fmla="*/ 4231482 w 4267200"/>
                <a:gd name="connsiteY11" fmla="*/ 216694 h 390525"/>
                <a:gd name="connsiteX12" fmla="*/ 4266724 w 4267200"/>
                <a:gd name="connsiteY12" fmla="*/ 251936 h 390525"/>
                <a:gd name="connsiteX13" fmla="*/ 4266724 w 4267200"/>
                <a:gd name="connsiteY13" fmla="*/ 294799 h 390525"/>
                <a:gd name="connsiteX14" fmla="*/ 4231482 w 4267200"/>
                <a:gd name="connsiteY14" fmla="*/ 330041 h 390525"/>
                <a:gd name="connsiteX15" fmla="*/ 2448401 w 4267200"/>
                <a:gd name="connsiteY15" fmla="*/ 120491 h 390525"/>
                <a:gd name="connsiteX16" fmla="*/ 2127409 w 4267200"/>
                <a:gd name="connsiteY16" fmla="*/ 389096 h 39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67200" h="390525">
                  <a:moveTo>
                    <a:pt x="2127409" y="389096"/>
                  </a:moveTo>
                  <a:cubicBezTo>
                    <a:pt x="1967389" y="389096"/>
                    <a:pt x="1834039" y="272891"/>
                    <a:pt x="1806416" y="120491"/>
                  </a:cubicBezTo>
                  <a:lnTo>
                    <a:pt x="51911" y="330041"/>
                  </a:lnTo>
                  <a:cubicBezTo>
                    <a:pt x="31909" y="330041"/>
                    <a:pt x="7144" y="313849"/>
                    <a:pt x="7144" y="294799"/>
                  </a:cubicBezTo>
                  <a:lnTo>
                    <a:pt x="7144" y="251936"/>
                  </a:lnTo>
                  <a:cubicBezTo>
                    <a:pt x="7144" y="231934"/>
                    <a:pt x="32861" y="216694"/>
                    <a:pt x="51911" y="216694"/>
                  </a:cubicBezTo>
                  <a:lnTo>
                    <a:pt x="1859756" y="7144"/>
                  </a:lnTo>
                  <a:cubicBezTo>
                    <a:pt x="1891189" y="7144"/>
                    <a:pt x="1915954" y="32861"/>
                    <a:pt x="1915954" y="65246"/>
                  </a:cubicBezTo>
                  <a:cubicBezTo>
                    <a:pt x="1915954" y="181451"/>
                    <a:pt x="2011204" y="275749"/>
                    <a:pt x="2127409" y="275749"/>
                  </a:cubicBezTo>
                  <a:cubicBezTo>
                    <a:pt x="2243614" y="275749"/>
                    <a:pt x="2338864" y="181451"/>
                    <a:pt x="2338864" y="65246"/>
                  </a:cubicBezTo>
                  <a:cubicBezTo>
                    <a:pt x="2338864" y="33814"/>
                    <a:pt x="2363629" y="7144"/>
                    <a:pt x="2395061" y="7144"/>
                  </a:cubicBezTo>
                  <a:lnTo>
                    <a:pt x="4231482" y="216694"/>
                  </a:lnTo>
                  <a:cubicBezTo>
                    <a:pt x="4251484" y="216694"/>
                    <a:pt x="4266724" y="232886"/>
                    <a:pt x="4266724" y="251936"/>
                  </a:cubicBezTo>
                  <a:lnTo>
                    <a:pt x="4266724" y="294799"/>
                  </a:lnTo>
                  <a:cubicBezTo>
                    <a:pt x="4266724" y="314801"/>
                    <a:pt x="4250532" y="330041"/>
                    <a:pt x="4231482" y="330041"/>
                  </a:cubicBezTo>
                  <a:lnTo>
                    <a:pt x="2448401" y="120491"/>
                  </a:lnTo>
                  <a:cubicBezTo>
                    <a:pt x="2420779" y="272891"/>
                    <a:pt x="2287429" y="389096"/>
                    <a:pt x="2127409" y="389096"/>
                  </a:cubicBezTo>
                  <a:close/>
                </a:path>
              </a:pathLst>
            </a:custGeom>
            <a:solidFill>
              <a:schemeClr val="accent5">
                <a:lumMod val="50000"/>
              </a:schemeClr>
            </a:solidFill>
            <a:ln w="9525" cap="flat">
              <a:noFill/>
              <a:prstDash val="solid"/>
              <a:miter/>
            </a:ln>
          </p:spPr>
          <p:txBody>
            <a:bodyPr rtlCol="0" anchor="ctr"/>
            <a:lstStyle/>
            <a:p>
              <a:endParaRPr lang="en-US" sz="1200"/>
            </a:p>
          </p:txBody>
        </p:sp>
        <p:sp>
          <p:nvSpPr>
            <p:cNvPr id="106" name="Freeform: Shape 105">
              <a:extLst>
                <a:ext uri="{FF2B5EF4-FFF2-40B4-BE49-F238E27FC236}">
                  <a16:creationId xmlns:a16="http://schemas.microsoft.com/office/drawing/2014/main" xmlns="" id="{34BD87D8-6620-4AD2-8BF6-B1A84694179F}"/>
                </a:ext>
              </a:extLst>
            </p:cNvPr>
            <p:cNvSpPr/>
            <p:nvPr/>
          </p:nvSpPr>
          <p:spPr>
            <a:xfrm>
              <a:off x="6068849" y="2857621"/>
              <a:ext cx="1809750" cy="857250"/>
            </a:xfrm>
            <a:custGeom>
              <a:avLst/>
              <a:gdLst>
                <a:gd name="connsiteX0" fmla="*/ 1806416 w 1809750"/>
                <a:gd name="connsiteY0" fmla="*/ 463748 h 857250"/>
                <a:gd name="connsiteX1" fmla="*/ 423386 w 1809750"/>
                <a:gd name="connsiteY1" fmla="*/ 638056 h 857250"/>
                <a:gd name="connsiteX2" fmla="*/ 437674 w 1809750"/>
                <a:gd name="connsiteY2" fmla="*/ 632341 h 857250"/>
                <a:gd name="connsiteX3" fmla="*/ 1751171 w 1809750"/>
                <a:gd name="connsiteY3" fmla="*/ 395168 h 857250"/>
                <a:gd name="connsiteX4" fmla="*/ 1769269 w 1809750"/>
                <a:gd name="connsiteY4" fmla="*/ 375166 h 857250"/>
                <a:gd name="connsiteX5" fmla="*/ 1749266 w 1809750"/>
                <a:gd name="connsiteY5" fmla="*/ 357068 h 857250"/>
                <a:gd name="connsiteX6" fmla="*/ 421481 w 1809750"/>
                <a:gd name="connsiteY6" fmla="*/ 598051 h 857250"/>
                <a:gd name="connsiteX7" fmla="*/ 343376 w 1809750"/>
                <a:gd name="connsiteY7" fmla="*/ 631388 h 857250"/>
                <a:gd name="connsiteX8" fmla="*/ 1721644 w 1809750"/>
                <a:gd name="connsiteY8" fmla="*/ 305633 h 857250"/>
                <a:gd name="connsiteX9" fmla="*/ 1726406 w 1809750"/>
                <a:gd name="connsiteY9" fmla="*/ 300871 h 857250"/>
                <a:gd name="connsiteX10" fmla="*/ 1721644 w 1809750"/>
                <a:gd name="connsiteY10" fmla="*/ 296108 h 857250"/>
                <a:gd name="connsiteX11" fmla="*/ 381476 w 1809750"/>
                <a:gd name="connsiteY11" fmla="*/ 603766 h 857250"/>
                <a:gd name="connsiteX12" fmla="*/ 454819 w 1809750"/>
                <a:gd name="connsiteY12" fmla="*/ 566618 h 857250"/>
                <a:gd name="connsiteX13" fmla="*/ 1654016 w 1809750"/>
                <a:gd name="connsiteY13" fmla="*/ 252293 h 857250"/>
                <a:gd name="connsiteX14" fmla="*/ 1671161 w 1809750"/>
                <a:gd name="connsiteY14" fmla="*/ 232291 h 857250"/>
                <a:gd name="connsiteX15" fmla="*/ 1650206 w 1809750"/>
                <a:gd name="connsiteY15" fmla="*/ 214193 h 857250"/>
                <a:gd name="connsiteX16" fmla="*/ 435769 w 1809750"/>
                <a:gd name="connsiteY16" fmla="*/ 532328 h 857250"/>
                <a:gd name="connsiteX17" fmla="*/ 104299 w 1809750"/>
                <a:gd name="connsiteY17" fmla="*/ 725686 h 857250"/>
                <a:gd name="connsiteX18" fmla="*/ 1428274 w 1809750"/>
                <a:gd name="connsiteY18" fmla="*/ 17026 h 857250"/>
                <a:gd name="connsiteX19" fmla="*/ 1431131 w 1809750"/>
                <a:gd name="connsiteY19" fmla="*/ 10358 h 857250"/>
                <a:gd name="connsiteX20" fmla="*/ 1424464 w 1809750"/>
                <a:gd name="connsiteY20" fmla="*/ 7501 h 857250"/>
                <a:gd name="connsiteX21" fmla="*/ 57626 w 1809750"/>
                <a:gd name="connsiteY21" fmla="*/ 759023 h 857250"/>
                <a:gd name="connsiteX22" fmla="*/ 9049 w 1809750"/>
                <a:gd name="connsiteY22" fmla="*/ 799028 h 857250"/>
                <a:gd name="connsiteX23" fmla="*/ 21431 w 1809750"/>
                <a:gd name="connsiteY23" fmla="*/ 812363 h 857250"/>
                <a:gd name="connsiteX24" fmla="*/ 7144 w 1809750"/>
                <a:gd name="connsiteY24" fmla="*/ 823793 h 857250"/>
                <a:gd name="connsiteX25" fmla="*/ 31909 w 1809750"/>
                <a:gd name="connsiteY25" fmla="*/ 852368 h 857250"/>
                <a:gd name="connsiteX26" fmla="*/ 327184 w 1809750"/>
                <a:gd name="connsiteY26" fmla="*/ 679013 h 857250"/>
                <a:gd name="connsiteX27" fmla="*/ 330994 w 1809750"/>
                <a:gd name="connsiteY27" fmla="*/ 681871 h 857250"/>
                <a:gd name="connsiteX28" fmla="*/ 332899 w 1809750"/>
                <a:gd name="connsiteY28" fmla="*/ 681871 h 857250"/>
                <a:gd name="connsiteX29" fmla="*/ 1805464 w 1809750"/>
                <a:gd name="connsiteY29" fmla="*/ 472321 h 857250"/>
                <a:gd name="connsiteX30" fmla="*/ 1810226 w 1809750"/>
                <a:gd name="connsiteY30" fmla="*/ 467558 h 857250"/>
                <a:gd name="connsiteX31" fmla="*/ 1806416 w 1809750"/>
                <a:gd name="connsiteY31" fmla="*/ 463748 h 857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09750" h="857250">
                  <a:moveTo>
                    <a:pt x="1806416" y="463748"/>
                  </a:moveTo>
                  <a:cubicBezTo>
                    <a:pt x="1798796" y="463748"/>
                    <a:pt x="1060609" y="411361"/>
                    <a:pt x="423386" y="638056"/>
                  </a:cubicBezTo>
                  <a:cubicBezTo>
                    <a:pt x="428149" y="636151"/>
                    <a:pt x="432911" y="634246"/>
                    <a:pt x="437674" y="632341"/>
                  </a:cubicBezTo>
                  <a:cubicBezTo>
                    <a:pt x="691039" y="529471"/>
                    <a:pt x="1122521" y="420886"/>
                    <a:pt x="1751171" y="395168"/>
                  </a:cubicBezTo>
                  <a:cubicBezTo>
                    <a:pt x="1761649" y="395168"/>
                    <a:pt x="1770221" y="385643"/>
                    <a:pt x="1769269" y="375166"/>
                  </a:cubicBezTo>
                  <a:cubicBezTo>
                    <a:pt x="1769269" y="364688"/>
                    <a:pt x="1759744" y="356116"/>
                    <a:pt x="1749266" y="357068"/>
                  </a:cubicBezTo>
                  <a:cubicBezTo>
                    <a:pt x="1114901" y="383738"/>
                    <a:pt x="676751" y="494228"/>
                    <a:pt x="421481" y="598051"/>
                  </a:cubicBezTo>
                  <a:cubicBezTo>
                    <a:pt x="393859" y="609481"/>
                    <a:pt x="368141" y="619958"/>
                    <a:pt x="343376" y="631388"/>
                  </a:cubicBezTo>
                  <a:cubicBezTo>
                    <a:pt x="999649" y="316111"/>
                    <a:pt x="1713071" y="305633"/>
                    <a:pt x="1721644" y="305633"/>
                  </a:cubicBezTo>
                  <a:cubicBezTo>
                    <a:pt x="1724501" y="305633"/>
                    <a:pt x="1726406" y="303728"/>
                    <a:pt x="1726406" y="300871"/>
                  </a:cubicBezTo>
                  <a:cubicBezTo>
                    <a:pt x="1726406" y="298013"/>
                    <a:pt x="1724501" y="296108"/>
                    <a:pt x="1721644" y="296108"/>
                  </a:cubicBezTo>
                  <a:cubicBezTo>
                    <a:pt x="1713071" y="296108"/>
                    <a:pt x="1027271" y="306586"/>
                    <a:pt x="381476" y="603766"/>
                  </a:cubicBezTo>
                  <a:cubicBezTo>
                    <a:pt x="404336" y="591383"/>
                    <a:pt x="429101" y="579001"/>
                    <a:pt x="454819" y="566618"/>
                  </a:cubicBezTo>
                  <a:cubicBezTo>
                    <a:pt x="708184" y="443746"/>
                    <a:pt x="1073944" y="298013"/>
                    <a:pt x="1654016" y="252293"/>
                  </a:cubicBezTo>
                  <a:cubicBezTo>
                    <a:pt x="1664494" y="251341"/>
                    <a:pt x="1672114" y="242768"/>
                    <a:pt x="1671161" y="232291"/>
                  </a:cubicBezTo>
                  <a:cubicBezTo>
                    <a:pt x="1670209" y="221813"/>
                    <a:pt x="1660684" y="214193"/>
                    <a:pt x="1650206" y="214193"/>
                  </a:cubicBezTo>
                  <a:cubicBezTo>
                    <a:pt x="1062514" y="259913"/>
                    <a:pt x="691991" y="407551"/>
                    <a:pt x="435769" y="532328"/>
                  </a:cubicBezTo>
                  <a:cubicBezTo>
                    <a:pt x="284321" y="605671"/>
                    <a:pt x="174784" y="676156"/>
                    <a:pt x="104299" y="725686"/>
                  </a:cubicBezTo>
                  <a:cubicBezTo>
                    <a:pt x="620554" y="206573"/>
                    <a:pt x="1420654" y="19883"/>
                    <a:pt x="1428274" y="17026"/>
                  </a:cubicBezTo>
                  <a:cubicBezTo>
                    <a:pt x="1431131" y="16073"/>
                    <a:pt x="1432084" y="13216"/>
                    <a:pt x="1431131" y="10358"/>
                  </a:cubicBezTo>
                  <a:cubicBezTo>
                    <a:pt x="1430179" y="7501"/>
                    <a:pt x="1427321" y="6548"/>
                    <a:pt x="1424464" y="7501"/>
                  </a:cubicBezTo>
                  <a:cubicBezTo>
                    <a:pt x="1415891" y="11311"/>
                    <a:pt x="573881" y="207526"/>
                    <a:pt x="57626" y="759023"/>
                  </a:cubicBezTo>
                  <a:cubicBezTo>
                    <a:pt x="27146" y="782836"/>
                    <a:pt x="10954" y="797123"/>
                    <a:pt x="9049" y="799028"/>
                  </a:cubicBezTo>
                  <a:lnTo>
                    <a:pt x="21431" y="812363"/>
                  </a:lnTo>
                  <a:cubicBezTo>
                    <a:pt x="12859" y="819031"/>
                    <a:pt x="8096" y="822841"/>
                    <a:pt x="7144" y="823793"/>
                  </a:cubicBezTo>
                  <a:lnTo>
                    <a:pt x="31909" y="852368"/>
                  </a:lnTo>
                  <a:cubicBezTo>
                    <a:pt x="32861" y="851416"/>
                    <a:pt x="126206" y="772358"/>
                    <a:pt x="327184" y="679013"/>
                  </a:cubicBezTo>
                  <a:cubicBezTo>
                    <a:pt x="328136" y="680918"/>
                    <a:pt x="329089" y="681871"/>
                    <a:pt x="330994" y="681871"/>
                  </a:cubicBezTo>
                  <a:cubicBezTo>
                    <a:pt x="331946" y="681871"/>
                    <a:pt x="332899" y="681871"/>
                    <a:pt x="332899" y="681871"/>
                  </a:cubicBezTo>
                  <a:cubicBezTo>
                    <a:pt x="986314" y="414218"/>
                    <a:pt x="1797844" y="472321"/>
                    <a:pt x="1805464" y="472321"/>
                  </a:cubicBezTo>
                  <a:cubicBezTo>
                    <a:pt x="1808321" y="472321"/>
                    <a:pt x="1810226" y="470416"/>
                    <a:pt x="1810226" y="467558"/>
                  </a:cubicBezTo>
                  <a:cubicBezTo>
                    <a:pt x="1811179" y="465653"/>
                    <a:pt x="1808321" y="463748"/>
                    <a:pt x="1806416" y="463748"/>
                  </a:cubicBezTo>
                  <a:close/>
                </a:path>
              </a:pathLst>
            </a:custGeom>
            <a:solidFill>
              <a:srgbClr val="F9F8F7"/>
            </a:solidFill>
            <a:ln w="9525" cap="flat">
              <a:noFill/>
              <a:prstDash val="solid"/>
              <a:miter/>
            </a:ln>
          </p:spPr>
          <p:txBody>
            <a:bodyPr rtlCol="0" anchor="ctr"/>
            <a:lstStyle/>
            <a:p>
              <a:endParaRPr lang="en-US" sz="1200" dirty="0"/>
            </a:p>
          </p:txBody>
        </p:sp>
        <p:sp>
          <p:nvSpPr>
            <p:cNvPr id="107" name="Freeform: Shape 106">
              <a:extLst>
                <a:ext uri="{FF2B5EF4-FFF2-40B4-BE49-F238E27FC236}">
                  <a16:creationId xmlns:a16="http://schemas.microsoft.com/office/drawing/2014/main" xmlns="" id="{E6FA30C5-9D63-4AE2-8F0F-D37B53E1C6B0}"/>
                </a:ext>
              </a:extLst>
            </p:cNvPr>
            <p:cNvSpPr/>
            <p:nvPr/>
          </p:nvSpPr>
          <p:spPr>
            <a:xfrm>
              <a:off x="4297199" y="2767117"/>
              <a:ext cx="1809750" cy="942975"/>
            </a:xfrm>
            <a:custGeom>
              <a:avLst/>
              <a:gdLst>
                <a:gd name="connsiteX0" fmla="*/ 1811179 w 1809750"/>
                <a:gd name="connsiteY0" fmla="*/ 915250 h 942975"/>
                <a:gd name="connsiteX1" fmla="*/ 1796891 w 1809750"/>
                <a:gd name="connsiteY1" fmla="*/ 903820 h 942975"/>
                <a:gd name="connsiteX2" fmla="*/ 1809274 w 1809750"/>
                <a:gd name="connsiteY2" fmla="*/ 890485 h 942975"/>
                <a:gd name="connsiteX3" fmla="*/ 1779746 w 1809750"/>
                <a:gd name="connsiteY3" fmla="*/ 865720 h 942975"/>
                <a:gd name="connsiteX4" fmla="*/ 451009 w 1809750"/>
                <a:gd name="connsiteY4" fmla="*/ 7517 h 942975"/>
                <a:gd name="connsiteX5" fmla="*/ 444341 w 1809750"/>
                <a:gd name="connsiteY5" fmla="*/ 9422 h 942975"/>
                <a:gd name="connsiteX6" fmla="*/ 446246 w 1809750"/>
                <a:gd name="connsiteY6" fmla="*/ 16090 h 942975"/>
                <a:gd name="connsiteX7" fmla="*/ 1745456 w 1809750"/>
                <a:gd name="connsiteY7" fmla="*/ 839050 h 942975"/>
                <a:gd name="connsiteX8" fmla="*/ 1381601 w 1809750"/>
                <a:gd name="connsiteY8" fmla="*/ 621880 h 942975"/>
                <a:gd name="connsiteX9" fmla="*/ 168116 w 1809750"/>
                <a:gd name="connsiteY9" fmla="*/ 304697 h 942975"/>
                <a:gd name="connsiteX10" fmla="*/ 147161 w 1809750"/>
                <a:gd name="connsiteY10" fmla="*/ 322795 h 942975"/>
                <a:gd name="connsiteX11" fmla="*/ 164306 w 1809750"/>
                <a:gd name="connsiteY11" fmla="*/ 342797 h 942975"/>
                <a:gd name="connsiteX12" fmla="*/ 1363504 w 1809750"/>
                <a:gd name="connsiteY12" fmla="*/ 657122 h 942975"/>
                <a:gd name="connsiteX13" fmla="*/ 1436846 w 1809750"/>
                <a:gd name="connsiteY13" fmla="*/ 694270 h 942975"/>
                <a:gd name="connsiteX14" fmla="*/ 97631 w 1809750"/>
                <a:gd name="connsiteY14" fmla="*/ 385660 h 942975"/>
                <a:gd name="connsiteX15" fmla="*/ 92869 w 1809750"/>
                <a:gd name="connsiteY15" fmla="*/ 390422 h 942975"/>
                <a:gd name="connsiteX16" fmla="*/ 97631 w 1809750"/>
                <a:gd name="connsiteY16" fmla="*/ 395185 h 942975"/>
                <a:gd name="connsiteX17" fmla="*/ 1475899 w 1809750"/>
                <a:gd name="connsiteY17" fmla="*/ 720940 h 942975"/>
                <a:gd name="connsiteX18" fmla="*/ 1397794 w 1809750"/>
                <a:gd name="connsiteY18" fmla="*/ 687602 h 942975"/>
                <a:gd name="connsiteX19" fmla="*/ 70009 w 1809750"/>
                <a:gd name="connsiteY19" fmla="*/ 446620 h 942975"/>
                <a:gd name="connsiteX20" fmla="*/ 50006 w 1809750"/>
                <a:gd name="connsiteY20" fmla="*/ 464717 h 942975"/>
                <a:gd name="connsiteX21" fmla="*/ 68104 w 1809750"/>
                <a:gd name="connsiteY21" fmla="*/ 484720 h 942975"/>
                <a:gd name="connsiteX22" fmla="*/ 1381601 w 1809750"/>
                <a:gd name="connsiteY22" fmla="*/ 721892 h 942975"/>
                <a:gd name="connsiteX23" fmla="*/ 1395889 w 1809750"/>
                <a:gd name="connsiteY23" fmla="*/ 727607 h 942975"/>
                <a:gd name="connsiteX24" fmla="*/ 11906 w 1809750"/>
                <a:gd name="connsiteY24" fmla="*/ 554252 h 942975"/>
                <a:gd name="connsiteX25" fmla="*/ 7144 w 1809750"/>
                <a:gd name="connsiteY25" fmla="*/ 559015 h 942975"/>
                <a:gd name="connsiteX26" fmla="*/ 11906 w 1809750"/>
                <a:gd name="connsiteY26" fmla="*/ 563777 h 942975"/>
                <a:gd name="connsiteX27" fmla="*/ 1484471 w 1809750"/>
                <a:gd name="connsiteY27" fmla="*/ 773327 h 942975"/>
                <a:gd name="connsiteX28" fmla="*/ 1486376 w 1809750"/>
                <a:gd name="connsiteY28" fmla="*/ 773327 h 942975"/>
                <a:gd name="connsiteX29" fmla="*/ 1490186 w 1809750"/>
                <a:gd name="connsiteY29" fmla="*/ 770470 h 942975"/>
                <a:gd name="connsiteX30" fmla="*/ 1785461 w 1809750"/>
                <a:gd name="connsiteY30" fmla="*/ 943825 h 942975"/>
                <a:gd name="connsiteX31" fmla="*/ 1811179 w 1809750"/>
                <a:gd name="connsiteY31" fmla="*/ 915250 h 942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09750" h="942975">
                  <a:moveTo>
                    <a:pt x="1811179" y="915250"/>
                  </a:moveTo>
                  <a:cubicBezTo>
                    <a:pt x="1810226" y="914297"/>
                    <a:pt x="1805464" y="910487"/>
                    <a:pt x="1796891" y="903820"/>
                  </a:cubicBezTo>
                  <a:lnTo>
                    <a:pt x="1809274" y="890485"/>
                  </a:lnTo>
                  <a:cubicBezTo>
                    <a:pt x="1807369" y="889532"/>
                    <a:pt x="1797844" y="880007"/>
                    <a:pt x="1779746" y="865720"/>
                  </a:cubicBezTo>
                  <a:cubicBezTo>
                    <a:pt x="1303496" y="268502"/>
                    <a:pt x="459581" y="12280"/>
                    <a:pt x="451009" y="7517"/>
                  </a:cubicBezTo>
                  <a:cubicBezTo>
                    <a:pt x="448151" y="6565"/>
                    <a:pt x="446246" y="7517"/>
                    <a:pt x="444341" y="9422"/>
                  </a:cubicBezTo>
                  <a:cubicBezTo>
                    <a:pt x="443389" y="11327"/>
                    <a:pt x="444341" y="14185"/>
                    <a:pt x="446246" y="16090"/>
                  </a:cubicBezTo>
                  <a:cubicBezTo>
                    <a:pt x="453866" y="19900"/>
                    <a:pt x="1267301" y="266597"/>
                    <a:pt x="1745456" y="839050"/>
                  </a:cubicBezTo>
                  <a:cubicBezTo>
                    <a:pt x="1678781" y="789520"/>
                    <a:pt x="1558766" y="707605"/>
                    <a:pt x="1381601" y="621880"/>
                  </a:cubicBezTo>
                  <a:cubicBezTo>
                    <a:pt x="1126331" y="498055"/>
                    <a:pt x="754856" y="350417"/>
                    <a:pt x="168116" y="304697"/>
                  </a:cubicBezTo>
                  <a:cubicBezTo>
                    <a:pt x="157639" y="303745"/>
                    <a:pt x="148114" y="311365"/>
                    <a:pt x="147161" y="322795"/>
                  </a:cubicBezTo>
                  <a:cubicBezTo>
                    <a:pt x="146209" y="333272"/>
                    <a:pt x="153829" y="341845"/>
                    <a:pt x="164306" y="342797"/>
                  </a:cubicBezTo>
                  <a:cubicBezTo>
                    <a:pt x="744379" y="388517"/>
                    <a:pt x="1110139" y="534250"/>
                    <a:pt x="1363504" y="657122"/>
                  </a:cubicBezTo>
                  <a:cubicBezTo>
                    <a:pt x="1389221" y="669505"/>
                    <a:pt x="1413986" y="681887"/>
                    <a:pt x="1436846" y="694270"/>
                  </a:cubicBezTo>
                  <a:cubicBezTo>
                    <a:pt x="791051" y="396137"/>
                    <a:pt x="105251" y="385660"/>
                    <a:pt x="97631" y="385660"/>
                  </a:cubicBezTo>
                  <a:cubicBezTo>
                    <a:pt x="94774" y="385660"/>
                    <a:pt x="92869" y="387565"/>
                    <a:pt x="92869" y="390422"/>
                  </a:cubicBezTo>
                  <a:cubicBezTo>
                    <a:pt x="92869" y="393280"/>
                    <a:pt x="94774" y="395185"/>
                    <a:pt x="97631" y="395185"/>
                  </a:cubicBezTo>
                  <a:cubicBezTo>
                    <a:pt x="106204" y="395185"/>
                    <a:pt x="819626" y="405662"/>
                    <a:pt x="1475899" y="720940"/>
                  </a:cubicBezTo>
                  <a:cubicBezTo>
                    <a:pt x="1451134" y="710462"/>
                    <a:pt x="1425416" y="699032"/>
                    <a:pt x="1397794" y="687602"/>
                  </a:cubicBezTo>
                  <a:cubicBezTo>
                    <a:pt x="1141571" y="582827"/>
                    <a:pt x="704374" y="473290"/>
                    <a:pt x="70009" y="446620"/>
                  </a:cubicBezTo>
                  <a:cubicBezTo>
                    <a:pt x="59531" y="446620"/>
                    <a:pt x="50959" y="454240"/>
                    <a:pt x="50006" y="464717"/>
                  </a:cubicBezTo>
                  <a:cubicBezTo>
                    <a:pt x="50006" y="475195"/>
                    <a:pt x="57626" y="483767"/>
                    <a:pt x="68104" y="484720"/>
                  </a:cubicBezTo>
                  <a:cubicBezTo>
                    <a:pt x="695801" y="511390"/>
                    <a:pt x="1128236" y="619975"/>
                    <a:pt x="1381601" y="721892"/>
                  </a:cubicBezTo>
                  <a:cubicBezTo>
                    <a:pt x="1386364" y="723797"/>
                    <a:pt x="1391126" y="725702"/>
                    <a:pt x="1395889" y="727607"/>
                  </a:cubicBezTo>
                  <a:cubicBezTo>
                    <a:pt x="758666" y="501865"/>
                    <a:pt x="19526" y="554252"/>
                    <a:pt x="11906" y="554252"/>
                  </a:cubicBezTo>
                  <a:cubicBezTo>
                    <a:pt x="9049" y="554252"/>
                    <a:pt x="7144" y="556157"/>
                    <a:pt x="7144" y="559015"/>
                  </a:cubicBezTo>
                  <a:cubicBezTo>
                    <a:pt x="7144" y="561872"/>
                    <a:pt x="9049" y="563777"/>
                    <a:pt x="11906" y="563777"/>
                  </a:cubicBezTo>
                  <a:cubicBezTo>
                    <a:pt x="20479" y="563777"/>
                    <a:pt x="831056" y="505675"/>
                    <a:pt x="1484471" y="773327"/>
                  </a:cubicBezTo>
                  <a:cubicBezTo>
                    <a:pt x="1485424" y="773327"/>
                    <a:pt x="1486376" y="773327"/>
                    <a:pt x="1486376" y="773327"/>
                  </a:cubicBezTo>
                  <a:cubicBezTo>
                    <a:pt x="1488281" y="773327"/>
                    <a:pt x="1489234" y="772375"/>
                    <a:pt x="1490186" y="770470"/>
                  </a:cubicBezTo>
                  <a:cubicBezTo>
                    <a:pt x="1690211" y="863815"/>
                    <a:pt x="1783556" y="942872"/>
                    <a:pt x="1785461" y="943825"/>
                  </a:cubicBezTo>
                  <a:lnTo>
                    <a:pt x="1811179" y="915250"/>
                  </a:lnTo>
                  <a:close/>
                </a:path>
              </a:pathLst>
            </a:custGeom>
            <a:solidFill>
              <a:srgbClr val="F9F8F7"/>
            </a:solidFill>
            <a:ln w="9525" cap="flat">
              <a:noFill/>
              <a:prstDash val="solid"/>
              <a:miter/>
            </a:ln>
          </p:spPr>
          <p:txBody>
            <a:bodyPr rtlCol="0" anchor="ctr"/>
            <a:lstStyle/>
            <a:p>
              <a:endParaRPr lang="en-US" sz="1200"/>
            </a:p>
          </p:txBody>
        </p:sp>
      </p:grpSp>
      <p:sp>
        <p:nvSpPr>
          <p:cNvPr id="108" name="Freeform: Shape 107">
            <a:extLst>
              <a:ext uri="{FF2B5EF4-FFF2-40B4-BE49-F238E27FC236}">
                <a16:creationId xmlns:a16="http://schemas.microsoft.com/office/drawing/2014/main" xmlns="" id="{61913734-5F44-4CF8-A643-8B76A30E4B03}"/>
              </a:ext>
            </a:extLst>
          </p:cNvPr>
          <p:cNvSpPr/>
          <p:nvPr/>
        </p:nvSpPr>
        <p:spPr>
          <a:xfrm>
            <a:off x="997407" y="1622504"/>
            <a:ext cx="2283662" cy="2178907"/>
          </a:xfrm>
          <a:custGeom>
            <a:avLst/>
            <a:gdLst>
              <a:gd name="connsiteX0" fmla="*/ 0 w 4567324"/>
              <a:gd name="connsiteY0" fmla="*/ 0 h 4357814"/>
              <a:gd name="connsiteX1" fmla="*/ 2186363 w 4567324"/>
              <a:gd name="connsiteY1" fmla="*/ 0 h 4357814"/>
              <a:gd name="connsiteX2" fmla="*/ 2186363 w 4567324"/>
              <a:gd name="connsiteY2" fmla="*/ 195535 h 4357814"/>
              <a:gd name="connsiteX3" fmla="*/ 195535 w 4567324"/>
              <a:gd name="connsiteY3" fmla="*/ 195535 h 4357814"/>
              <a:gd name="connsiteX4" fmla="*/ 195535 w 4567324"/>
              <a:gd name="connsiteY4" fmla="*/ 4162279 h 4357814"/>
              <a:gd name="connsiteX5" fmla="*/ 4371789 w 4567324"/>
              <a:gd name="connsiteY5" fmla="*/ 4162279 h 4357814"/>
              <a:gd name="connsiteX6" fmla="*/ 4371789 w 4567324"/>
              <a:gd name="connsiteY6" fmla="*/ 1765145 h 4357814"/>
              <a:gd name="connsiteX7" fmla="*/ 4567324 w 4567324"/>
              <a:gd name="connsiteY7" fmla="*/ 1765145 h 4357814"/>
              <a:gd name="connsiteX8" fmla="*/ 4567324 w 4567324"/>
              <a:gd name="connsiteY8" fmla="*/ 4357814 h 4357814"/>
              <a:gd name="connsiteX9" fmla="*/ 0 w 4567324"/>
              <a:gd name="connsiteY9" fmla="*/ 4357814 h 43578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67324" h="4357814">
                <a:moveTo>
                  <a:pt x="0" y="0"/>
                </a:moveTo>
                <a:lnTo>
                  <a:pt x="2186363" y="0"/>
                </a:lnTo>
                <a:lnTo>
                  <a:pt x="2186363" y="195535"/>
                </a:lnTo>
                <a:lnTo>
                  <a:pt x="195535" y="195535"/>
                </a:lnTo>
                <a:lnTo>
                  <a:pt x="195535" y="4162279"/>
                </a:lnTo>
                <a:lnTo>
                  <a:pt x="4371789" y="4162279"/>
                </a:lnTo>
                <a:lnTo>
                  <a:pt x="4371789" y="1765145"/>
                </a:lnTo>
                <a:lnTo>
                  <a:pt x="4567324" y="1765145"/>
                </a:lnTo>
                <a:lnTo>
                  <a:pt x="4567324" y="4357814"/>
                </a:lnTo>
                <a:lnTo>
                  <a:pt x="0" y="4357814"/>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tx1"/>
              </a:solidFill>
            </a:endParaRPr>
          </a:p>
        </p:txBody>
      </p:sp>
    </p:spTree>
    <p:extLst>
      <p:ext uri="{BB962C8B-B14F-4D97-AF65-F5344CB8AC3E}">
        <p14:creationId xmlns:p14="http://schemas.microsoft.com/office/powerpoint/2010/main" val="335871068"/>
      </p:ext>
    </p:extLst>
  </p:cSld>
  <p:clrMapOvr>
    <a:masterClrMapping/>
  </p:clrMapOvr>
  <mc:AlternateContent xmlns:mc="http://schemas.openxmlformats.org/markup-compatibility/2006">
    <mc:Choice xmlns:p14="http://schemas.microsoft.com/office/powerpoint/2010/main" Requires="p14">
      <p:transition spd="slow" p14:dur="1600">
        <p14:gallery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925138" y="2583254"/>
            <a:ext cx="5813606" cy="1452869"/>
            <a:chOff x="811019" y="2065791"/>
            <a:chExt cx="5813606" cy="1452869"/>
          </a:xfrm>
        </p:grpSpPr>
        <p:grpSp>
          <p:nvGrpSpPr>
            <p:cNvPr id="30" name="Group 29">
              <a:extLst>
                <a:ext uri="{FF2B5EF4-FFF2-40B4-BE49-F238E27FC236}">
                  <a16:creationId xmlns:a16="http://schemas.microsoft.com/office/drawing/2014/main" xmlns="" id="{97EC6770-CD61-4C85-835C-747E53CE6616}"/>
                </a:ext>
              </a:extLst>
            </p:cNvPr>
            <p:cNvGrpSpPr/>
            <p:nvPr/>
          </p:nvGrpSpPr>
          <p:grpSpPr>
            <a:xfrm rot="8690698">
              <a:off x="2736243" y="2500248"/>
              <a:ext cx="181923" cy="1018412"/>
              <a:chOff x="1403648" y="3356992"/>
              <a:chExt cx="234910" cy="1315034"/>
            </a:xfrm>
            <a:solidFill>
              <a:schemeClr val="bg1"/>
            </a:solidFill>
          </p:grpSpPr>
          <p:sp>
            <p:nvSpPr>
              <p:cNvPr id="31" name="Rectangle 30">
                <a:extLst>
                  <a:ext uri="{FF2B5EF4-FFF2-40B4-BE49-F238E27FC236}">
                    <a16:creationId xmlns:a16="http://schemas.microsoft.com/office/drawing/2014/main" xmlns="" id="{2F39A857-4728-4547-B1E0-00B03B9779BC}"/>
                  </a:ext>
                </a:extLst>
              </p:cNvPr>
              <p:cNvSpPr/>
              <p:nvPr/>
            </p:nvSpPr>
            <p:spPr>
              <a:xfrm>
                <a:off x="1403648" y="4437116"/>
                <a:ext cx="234910" cy="234910"/>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32" name="Rectangle 31">
                <a:extLst>
                  <a:ext uri="{FF2B5EF4-FFF2-40B4-BE49-F238E27FC236}">
                    <a16:creationId xmlns:a16="http://schemas.microsoft.com/office/drawing/2014/main" xmlns="" id="{BF64B3B7-75DD-4BDE-B1D5-A0E227897321}"/>
                  </a:ext>
                </a:extLst>
              </p:cNvPr>
              <p:cNvSpPr/>
              <p:nvPr/>
            </p:nvSpPr>
            <p:spPr>
              <a:xfrm>
                <a:off x="1403648" y="4077076"/>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33" name="Rectangle 32">
                <a:extLst>
                  <a:ext uri="{FF2B5EF4-FFF2-40B4-BE49-F238E27FC236}">
                    <a16:creationId xmlns:a16="http://schemas.microsoft.com/office/drawing/2014/main" xmlns="" id="{31610BDC-4205-469A-8060-B84FE19D5915}"/>
                  </a:ext>
                </a:extLst>
              </p:cNvPr>
              <p:cNvSpPr/>
              <p:nvPr/>
            </p:nvSpPr>
            <p:spPr>
              <a:xfrm>
                <a:off x="1403648" y="3717036"/>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34" name="Rectangle 33">
                <a:extLst>
                  <a:ext uri="{FF2B5EF4-FFF2-40B4-BE49-F238E27FC236}">
                    <a16:creationId xmlns:a16="http://schemas.microsoft.com/office/drawing/2014/main" xmlns="" id="{0EEE02FF-41D2-4D27-97C2-2CF65534EF4E}"/>
                  </a:ext>
                </a:extLst>
              </p:cNvPr>
              <p:cNvSpPr/>
              <p:nvPr/>
            </p:nvSpPr>
            <p:spPr>
              <a:xfrm>
                <a:off x="1403648" y="3356992"/>
                <a:ext cx="234910" cy="234910"/>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dirty="0"/>
              </a:p>
            </p:txBody>
          </p:sp>
        </p:grpSp>
        <p:grpSp>
          <p:nvGrpSpPr>
            <p:cNvPr id="35" name="Group 34">
              <a:extLst>
                <a:ext uri="{FF2B5EF4-FFF2-40B4-BE49-F238E27FC236}">
                  <a16:creationId xmlns:a16="http://schemas.microsoft.com/office/drawing/2014/main" xmlns="" id="{4BE62FF6-A276-418C-BC40-B7B122DF95F2}"/>
                </a:ext>
              </a:extLst>
            </p:cNvPr>
            <p:cNvGrpSpPr/>
            <p:nvPr/>
          </p:nvGrpSpPr>
          <p:grpSpPr>
            <a:xfrm rot="3245569">
              <a:off x="3748826" y="2012224"/>
              <a:ext cx="181924" cy="1553606"/>
              <a:chOff x="1405139" y="2657468"/>
              <a:chExt cx="234911" cy="2014559"/>
            </a:xfrm>
            <a:solidFill>
              <a:schemeClr val="bg1"/>
            </a:solidFill>
          </p:grpSpPr>
          <p:sp>
            <p:nvSpPr>
              <p:cNvPr id="36" name="Rectangle 35">
                <a:extLst>
                  <a:ext uri="{FF2B5EF4-FFF2-40B4-BE49-F238E27FC236}">
                    <a16:creationId xmlns:a16="http://schemas.microsoft.com/office/drawing/2014/main" xmlns="" id="{C51995DD-CBFC-4410-B09C-789B7194B326}"/>
                  </a:ext>
                </a:extLst>
              </p:cNvPr>
              <p:cNvSpPr/>
              <p:nvPr/>
            </p:nvSpPr>
            <p:spPr>
              <a:xfrm>
                <a:off x="1405140" y="4437117"/>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37" name="Rectangle 36">
                <a:extLst>
                  <a:ext uri="{FF2B5EF4-FFF2-40B4-BE49-F238E27FC236}">
                    <a16:creationId xmlns:a16="http://schemas.microsoft.com/office/drawing/2014/main" xmlns="" id="{02AF00B9-9034-439F-BF95-69D0D0F18A51}"/>
                  </a:ext>
                </a:extLst>
              </p:cNvPr>
              <p:cNvSpPr/>
              <p:nvPr/>
            </p:nvSpPr>
            <p:spPr>
              <a:xfrm>
                <a:off x="1405139" y="4077077"/>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38" name="Rectangle 37">
                <a:extLst>
                  <a:ext uri="{FF2B5EF4-FFF2-40B4-BE49-F238E27FC236}">
                    <a16:creationId xmlns:a16="http://schemas.microsoft.com/office/drawing/2014/main" xmlns="" id="{199F45CB-F77A-4ECB-8E21-6DE417AD0B8F}"/>
                  </a:ext>
                </a:extLst>
              </p:cNvPr>
              <p:cNvSpPr/>
              <p:nvPr/>
            </p:nvSpPr>
            <p:spPr>
              <a:xfrm>
                <a:off x="1405139" y="3717037"/>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39" name="Rectangle 38">
                <a:extLst>
                  <a:ext uri="{FF2B5EF4-FFF2-40B4-BE49-F238E27FC236}">
                    <a16:creationId xmlns:a16="http://schemas.microsoft.com/office/drawing/2014/main" xmlns="" id="{B8CFAFE4-2005-4889-9422-1145F85059B1}"/>
                  </a:ext>
                </a:extLst>
              </p:cNvPr>
              <p:cNvSpPr/>
              <p:nvPr/>
            </p:nvSpPr>
            <p:spPr>
              <a:xfrm>
                <a:off x="1405139" y="3356996"/>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40" name="Rectangle 39">
                <a:extLst>
                  <a:ext uri="{FF2B5EF4-FFF2-40B4-BE49-F238E27FC236}">
                    <a16:creationId xmlns:a16="http://schemas.microsoft.com/office/drawing/2014/main" xmlns="" id="{57CAB374-C9A4-4E9D-9537-9C1D7FBF11CB}"/>
                  </a:ext>
                </a:extLst>
              </p:cNvPr>
              <p:cNvSpPr/>
              <p:nvPr/>
            </p:nvSpPr>
            <p:spPr>
              <a:xfrm>
                <a:off x="1405139" y="2996955"/>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41" name="Rectangle 40">
                <a:extLst>
                  <a:ext uri="{FF2B5EF4-FFF2-40B4-BE49-F238E27FC236}">
                    <a16:creationId xmlns:a16="http://schemas.microsoft.com/office/drawing/2014/main" xmlns="" id="{2D6F3F37-6FCF-40A0-B138-EF8CBE72635F}"/>
                  </a:ext>
                </a:extLst>
              </p:cNvPr>
              <p:cNvSpPr/>
              <p:nvPr/>
            </p:nvSpPr>
            <p:spPr>
              <a:xfrm>
                <a:off x="1405139" y="2657468"/>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grpSp>
        <p:grpSp>
          <p:nvGrpSpPr>
            <p:cNvPr id="42" name="Group 41">
              <a:extLst>
                <a:ext uri="{FF2B5EF4-FFF2-40B4-BE49-F238E27FC236}">
                  <a16:creationId xmlns:a16="http://schemas.microsoft.com/office/drawing/2014/main" xmlns="" id="{EF8A1537-E8FD-401D-8441-503937E110BB}"/>
                </a:ext>
              </a:extLst>
            </p:cNvPr>
            <p:cNvGrpSpPr/>
            <p:nvPr/>
          </p:nvGrpSpPr>
          <p:grpSpPr>
            <a:xfrm rot="3195195">
              <a:off x="5749542" y="1539146"/>
              <a:ext cx="184456" cy="1565710"/>
              <a:chOff x="1401868" y="2996954"/>
              <a:chExt cx="238180" cy="2030254"/>
            </a:xfrm>
            <a:solidFill>
              <a:schemeClr val="bg1"/>
            </a:solidFill>
          </p:grpSpPr>
          <p:sp>
            <p:nvSpPr>
              <p:cNvPr id="43" name="Rectangle 42">
                <a:extLst>
                  <a:ext uri="{FF2B5EF4-FFF2-40B4-BE49-F238E27FC236}">
                    <a16:creationId xmlns:a16="http://schemas.microsoft.com/office/drawing/2014/main" xmlns="" id="{317312C8-5AE4-4FAA-A7DF-CE6833BC8DD0}"/>
                  </a:ext>
                </a:extLst>
              </p:cNvPr>
              <p:cNvSpPr/>
              <p:nvPr/>
            </p:nvSpPr>
            <p:spPr>
              <a:xfrm>
                <a:off x="1405136" y="4437114"/>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44" name="Rectangle 43">
                <a:extLst>
                  <a:ext uri="{FF2B5EF4-FFF2-40B4-BE49-F238E27FC236}">
                    <a16:creationId xmlns:a16="http://schemas.microsoft.com/office/drawing/2014/main" xmlns="" id="{404A8A7F-7F22-4007-80E1-2CF25F3C100D}"/>
                  </a:ext>
                </a:extLst>
              </p:cNvPr>
              <p:cNvSpPr/>
              <p:nvPr/>
            </p:nvSpPr>
            <p:spPr>
              <a:xfrm>
                <a:off x="1405136" y="4077074"/>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45" name="Rectangle 44">
                <a:extLst>
                  <a:ext uri="{FF2B5EF4-FFF2-40B4-BE49-F238E27FC236}">
                    <a16:creationId xmlns:a16="http://schemas.microsoft.com/office/drawing/2014/main" xmlns="" id="{42F959BA-D50E-4F9D-864C-1810FFE05E96}"/>
                  </a:ext>
                </a:extLst>
              </p:cNvPr>
              <p:cNvSpPr/>
              <p:nvPr/>
            </p:nvSpPr>
            <p:spPr>
              <a:xfrm>
                <a:off x="1405137" y="3717034"/>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46" name="Rectangle 45">
                <a:extLst>
                  <a:ext uri="{FF2B5EF4-FFF2-40B4-BE49-F238E27FC236}">
                    <a16:creationId xmlns:a16="http://schemas.microsoft.com/office/drawing/2014/main" xmlns="" id="{826F540A-80B2-4EF7-B7EA-BCCCDCC13C2A}"/>
                  </a:ext>
                </a:extLst>
              </p:cNvPr>
              <p:cNvSpPr/>
              <p:nvPr/>
            </p:nvSpPr>
            <p:spPr>
              <a:xfrm>
                <a:off x="1405138" y="3356994"/>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47" name="Rectangle 46">
                <a:extLst>
                  <a:ext uri="{FF2B5EF4-FFF2-40B4-BE49-F238E27FC236}">
                    <a16:creationId xmlns:a16="http://schemas.microsoft.com/office/drawing/2014/main" xmlns="" id="{E3BE6A63-32B8-49F7-A4B7-8D132879D5F7}"/>
                  </a:ext>
                </a:extLst>
              </p:cNvPr>
              <p:cNvSpPr/>
              <p:nvPr/>
            </p:nvSpPr>
            <p:spPr>
              <a:xfrm>
                <a:off x="1405137" y="2996954"/>
                <a:ext cx="234910" cy="234910"/>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49" name="Rectangle 39">
                <a:extLst>
                  <a:ext uri="{FF2B5EF4-FFF2-40B4-BE49-F238E27FC236}">
                    <a16:creationId xmlns:a16="http://schemas.microsoft.com/office/drawing/2014/main" xmlns="" id="{B4983708-49F0-4018-AF1B-8AD04C87A3CD}"/>
                  </a:ext>
                </a:extLst>
              </p:cNvPr>
              <p:cNvSpPr/>
              <p:nvPr/>
            </p:nvSpPr>
            <p:spPr>
              <a:xfrm>
                <a:off x="1401868" y="4792298"/>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grpSp>
        <p:grpSp>
          <p:nvGrpSpPr>
            <p:cNvPr id="65" name="Group 31">
              <a:extLst>
                <a:ext uri="{FF2B5EF4-FFF2-40B4-BE49-F238E27FC236}">
                  <a16:creationId xmlns:a16="http://schemas.microsoft.com/office/drawing/2014/main" xmlns="" id="{D83D00FD-AC5D-49C9-A69A-A139E062F7E4}"/>
                </a:ext>
              </a:extLst>
            </p:cNvPr>
            <p:cNvGrpSpPr/>
            <p:nvPr/>
          </p:nvGrpSpPr>
          <p:grpSpPr>
            <a:xfrm rot="3362377">
              <a:off x="1617780" y="2367638"/>
              <a:ext cx="181923" cy="1795445"/>
              <a:chOff x="1405139" y="2657470"/>
              <a:chExt cx="234910" cy="2328151"/>
            </a:xfrm>
            <a:solidFill>
              <a:schemeClr val="bg1"/>
            </a:solidFill>
          </p:grpSpPr>
          <p:sp>
            <p:nvSpPr>
              <p:cNvPr id="66" name="Rectangle 32">
                <a:extLst>
                  <a:ext uri="{FF2B5EF4-FFF2-40B4-BE49-F238E27FC236}">
                    <a16:creationId xmlns:a16="http://schemas.microsoft.com/office/drawing/2014/main" xmlns="" id="{E6CCE931-F3F5-47B6-B0A4-9BDBAAF9F1AB}"/>
                  </a:ext>
                </a:extLst>
              </p:cNvPr>
              <p:cNvSpPr/>
              <p:nvPr/>
            </p:nvSpPr>
            <p:spPr>
              <a:xfrm>
                <a:off x="1405139" y="4437116"/>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67" name="Rectangle 33">
                <a:extLst>
                  <a:ext uri="{FF2B5EF4-FFF2-40B4-BE49-F238E27FC236}">
                    <a16:creationId xmlns:a16="http://schemas.microsoft.com/office/drawing/2014/main" xmlns="" id="{2D8ED117-0EB0-40FC-A5B4-2DE06F55DA86}"/>
                  </a:ext>
                </a:extLst>
              </p:cNvPr>
              <p:cNvSpPr/>
              <p:nvPr/>
            </p:nvSpPr>
            <p:spPr>
              <a:xfrm>
                <a:off x="1405139" y="4077075"/>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68" name="Rectangle 34">
                <a:extLst>
                  <a:ext uri="{FF2B5EF4-FFF2-40B4-BE49-F238E27FC236}">
                    <a16:creationId xmlns:a16="http://schemas.microsoft.com/office/drawing/2014/main" xmlns="" id="{DE7DCBA0-83CD-4CE2-8EA5-B034E139FFB4}"/>
                  </a:ext>
                </a:extLst>
              </p:cNvPr>
              <p:cNvSpPr/>
              <p:nvPr/>
            </p:nvSpPr>
            <p:spPr>
              <a:xfrm>
                <a:off x="1405139" y="3717035"/>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69" name="Rectangle 35">
                <a:extLst>
                  <a:ext uri="{FF2B5EF4-FFF2-40B4-BE49-F238E27FC236}">
                    <a16:creationId xmlns:a16="http://schemas.microsoft.com/office/drawing/2014/main" xmlns="" id="{DC7CC37B-435A-44CC-82A2-053291047A1C}"/>
                  </a:ext>
                </a:extLst>
              </p:cNvPr>
              <p:cNvSpPr/>
              <p:nvPr/>
            </p:nvSpPr>
            <p:spPr>
              <a:xfrm>
                <a:off x="1405139" y="3356995"/>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70" name="Rectangle 36">
                <a:extLst>
                  <a:ext uri="{FF2B5EF4-FFF2-40B4-BE49-F238E27FC236}">
                    <a16:creationId xmlns:a16="http://schemas.microsoft.com/office/drawing/2014/main" xmlns="" id="{ACD4A3B3-FB3A-48D2-9BB4-2B578F0CF810}"/>
                  </a:ext>
                </a:extLst>
              </p:cNvPr>
              <p:cNvSpPr/>
              <p:nvPr/>
            </p:nvSpPr>
            <p:spPr>
              <a:xfrm>
                <a:off x="1405139" y="2996955"/>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71" name="Rectangle 37">
                <a:extLst>
                  <a:ext uri="{FF2B5EF4-FFF2-40B4-BE49-F238E27FC236}">
                    <a16:creationId xmlns:a16="http://schemas.microsoft.com/office/drawing/2014/main" xmlns="" id="{DDF372D3-3B21-4E53-AD18-B5BB56CD7137}"/>
                  </a:ext>
                </a:extLst>
              </p:cNvPr>
              <p:cNvSpPr/>
              <p:nvPr/>
            </p:nvSpPr>
            <p:spPr>
              <a:xfrm>
                <a:off x="1405139" y="2657470"/>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77" name="Rectangle 32">
                <a:extLst>
                  <a:ext uri="{FF2B5EF4-FFF2-40B4-BE49-F238E27FC236}">
                    <a16:creationId xmlns:a16="http://schemas.microsoft.com/office/drawing/2014/main" xmlns="" id="{9F54E36D-AE1D-4F89-B66F-C9A898B14169}"/>
                  </a:ext>
                </a:extLst>
              </p:cNvPr>
              <p:cNvSpPr/>
              <p:nvPr/>
            </p:nvSpPr>
            <p:spPr>
              <a:xfrm>
                <a:off x="1405139" y="4750711"/>
                <a:ext cx="234910" cy="234910"/>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grpSp>
        <p:grpSp>
          <p:nvGrpSpPr>
            <p:cNvPr id="72" name="Group 31">
              <a:extLst>
                <a:ext uri="{FF2B5EF4-FFF2-40B4-BE49-F238E27FC236}">
                  <a16:creationId xmlns:a16="http://schemas.microsoft.com/office/drawing/2014/main" xmlns="" id="{0AF9C9F7-45A0-4250-A94B-CC135758F875}"/>
                </a:ext>
              </a:extLst>
            </p:cNvPr>
            <p:cNvGrpSpPr/>
            <p:nvPr/>
          </p:nvGrpSpPr>
          <p:grpSpPr>
            <a:xfrm rot="19381873">
              <a:off x="4751692" y="2065791"/>
              <a:ext cx="181923" cy="1002490"/>
              <a:chOff x="1405139" y="2657468"/>
              <a:chExt cx="234910" cy="1294475"/>
            </a:xfrm>
            <a:solidFill>
              <a:schemeClr val="bg1"/>
            </a:solidFill>
          </p:grpSpPr>
          <p:sp>
            <p:nvSpPr>
              <p:cNvPr id="73" name="Rectangle 34">
                <a:extLst>
                  <a:ext uri="{FF2B5EF4-FFF2-40B4-BE49-F238E27FC236}">
                    <a16:creationId xmlns:a16="http://schemas.microsoft.com/office/drawing/2014/main" xmlns="" id="{05E90907-D6FB-4FEB-A1BC-113FB359045C}"/>
                  </a:ext>
                </a:extLst>
              </p:cNvPr>
              <p:cNvSpPr/>
              <p:nvPr/>
            </p:nvSpPr>
            <p:spPr>
              <a:xfrm>
                <a:off x="1405139" y="3717033"/>
                <a:ext cx="234910" cy="234910"/>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74" name="Rectangle 35">
                <a:extLst>
                  <a:ext uri="{FF2B5EF4-FFF2-40B4-BE49-F238E27FC236}">
                    <a16:creationId xmlns:a16="http://schemas.microsoft.com/office/drawing/2014/main" xmlns="" id="{91DD166C-A30A-4D8E-ACD4-B8D0BCAA31C3}"/>
                  </a:ext>
                </a:extLst>
              </p:cNvPr>
              <p:cNvSpPr/>
              <p:nvPr/>
            </p:nvSpPr>
            <p:spPr>
              <a:xfrm>
                <a:off x="1405139" y="3356993"/>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75" name="Rectangle 36">
                <a:extLst>
                  <a:ext uri="{FF2B5EF4-FFF2-40B4-BE49-F238E27FC236}">
                    <a16:creationId xmlns:a16="http://schemas.microsoft.com/office/drawing/2014/main" xmlns="" id="{127C46BB-4614-4114-BA55-8809066F0FB1}"/>
                  </a:ext>
                </a:extLst>
              </p:cNvPr>
              <p:cNvSpPr/>
              <p:nvPr/>
            </p:nvSpPr>
            <p:spPr>
              <a:xfrm>
                <a:off x="1405139" y="2996955"/>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76" name="Rectangle 37">
                <a:extLst>
                  <a:ext uri="{FF2B5EF4-FFF2-40B4-BE49-F238E27FC236}">
                    <a16:creationId xmlns:a16="http://schemas.microsoft.com/office/drawing/2014/main" xmlns="" id="{FA9E9106-BBA0-464B-AEEF-8445164A2247}"/>
                  </a:ext>
                </a:extLst>
              </p:cNvPr>
              <p:cNvSpPr/>
              <p:nvPr/>
            </p:nvSpPr>
            <p:spPr>
              <a:xfrm>
                <a:off x="1405139" y="2657468"/>
                <a:ext cx="234910" cy="234910"/>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grpSp>
      </p:grpSp>
      <p:sp>
        <p:nvSpPr>
          <p:cNvPr id="91" name="Rectangle: Rounded Corners 19">
            <a:extLst>
              <a:ext uri="{FF2B5EF4-FFF2-40B4-BE49-F238E27FC236}">
                <a16:creationId xmlns:a16="http://schemas.microsoft.com/office/drawing/2014/main" xmlns="" id="{5AFBFEBD-987F-081B-27D3-9080E6DBBB13}"/>
              </a:ext>
            </a:extLst>
          </p:cNvPr>
          <p:cNvSpPr/>
          <p:nvPr/>
        </p:nvSpPr>
        <p:spPr>
          <a:xfrm>
            <a:off x="76200" y="86034"/>
            <a:ext cx="8991600" cy="917473"/>
          </a:xfrm>
          <a:prstGeom prst="roundRect">
            <a:avLst/>
          </a:prstGeom>
          <a:ln>
            <a:solidFill>
              <a:schemeClr val="accent3">
                <a:lumMod val="20000"/>
                <a:lumOff val="80000"/>
              </a:schemeClr>
            </a:solid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6"/>
          </a:lnRef>
          <a:fillRef idx="1">
            <a:schemeClr val="lt1"/>
          </a:fillRef>
          <a:effectRef idx="0">
            <a:schemeClr val="accent6"/>
          </a:effectRef>
          <a:fontRef idx="minor">
            <a:schemeClr val="dk1"/>
          </a:fontRef>
        </p:style>
        <p:txBody>
          <a:bodyPr rtlCol="0" anchor="ctr"/>
          <a:lstStyle/>
          <a:p>
            <a:pPr>
              <a:lnSpc>
                <a:spcPct val="150000"/>
              </a:lnSpc>
            </a:pPr>
            <a:r>
              <a:rPr lang="en-US" sz="2200" b="1" dirty="0" err="1">
                <a:solidFill>
                  <a:srgbClr val="C00000"/>
                </a:solidFill>
                <a:latin typeface="Cambria" pitchFamily="18" charset="0"/>
                <a:ea typeface="Cambria" pitchFamily="18" charset="0"/>
                <a:cs typeface="Times New Roman" panose="02020603050405020304" pitchFamily="18" charset="0"/>
              </a:rPr>
              <a:t>Bài</a:t>
            </a:r>
            <a:r>
              <a:rPr lang="en-US" sz="2200" b="1" dirty="0">
                <a:solidFill>
                  <a:srgbClr val="C00000"/>
                </a:solidFill>
                <a:latin typeface="Cambria" pitchFamily="18" charset="0"/>
                <a:ea typeface="Cambria" pitchFamily="18" charset="0"/>
                <a:cs typeface="Times New Roman" panose="02020603050405020304" pitchFamily="18" charset="0"/>
              </a:rPr>
              <a:t> 1. </a:t>
            </a:r>
            <a:r>
              <a:rPr lang="en-US" sz="2200" b="1" dirty="0" err="1">
                <a:solidFill>
                  <a:srgbClr val="C00000"/>
                </a:solidFill>
                <a:latin typeface="Cambria" pitchFamily="18" charset="0"/>
                <a:ea typeface="Cambria" pitchFamily="18" charset="0"/>
                <a:cs typeface="Times New Roman" panose="02020603050405020304" pitchFamily="18" charset="0"/>
              </a:rPr>
              <a:t>Xác</a:t>
            </a:r>
            <a:r>
              <a:rPr lang="en-US" sz="2200" b="1" dirty="0">
                <a:solidFill>
                  <a:srgbClr val="C00000"/>
                </a:solidFill>
                <a:latin typeface="Cambria" pitchFamily="18" charset="0"/>
                <a:ea typeface="Cambria" pitchFamily="18" charset="0"/>
                <a:cs typeface="Times New Roman" panose="02020603050405020304" pitchFamily="18" charset="0"/>
              </a:rPr>
              <a:t> </a:t>
            </a:r>
            <a:r>
              <a:rPr lang="en-US" sz="2200" b="1" dirty="0" err="1">
                <a:solidFill>
                  <a:srgbClr val="C00000"/>
                </a:solidFill>
                <a:latin typeface="Cambria" pitchFamily="18" charset="0"/>
                <a:ea typeface="Cambria" pitchFamily="18" charset="0"/>
                <a:cs typeface="Times New Roman" panose="02020603050405020304" pitchFamily="18" charset="0"/>
              </a:rPr>
              <a:t>định</a:t>
            </a:r>
            <a:r>
              <a:rPr lang="en-US" sz="2200" b="1" dirty="0">
                <a:solidFill>
                  <a:srgbClr val="C00000"/>
                </a:solidFill>
                <a:latin typeface="Cambria" pitchFamily="18" charset="0"/>
                <a:ea typeface="Cambria" pitchFamily="18" charset="0"/>
                <a:cs typeface="Times New Roman" panose="02020603050405020304" pitchFamily="18" charset="0"/>
              </a:rPr>
              <a:t> </a:t>
            </a:r>
            <a:r>
              <a:rPr lang="en-US" sz="2200" b="1" dirty="0" err="1">
                <a:solidFill>
                  <a:srgbClr val="C00000"/>
                </a:solidFill>
                <a:latin typeface="Cambria" pitchFamily="18" charset="0"/>
                <a:ea typeface="Cambria" pitchFamily="18" charset="0"/>
                <a:cs typeface="Times New Roman" panose="02020603050405020304" pitchFamily="18" charset="0"/>
              </a:rPr>
              <a:t>những</a:t>
            </a:r>
            <a:r>
              <a:rPr lang="en-US" sz="2200" b="1" dirty="0">
                <a:solidFill>
                  <a:srgbClr val="C00000"/>
                </a:solidFill>
                <a:latin typeface="Cambria" pitchFamily="18" charset="0"/>
                <a:ea typeface="Cambria" pitchFamily="18" charset="0"/>
                <a:cs typeface="Times New Roman" panose="02020603050405020304" pitchFamily="18" charset="0"/>
              </a:rPr>
              <a:t> </a:t>
            </a:r>
            <a:r>
              <a:rPr lang="en-US" sz="2200" b="1" dirty="0" err="1">
                <a:solidFill>
                  <a:srgbClr val="C00000"/>
                </a:solidFill>
                <a:latin typeface="Cambria" pitchFamily="18" charset="0"/>
                <a:ea typeface="Cambria" pitchFamily="18" charset="0"/>
                <a:cs typeface="Times New Roman" panose="02020603050405020304" pitchFamily="18" charset="0"/>
              </a:rPr>
              <a:t>phần</a:t>
            </a:r>
            <a:r>
              <a:rPr lang="en-US" sz="2200" b="1" dirty="0">
                <a:solidFill>
                  <a:srgbClr val="C00000"/>
                </a:solidFill>
                <a:latin typeface="Cambria" pitchFamily="18" charset="0"/>
                <a:ea typeface="Cambria" pitchFamily="18" charset="0"/>
                <a:cs typeface="Times New Roman" panose="02020603050405020304" pitchFamily="18" charset="0"/>
              </a:rPr>
              <a:t> </a:t>
            </a:r>
            <a:r>
              <a:rPr lang="en-US" sz="2200" b="1" dirty="0" err="1">
                <a:solidFill>
                  <a:srgbClr val="C00000"/>
                </a:solidFill>
                <a:latin typeface="Cambria" pitchFamily="18" charset="0"/>
                <a:ea typeface="Cambria" pitchFamily="18" charset="0"/>
                <a:cs typeface="Times New Roman" panose="02020603050405020304" pitchFamily="18" charset="0"/>
              </a:rPr>
              <a:t>trích</a:t>
            </a:r>
            <a:r>
              <a:rPr lang="en-US" sz="2200" b="1" dirty="0">
                <a:solidFill>
                  <a:srgbClr val="C00000"/>
                </a:solidFill>
                <a:latin typeface="Cambria" pitchFamily="18" charset="0"/>
                <a:ea typeface="Cambria" pitchFamily="18" charset="0"/>
                <a:cs typeface="Times New Roman" panose="02020603050405020304" pitchFamily="18" charset="0"/>
              </a:rPr>
              <a:t> </a:t>
            </a:r>
            <a:r>
              <a:rPr lang="en-US" sz="2200" b="1" dirty="0" err="1">
                <a:solidFill>
                  <a:srgbClr val="C00000"/>
                </a:solidFill>
                <a:latin typeface="Cambria" pitchFamily="18" charset="0"/>
                <a:ea typeface="Cambria" pitchFamily="18" charset="0"/>
                <a:cs typeface="Times New Roman" panose="02020603050405020304" pitchFamily="18" charset="0"/>
              </a:rPr>
              <a:t>dẫn</a:t>
            </a:r>
            <a:r>
              <a:rPr lang="en-US" sz="2200" b="1" dirty="0">
                <a:solidFill>
                  <a:srgbClr val="C00000"/>
                </a:solidFill>
                <a:latin typeface="Cambria" pitchFamily="18" charset="0"/>
                <a:ea typeface="Cambria" pitchFamily="18" charset="0"/>
                <a:cs typeface="Times New Roman" panose="02020603050405020304" pitchFamily="18" charset="0"/>
              </a:rPr>
              <a:t> </a:t>
            </a:r>
            <a:r>
              <a:rPr lang="en-US" sz="2200" b="1" dirty="0" err="1">
                <a:solidFill>
                  <a:srgbClr val="C00000"/>
                </a:solidFill>
                <a:latin typeface="Cambria" pitchFamily="18" charset="0"/>
                <a:ea typeface="Cambria" pitchFamily="18" charset="0"/>
                <a:cs typeface="Times New Roman" panose="02020603050405020304" pitchFamily="18" charset="0"/>
              </a:rPr>
              <a:t>trong</a:t>
            </a:r>
            <a:r>
              <a:rPr lang="en-US" sz="2200" b="1" dirty="0">
                <a:solidFill>
                  <a:srgbClr val="C00000"/>
                </a:solidFill>
                <a:latin typeface="Cambria" pitchFamily="18" charset="0"/>
                <a:ea typeface="Cambria" pitchFamily="18" charset="0"/>
                <a:cs typeface="Times New Roman" panose="02020603050405020304" pitchFamily="18" charset="0"/>
              </a:rPr>
              <a:t> </a:t>
            </a:r>
            <a:r>
              <a:rPr lang="en-US" sz="2200" b="1" dirty="0" err="1">
                <a:solidFill>
                  <a:srgbClr val="C00000"/>
                </a:solidFill>
                <a:latin typeface="Cambria" pitchFamily="18" charset="0"/>
                <a:ea typeface="Cambria" pitchFamily="18" charset="0"/>
                <a:cs typeface="Times New Roman" panose="02020603050405020304" pitchFamily="18" charset="0"/>
              </a:rPr>
              <a:t>đoạn</a:t>
            </a:r>
            <a:r>
              <a:rPr lang="en-US" sz="2200" b="1" dirty="0">
                <a:solidFill>
                  <a:srgbClr val="C00000"/>
                </a:solidFill>
                <a:latin typeface="Cambria" pitchFamily="18" charset="0"/>
                <a:ea typeface="Cambria" pitchFamily="18" charset="0"/>
                <a:cs typeface="Times New Roman" panose="02020603050405020304" pitchFamily="18" charset="0"/>
              </a:rPr>
              <a:t> </a:t>
            </a:r>
            <a:r>
              <a:rPr lang="en-US" sz="2200" b="1" dirty="0" err="1">
                <a:solidFill>
                  <a:srgbClr val="C00000"/>
                </a:solidFill>
                <a:latin typeface="Cambria" pitchFamily="18" charset="0"/>
                <a:ea typeface="Cambria" pitchFamily="18" charset="0"/>
                <a:cs typeface="Times New Roman" panose="02020603050405020304" pitchFamily="18" charset="0"/>
              </a:rPr>
              <a:t>trích</a:t>
            </a:r>
            <a:r>
              <a:rPr lang="en-US" sz="2200" b="1" dirty="0">
                <a:solidFill>
                  <a:srgbClr val="C00000"/>
                </a:solidFill>
                <a:latin typeface="Cambria" pitchFamily="18" charset="0"/>
                <a:ea typeface="Cambria" pitchFamily="18" charset="0"/>
                <a:cs typeface="Times New Roman" panose="02020603050405020304" pitchFamily="18" charset="0"/>
              </a:rPr>
              <a:t> </a:t>
            </a:r>
            <a:r>
              <a:rPr lang="en-US" sz="2200" b="1" dirty="0" err="1">
                <a:solidFill>
                  <a:srgbClr val="C00000"/>
                </a:solidFill>
                <a:latin typeface="Cambria" pitchFamily="18" charset="0"/>
                <a:ea typeface="Cambria" pitchFamily="18" charset="0"/>
                <a:cs typeface="Times New Roman" panose="02020603050405020304" pitchFamily="18" charset="0"/>
              </a:rPr>
              <a:t>sau</a:t>
            </a:r>
            <a:r>
              <a:rPr lang="en-US" sz="2200" b="1" dirty="0">
                <a:solidFill>
                  <a:srgbClr val="C00000"/>
                </a:solidFill>
                <a:latin typeface="Cambria" pitchFamily="18" charset="0"/>
                <a:ea typeface="Cambria" pitchFamily="18" charset="0"/>
                <a:cs typeface="Times New Roman" panose="02020603050405020304" pitchFamily="18" charset="0"/>
              </a:rPr>
              <a:t> </a:t>
            </a:r>
            <a:r>
              <a:rPr lang="en-US" sz="2200" b="1" dirty="0" err="1">
                <a:solidFill>
                  <a:srgbClr val="C00000"/>
                </a:solidFill>
                <a:latin typeface="Cambria" pitchFamily="18" charset="0"/>
                <a:ea typeface="Cambria" pitchFamily="18" charset="0"/>
                <a:cs typeface="Times New Roman" panose="02020603050405020304" pitchFamily="18" charset="0"/>
              </a:rPr>
              <a:t>và</a:t>
            </a:r>
            <a:r>
              <a:rPr lang="en-US" sz="2200" b="1" dirty="0">
                <a:solidFill>
                  <a:srgbClr val="C00000"/>
                </a:solidFill>
                <a:latin typeface="Cambria" pitchFamily="18" charset="0"/>
                <a:ea typeface="Cambria" pitchFamily="18" charset="0"/>
                <a:cs typeface="Times New Roman" panose="02020603050405020304" pitchFamily="18" charset="0"/>
              </a:rPr>
              <a:t> </a:t>
            </a:r>
            <a:r>
              <a:rPr lang="en-US" sz="2200" b="1" dirty="0" err="1">
                <a:solidFill>
                  <a:srgbClr val="C00000"/>
                </a:solidFill>
                <a:latin typeface="Cambria" pitchFamily="18" charset="0"/>
                <a:ea typeface="Cambria" pitchFamily="18" charset="0"/>
                <a:cs typeface="Times New Roman" panose="02020603050405020304" pitchFamily="18" charset="0"/>
              </a:rPr>
              <a:t>cho</a:t>
            </a:r>
            <a:r>
              <a:rPr lang="en-US" sz="2200" b="1" dirty="0">
                <a:solidFill>
                  <a:srgbClr val="C00000"/>
                </a:solidFill>
                <a:latin typeface="Cambria" pitchFamily="18" charset="0"/>
                <a:ea typeface="Cambria" pitchFamily="18" charset="0"/>
                <a:cs typeface="Times New Roman" panose="02020603050405020304" pitchFamily="18" charset="0"/>
              </a:rPr>
              <a:t> </a:t>
            </a:r>
            <a:r>
              <a:rPr lang="en-US" sz="2200" b="1" dirty="0" err="1">
                <a:solidFill>
                  <a:srgbClr val="C00000"/>
                </a:solidFill>
                <a:latin typeface="Cambria" pitchFamily="18" charset="0"/>
                <a:ea typeface="Cambria" pitchFamily="18" charset="0"/>
                <a:cs typeface="Times New Roman" panose="02020603050405020304" pitchFamily="18" charset="0"/>
              </a:rPr>
              <a:t>biết</a:t>
            </a:r>
            <a:r>
              <a:rPr lang="en-US" sz="2200" b="1" dirty="0">
                <a:solidFill>
                  <a:srgbClr val="C00000"/>
                </a:solidFill>
                <a:latin typeface="Cambria" pitchFamily="18" charset="0"/>
                <a:ea typeface="Cambria" pitchFamily="18" charset="0"/>
                <a:cs typeface="Times New Roman" panose="02020603050405020304" pitchFamily="18" charset="0"/>
              </a:rPr>
              <a:t> </a:t>
            </a:r>
            <a:r>
              <a:rPr lang="en-US" sz="2200" b="1" dirty="0" err="1">
                <a:solidFill>
                  <a:srgbClr val="C00000"/>
                </a:solidFill>
                <a:latin typeface="Cambria" pitchFamily="18" charset="0"/>
                <a:ea typeface="Cambria" pitchFamily="18" charset="0"/>
                <a:cs typeface="Times New Roman" panose="02020603050405020304" pitchFamily="18" charset="0"/>
              </a:rPr>
              <a:t>đó</a:t>
            </a:r>
            <a:r>
              <a:rPr lang="en-US" sz="2200" b="1" dirty="0">
                <a:solidFill>
                  <a:srgbClr val="C00000"/>
                </a:solidFill>
                <a:latin typeface="Cambria" pitchFamily="18" charset="0"/>
                <a:ea typeface="Cambria" pitchFamily="18" charset="0"/>
                <a:cs typeface="Times New Roman" panose="02020603050405020304" pitchFamily="18" charset="0"/>
              </a:rPr>
              <a:t> </a:t>
            </a:r>
            <a:r>
              <a:rPr lang="en-US" sz="2200" b="1" dirty="0" err="1">
                <a:solidFill>
                  <a:srgbClr val="C00000"/>
                </a:solidFill>
                <a:latin typeface="Cambria" pitchFamily="18" charset="0"/>
                <a:ea typeface="Cambria" pitchFamily="18" charset="0"/>
                <a:cs typeface="Times New Roman" panose="02020603050405020304" pitchFamily="18" charset="0"/>
              </a:rPr>
              <a:t>là</a:t>
            </a:r>
            <a:r>
              <a:rPr lang="en-US" sz="2200" b="1" dirty="0">
                <a:solidFill>
                  <a:srgbClr val="C00000"/>
                </a:solidFill>
                <a:latin typeface="Cambria" pitchFamily="18" charset="0"/>
                <a:ea typeface="Cambria" pitchFamily="18" charset="0"/>
                <a:cs typeface="Times New Roman" panose="02020603050405020304" pitchFamily="18" charset="0"/>
              </a:rPr>
              <a:t> </a:t>
            </a:r>
            <a:r>
              <a:rPr lang="en-US" sz="2200" b="1" dirty="0" err="1">
                <a:solidFill>
                  <a:srgbClr val="C00000"/>
                </a:solidFill>
                <a:latin typeface="Cambria" pitchFamily="18" charset="0"/>
                <a:ea typeface="Cambria" pitchFamily="18" charset="0"/>
                <a:cs typeface="Times New Roman" panose="02020603050405020304" pitchFamily="18" charset="0"/>
              </a:rPr>
              <a:t>kiểu</a:t>
            </a:r>
            <a:r>
              <a:rPr lang="en-US" sz="2200" b="1" dirty="0">
                <a:solidFill>
                  <a:srgbClr val="C00000"/>
                </a:solidFill>
                <a:latin typeface="Cambria" pitchFamily="18" charset="0"/>
                <a:ea typeface="Cambria" pitchFamily="18" charset="0"/>
                <a:cs typeface="Times New Roman" panose="02020603050405020304" pitchFamily="18" charset="0"/>
              </a:rPr>
              <a:t> </a:t>
            </a:r>
            <a:r>
              <a:rPr lang="en-US" sz="2200" b="1" dirty="0" err="1">
                <a:solidFill>
                  <a:srgbClr val="C00000"/>
                </a:solidFill>
                <a:latin typeface="Cambria" pitchFamily="18" charset="0"/>
                <a:ea typeface="Cambria" pitchFamily="18" charset="0"/>
                <a:cs typeface="Times New Roman" panose="02020603050405020304" pitchFamily="18" charset="0"/>
              </a:rPr>
              <a:t>trích</a:t>
            </a:r>
            <a:r>
              <a:rPr lang="en-US" sz="2200" b="1" dirty="0">
                <a:solidFill>
                  <a:srgbClr val="C00000"/>
                </a:solidFill>
                <a:latin typeface="Cambria" pitchFamily="18" charset="0"/>
                <a:ea typeface="Cambria" pitchFamily="18" charset="0"/>
                <a:cs typeface="Times New Roman" panose="02020603050405020304" pitchFamily="18" charset="0"/>
              </a:rPr>
              <a:t> </a:t>
            </a:r>
            <a:r>
              <a:rPr lang="en-US" sz="2200" b="1" dirty="0" err="1">
                <a:solidFill>
                  <a:srgbClr val="C00000"/>
                </a:solidFill>
                <a:latin typeface="Cambria" pitchFamily="18" charset="0"/>
                <a:ea typeface="Cambria" pitchFamily="18" charset="0"/>
                <a:cs typeface="Times New Roman" panose="02020603050405020304" pitchFamily="18" charset="0"/>
              </a:rPr>
              <a:t>dẫn</a:t>
            </a:r>
            <a:r>
              <a:rPr lang="en-US" sz="2200" b="1" dirty="0">
                <a:solidFill>
                  <a:srgbClr val="C00000"/>
                </a:solidFill>
                <a:latin typeface="Cambria" pitchFamily="18" charset="0"/>
                <a:ea typeface="Cambria" pitchFamily="18" charset="0"/>
                <a:cs typeface="Times New Roman" panose="02020603050405020304" pitchFamily="18" charset="0"/>
              </a:rPr>
              <a:t> </a:t>
            </a:r>
            <a:r>
              <a:rPr lang="en-US" sz="2200" b="1" dirty="0" err="1">
                <a:solidFill>
                  <a:srgbClr val="C00000"/>
                </a:solidFill>
                <a:latin typeface="Cambria" pitchFamily="18" charset="0"/>
                <a:ea typeface="Cambria" pitchFamily="18" charset="0"/>
                <a:cs typeface="Times New Roman" panose="02020603050405020304" pitchFamily="18" charset="0"/>
              </a:rPr>
              <a:t>nào</a:t>
            </a:r>
            <a:r>
              <a:rPr lang="en-US" sz="2200" b="1" dirty="0">
                <a:solidFill>
                  <a:srgbClr val="C00000"/>
                </a:solidFill>
                <a:latin typeface="Cambria" pitchFamily="18" charset="0"/>
                <a:ea typeface="Cambria" pitchFamily="18" charset="0"/>
                <a:cs typeface="Times New Roman" panose="02020603050405020304" pitchFamily="18" charset="0"/>
              </a:rPr>
              <a:t>:</a:t>
            </a:r>
            <a:endParaRPr lang="en-US" sz="2200" dirty="0">
              <a:solidFill>
                <a:srgbClr val="C00000"/>
              </a:solidFill>
              <a:latin typeface="Cambria" pitchFamily="18" charset="0"/>
              <a:ea typeface="Cambria" pitchFamily="18" charset="0"/>
              <a:cs typeface="Times New Roman" panose="02020603050405020304" pitchFamily="18" charset="0"/>
            </a:endParaRPr>
          </a:p>
        </p:txBody>
      </p:sp>
      <p:grpSp>
        <p:nvGrpSpPr>
          <p:cNvPr id="90" name="Group 89">
            <a:extLst>
              <a:ext uri="{FF2B5EF4-FFF2-40B4-BE49-F238E27FC236}">
                <a16:creationId xmlns:a16="http://schemas.microsoft.com/office/drawing/2014/main" xmlns="" id="{81BDFB9F-49DA-4009-A127-0D10E13A9901}"/>
              </a:ext>
            </a:extLst>
          </p:cNvPr>
          <p:cNvGrpSpPr/>
          <p:nvPr/>
        </p:nvGrpSpPr>
        <p:grpSpPr>
          <a:xfrm rot="397643" flipH="1">
            <a:off x="6840987" y="546950"/>
            <a:ext cx="1075741" cy="1219105"/>
            <a:chOff x="5365048" y="479821"/>
            <a:chExt cx="8036930" cy="9108010"/>
          </a:xfrm>
          <a:solidFill>
            <a:schemeClr val="bg1"/>
          </a:solidFill>
        </p:grpSpPr>
        <p:sp>
          <p:nvSpPr>
            <p:cNvPr id="99" name="Freeform: Shape 98">
              <a:extLst>
                <a:ext uri="{FF2B5EF4-FFF2-40B4-BE49-F238E27FC236}">
                  <a16:creationId xmlns:a16="http://schemas.microsoft.com/office/drawing/2014/main" xmlns="" id="{97B2EEDF-6E13-4F66-9DDC-F5048355262D}"/>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sp>
          <p:nvSpPr>
            <p:cNvPr id="100" name="Freeform: Shape 99">
              <a:extLst>
                <a:ext uri="{FF2B5EF4-FFF2-40B4-BE49-F238E27FC236}">
                  <a16:creationId xmlns:a16="http://schemas.microsoft.com/office/drawing/2014/main" xmlns="" id="{14043144-8DFC-47FF-9F54-CCCEAF929B4D}"/>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sp>
          <p:nvSpPr>
            <p:cNvPr id="101" name="Freeform: Shape 100">
              <a:extLst>
                <a:ext uri="{FF2B5EF4-FFF2-40B4-BE49-F238E27FC236}">
                  <a16:creationId xmlns:a16="http://schemas.microsoft.com/office/drawing/2014/main" xmlns="" id="{85A730FC-82D4-4B7A-A3F4-B2EE54A50BD4}"/>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sp>
          <p:nvSpPr>
            <p:cNvPr id="102" name="Freeform: Shape 101">
              <a:extLst>
                <a:ext uri="{FF2B5EF4-FFF2-40B4-BE49-F238E27FC236}">
                  <a16:creationId xmlns:a16="http://schemas.microsoft.com/office/drawing/2014/main" xmlns="" id="{3047986A-4CEA-4ED1-801F-FC1CC44A3B77}"/>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sp>
          <p:nvSpPr>
            <p:cNvPr id="103" name="Freeform: Shape 102">
              <a:extLst>
                <a:ext uri="{FF2B5EF4-FFF2-40B4-BE49-F238E27FC236}">
                  <a16:creationId xmlns:a16="http://schemas.microsoft.com/office/drawing/2014/main" xmlns="" id="{AEB7D496-1DFC-486A-B703-25F9952F6311}"/>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sp>
          <p:nvSpPr>
            <p:cNvPr id="104" name="Freeform: Shape 103">
              <a:extLst>
                <a:ext uri="{FF2B5EF4-FFF2-40B4-BE49-F238E27FC236}">
                  <a16:creationId xmlns:a16="http://schemas.microsoft.com/office/drawing/2014/main" xmlns="" id="{56E2A57B-B459-4BB0-B5E4-5ED02B65C2F2}"/>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sp>
          <p:nvSpPr>
            <p:cNvPr id="105" name="Freeform: Shape 104">
              <a:extLst>
                <a:ext uri="{FF2B5EF4-FFF2-40B4-BE49-F238E27FC236}">
                  <a16:creationId xmlns:a16="http://schemas.microsoft.com/office/drawing/2014/main" xmlns="" id="{895545E7-F7EF-4BB7-BD3E-2B99A32DDCC0}"/>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endParaRPr>
            </a:p>
          </p:txBody>
        </p:sp>
      </p:grpSp>
      <p:sp>
        <p:nvSpPr>
          <p:cNvPr id="92" name="TextBox 91">
            <a:extLst>
              <a:ext uri="{FF2B5EF4-FFF2-40B4-BE49-F238E27FC236}">
                <a16:creationId xmlns:a16="http://schemas.microsoft.com/office/drawing/2014/main" xmlns="" id="{E8EF2720-15A1-D4D4-BAF6-FDD9F10F8073}"/>
              </a:ext>
            </a:extLst>
          </p:cNvPr>
          <p:cNvSpPr txBox="1"/>
          <p:nvPr/>
        </p:nvSpPr>
        <p:spPr>
          <a:xfrm>
            <a:off x="37467" y="1186552"/>
            <a:ext cx="4475985" cy="1938992"/>
          </a:xfrm>
          <a:prstGeom prst="rect">
            <a:avLst/>
          </a:prstGeom>
          <a:noFill/>
        </p:spPr>
        <p:txBody>
          <a:bodyPr wrap="square">
            <a:spAutoFit/>
          </a:bodyPr>
          <a:lstStyle/>
          <a:p>
            <a:pPr marL="30480" marR="30480" algn="just">
              <a:lnSpc>
                <a:spcPct val="150000"/>
              </a:lnSpc>
              <a:spcAft>
                <a:spcPts val="1200"/>
              </a:spcAft>
            </a:pPr>
            <a:r>
              <a:rPr lang="en-US" sz="2000" dirty="0" err="1">
                <a:solidFill>
                  <a:schemeClr val="bg1"/>
                </a:solidFill>
                <a:latin typeface="Cambria" pitchFamily="18" charset="0"/>
                <a:ea typeface="Cambria" pitchFamily="18" charset="0"/>
                <a:cs typeface="Times New Roman" panose="02020603050405020304" pitchFamily="18" charset="0"/>
              </a:rPr>
              <a:t>Những</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phần</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trích</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dẫn</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và</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kiểu</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trích</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dẫn</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có</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trong</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đoạn</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trích</a:t>
            </a:r>
            <a:r>
              <a:rPr lang="en-US" sz="2000" dirty="0">
                <a:solidFill>
                  <a:schemeClr val="bg1"/>
                </a:solidFill>
                <a:latin typeface="Cambria" pitchFamily="18" charset="0"/>
                <a:ea typeface="Cambria" pitchFamily="18" charset="0"/>
                <a:cs typeface="Times New Roman" panose="02020603050405020304" pitchFamily="18" charset="0"/>
              </a:rPr>
              <a:t>: Theo </a:t>
            </a:r>
            <a:r>
              <a:rPr lang="en-US" sz="2000" dirty="0" err="1">
                <a:solidFill>
                  <a:schemeClr val="bg1"/>
                </a:solidFill>
                <a:latin typeface="Cambria" pitchFamily="18" charset="0"/>
                <a:ea typeface="Cambria" pitchFamily="18" charset="0"/>
                <a:cs typeface="Times New Roman" panose="02020603050405020304" pitchFamily="18" charset="0"/>
              </a:rPr>
              <a:t>Nguyễn</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Thị</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Phương</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Châm</a:t>
            </a:r>
            <a:r>
              <a:rPr lang="en-US" sz="2000" dirty="0">
                <a:solidFill>
                  <a:schemeClr val="bg1"/>
                </a:solidFill>
                <a:latin typeface="Cambria" pitchFamily="18" charset="0"/>
                <a:ea typeface="Cambria" pitchFamily="18" charset="0"/>
                <a:cs typeface="Times New Roman" panose="02020603050405020304" pitchFamily="18" charset="0"/>
              </a:rPr>
              <a:t> (2013), </a:t>
            </a:r>
            <a:r>
              <a:rPr lang="en-US" sz="2000" dirty="0" err="1">
                <a:solidFill>
                  <a:schemeClr val="bg1"/>
                </a:solidFill>
                <a:latin typeface="Cambria" pitchFamily="18" charset="0"/>
                <a:ea typeface="Cambria" pitchFamily="18" charset="0"/>
                <a:cs typeface="Times New Roman" panose="02020603050405020304" pitchFamily="18" charset="0"/>
              </a:rPr>
              <a:t>nhìn</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vào</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hầu</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hết</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a:solidFill>
                  <a:schemeClr val="bg1"/>
                </a:solidFill>
                <a:latin typeface="Cambria" pitchFamily="18" charset="0"/>
                <a:ea typeface="Cambria" pitchFamily="18" charset="0"/>
                <a:cs typeface="Times New Roman" panose="02020603050405020304" pitchFamily="18" charset="0"/>
                <a:sym typeface="Wingdings" panose="05000000000000000000" pitchFamily="2" charset="2"/>
              </a:rPr>
              <a:t></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b="1" dirty="0" err="1">
                <a:solidFill>
                  <a:schemeClr val="bg1"/>
                </a:solidFill>
                <a:latin typeface="Cambria" pitchFamily="18" charset="0"/>
                <a:ea typeface="Cambria" pitchFamily="18" charset="0"/>
                <a:cs typeface="Times New Roman" panose="02020603050405020304" pitchFamily="18" charset="0"/>
              </a:rPr>
              <a:t>Trích</a:t>
            </a:r>
            <a:r>
              <a:rPr lang="en-US" sz="2000" b="1" dirty="0">
                <a:solidFill>
                  <a:schemeClr val="bg1"/>
                </a:solidFill>
                <a:latin typeface="Cambria" pitchFamily="18" charset="0"/>
                <a:ea typeface="Cambria" pitchFamily="18" charset="0"/>
                <a:cs typeface="Times New Roman" panose="02020603050405020304" pitchFamily="18" charset="0"/>
              </a:rPr>
              <a:t> </a:t>
            </a:r>
            <a:r>
              <a:rPr lang="en-US" sz="2000" b="1" dirty="0" err="1">
                <a:solidFill>
                  <a:schemeClr val="bg1"/>
                </a:solidFill>
                <a:latin typeface="Cambria" pitchFamily="18" charset="0"/>
                <a:ea typeface="Cambria" pitchFamily="18" charset="0"/>
                <a:cs typeface="Times New Roman" panose="02020603050405020304" pitchFamily="18" charset="0"/>
              </a:rPr>
              <a:t>dẫn</a:t>
            </a:r>
            <a:r>
              <a:rPr lang="en-US" sz="2000" b="1" dirty="0">
                <a:solidFill>
                  <a:schemeClr val="bg1"/>
                </a:solidFill>
                <a:latin typeface="Cambria" pitchFamily="18" charset="0"/>
                <a:ea typeface="Cambria" pitchFamily="18" charset="0"/>
                <a:cs typeface="Times New Roman" panose="02020603050405020304" pitchFamily="18" charset="0"/>
              </a:rPr>
              <a:t> </a:t>
            </a:r>
            <a:r>
              <a:rPr lang="en-US" sz="2000" b="1" dirty="0" err="1">
                <a:solidFill>
                  <a:schemeClr val="bg1"/>
                </a:solidFill>
                <a:latin typeface="Cambria" pitchFamily="18" charset="0"/>
                <a:ea typeface="Cambria" pitchFamily="18" charset="0"/>
                <a:cs typeface="Times New Roman" panose="02020603050405020304" pitchFamily="18" charset="0"/>
              </a:rPr>
              <a:t>gián</a:t>
            </a:r>
            <a:r>
              <a:rPr lang="en-US" sz="2000" b="1" dirty="0">
                <a:solidFill>
                  <a:schemeClr val="bg1"/>
                </a:solidFill>
                <a:latin typeface="Cambria" pitchFamily="18" charset="0"/>
                <a:ea typeface="Cambria" pitchFamily="18" charset="0"/>
                <a:cs typeface="Times New Roman" panose="02020603050405020304" pitchFamily="18" charset="0"/>
              </a:rPr>
              <a:t> </a:t>
            </a:r>
            <a:r>
              <a:rPr lang="en-US" sz="2000" b="1" err="1">
                <a:solidFill>
                  <a:schemeClr val="bg1"/>
                </a:solidFill>
                <a:latin typeface="Cambria" pitchFamily="18" charset="0"/>
                <a:ea typeface="Cambria" pitchFamily="18" charset="0"/>
                <a:cs typeface="Times New Roman" panose="02020603050405020304" pitchFamily="18" charset="0"/>
              </a:rPr>
              <a:t>tiếp</a:t>
            </a:r>
            <a:r>
              <a:rPr lang="en-US" sz="2000" b="1" smtClean="0">
                <a:solidFill>
                  <a:schemeClr val="bg1"/>
                </a:solidFill>
                <a:latin typeface="Cambria" pitchFamily="18" charset="0"/>
                <a:ea typeface="Cambria" pitchFamily="18" charset="0"/>
                <a:cs typeface="Times New Roman" panose="02020603050405020304" pitchFamily="18" charset="0"/>
              </a:rPr>
              <a:t>.</a:t>
            </a:r>
            <a:endParaRPr lang="en-US" sz="2000" b="1" dirty="0">
              <a:solidFill>
                <a:schemeClr val="bg1"/>
              </a:solidFill>
              <a:latin typeface="Cambria" pitchFamily="18" charset="0"/>
              <a:ea typeface="Cambria" pitchFamily="18" charset="0"/>
              <a:cs typeface="Times New Roman" panose="02020603050405020304" pitchFamily="18" charset="0"/>
            </a:endParaRPr>
          </a:p>
        </p:txBody>
      </p:sp>
      <p:sp>
        <p:nvSpPr>
          <p:cNvPr id="93" name="TextBox 92">
            <a:extLst>
              <a:ext uri="{FF2B5EF4-FFF2-40B4-BE49-F238E27FC236}">
                <a16:creationId xmlns:a16="http://schemas.microsoft.com/office/drawing/2014/main" xmlns="" id="{F7B70E93-8A66-D339-1541-BB4309A511D2}"/>
              </a:ext>
            </a:extLst>
          </p:cNvPr>
          <p:cNvSpPr txBox="1"/>
          <p:nvPr/>
        </p:nvSpPr>
        <p:spPr>
          <a:xfrm>
            <a:off x="4072773" y="3478155"/>
            <a:ext cx="4797773" cy="1477328"/>
          </a:xfrm>
          <a:prstGeom prst="rect">
            <a:avLst/>
          </a:prstGeom>
          <a:noFill/>
        </p:spPr>
        <p:txBody>
          <a:bodyPr wrap="square">
            <a:spAutoFit/>
          </a:bodyPr>
          <a:lstStyle/>
          <a:p>
            <a:pPr lvl="0">
              <a:lnSpc>
                <a:spcPct val="150000"/>
              </a:lnSpc>
            </a:pPr>
            <a:r>
              <a:rPr lang="en-US" sz="2000" dirty="0">
                <a:solidFill>
                  <a:schemeClr val="bg1"/>
                </a:solidFill>
                <a:latin typeface="Cambria" pitchFamily="18" charset="0"/>
                <a:ea typeface="Cambria" pitchFamily="18" charset="0"/>
                <a:cs typeface="Times New Roman" panose="02020603050405020304" pitchFamily="18" charset="0"/>
              </a:rPr>
              <a:t>“</a:t>
            </a:r>
            <a:r>
              <a:rPr lang="en-US" sz="2000" i="1" dirty="0" err="1">
                <a:solidFill>
                  <a:schemeClr val="bg1"/>
                </a:solidFill>
                <a:latin typeface="Cambria" pitchFamily="18" charset="0"/>
                <a:ea typeface="Cambria" pitchFamily="18" charset="0"/>
                <a:cs typeface="Times New Roman" panose="02020603050405020304" pitchFamily="18" charset="0"/>
              </a:rPr>
              <a:t>Có</a:t>
            </a:r>
            <a:r>
              <a:rPr lang="en-US" sz="2000" i="1" dirty="0">
                <a:solidFill>
                  <a:schemeClr val="bg1"/>
                </a:solidFill>
                <a:latin typeface="Cambria" pitchFamily="18" charset="0"/>
                <a:ea typeface="Cambria" pitchFamily="18" charset="0"/>
                <a:cs typeface="Times New Roman" panose="02020603050405020304" pitchFamily="18" charset="0"/>
              </a:rPr>
              <a:t> </a:t>
            </a:r>
            <a:r>
              <a:rPr lang="en-US" sz="2000" i="1" dirty="0" err="1">
                <a:solidFill>
                  <a:schemeClr val="bg1"/>
                </a:solidFill>
                <a:latin typeface="Cambria" pitchFamily="18" charset="0"/>
                <a:ea typeface="Cambria" pitchFamily="18" charset="0"/>
                <a:cs typeface="Times New Roman" panose="02020603050405020304" pitchFamily="18" charset="0"/>
              </a:rPr>
              <a:t>lẽ</a:t>
            </a:r>
            <a:r>
              <a:rPr lang="en-US" sz="2000" i="1" dirty="0">
                <a:solidFill>
                  <a:schemeClr val="bg1"/>
                </a:solidFill>
                <a:latin typeface="Cambria" pitchFamily="18" charset="0"/>
                <a:ea typeface="Cambria" pitchFamily="18" charset="0"/>
                <a:cs typeface="Times New Roman" panose="02020603050405020304" pitchFamily="18" charset="0"/>
              </a:rPr>
              <a:t> </a:t>
            </a:r>
            <a:r>
              <a:rPr lang="en-US" sz="2000" i="1" dirty="0" err="1">
                <a:solidFill>
                  <a:schemeClr val="bg1"/>
                </a:solidFill>
                <a:latin typeface="Cambria" pitchFamily="18" charset="0"/>
                <a:ea typeface="Cambria" pitchFamily="18" charset="0"/>
                <a:cs typeface="Times New Roman" panose="02020603050405020304" pitchFamily="18" charset="0"/>
              </a:rPr>
              <a:t>chỉ</a:t>
            </a:r>
            <a:r>
              <a:rPr lang="en-US" sz="2000" i="1" dirty="0">
                <a:solidFill>
                  <a:schemeClr val="bg1"/>
                </a:solidFill>
                <a:latin typeface="Cambria" pitchFamily="18" charset="0"/>
                <a:ea typeface="Cambria" pitchFamily="18" charset="0"/>
                <a:cs typeface="Times New Roman" panose="02020603050405020304" pitchFamily="18" charset="0"/>
              </a:rPr>
              <a:t> </a:t>
            </a:r>
            <a:r>
              <a:rPr lang="en-US" sz="2000" i="1" dirty="0" err="1">
                <a:solidFill>
                  <a:schemeClr val="bg1"/>
                </a:solidFill>
                <a:latin typeface="Cambria" pitchFamily="18" charset="0"/>
                <a:ea typeface="Cambria" pitchFamily="18" charset="0"/>
                <a:cs typeface="Times New Roman" panose="02020603050405020304" pitchFamily="18" charset="0"/>
              </a:rPr>
              <a:t>trong</a:t>
            </a:r>
            <a:r>
              <a:rPr lang="en-US" sz="2000" i="1" dirty="0">
                <a:solidFill>
                  <a:schemeClr val="bg1"/>
                </a:solidFill>
                <a:latin typeface="Cambria" pitchFamily="18" charset="0"/>
                <a:ea typeface="Cambria" pitchFamily="18" charset="0"/>
                <a:cs typeface="Times New Roman" panose="02020603050405020304" pitchFamily="18" charset="0"/>
              </a:rPr>
              <a:t> </a:t>
            </a:r>
            <a:r>
              <a:rPr lang="en-US" sz="2000" i="1" dirty="0" err="1">
                <a:solidFill>
                  <a:schemeClr val="bg1"/>
                </a:solidFill>
                <a:latin typeface="Cambria" pitchFamily="18" charset="0"/>
                <a:ea typeface="Cambria" pitchFamily="18" charset="0"/>
                <a:cs typeface="Times New Roman" panose="02020603050405020304" pitchFamily="18" charset="0"/>
              </a:rPr>
              <a:t>bối</a:t>
            </a:r>
            <a:r>
              <a:rPr lang="en-US" sz="2000" i="1" dirty="0">
                <a:solidFill>
                  <a:schemeClr val="bg1"/>
                </a:solidFill>
                <a:latin typeface="Cambria" pitchFamily="18" charset="0"/>
                <a:ea typeface="Cambria" pitchFamily="18" charset="0"/>
                <a:cs typeface="Times New Roman" panose="02020603050405020304" pitchFamily="18" charset="0"/>
              </a:rPr>
              <a:t> </a:t>
            </a:r>
            <a:r>
              <a:rPr lang="en-US" sz="2000" i="1" dirty="0" err="1">
                <a:solidFill>
                  <a:schemeClr val="bg1"/>
                </a:solidFill>
                <a:latin typeface="Cambria" pitchFamily="18" charset="0"/>
                <a:ea typeface="Cambria" pitchFamily="18" charset="0"/>
                <a:cs typeface="Times New Roman" panose="02020603050405020304" pitchFamily="18" charset="0"/>
              </a:rPr>
              <a:t>cảnh</a:t>
            </a:r>
            <a:r>
              <a:rPr lang="en-US" sz="2000" i="1" dirty="0">
                <a:solidFill>
                  <a:schemeClr val="bg1"/>
                </a:solidFill>
                <a:latin typeface="Cambria" pitchFamily="18" charset="0"/>
                <a:ea typeface="Cambria" pitchFamily="18" charset="0"/>
                <a:cs typeface="Times New Roman" panose="02020603050405020304" pitchFamily="18" charset="0"/>
              </a:rPr>
              <a:t> </a:t>
            </a:r>
            <a:r>
              <a:rPr lang="en-US" sz="2000" i="1" dirty="0" err="1">
                <a:solidFill>
                  <a:schemeClr val="bg1"/>
                </a:solidFill>
                <a:latin typeface="Cambria" pitchFamily="18" charset="0"/>
                <a:ea typeface="Cambria" pitchFamily="18" charset="0"/>
                <a:cs typeface="Times New Roman" panose="02020603050405020304" pitchFamily="18" charset="0"/>
              </a:rPr>
              <a:t>hiện</a:t>
            </a:r>
            <a:r>
              <a:rPr lang="en-US" sz="2000" i="1" dirty="0">
                <a:solidFill>
                  <a:schemeClr val="bg1"/>
                </a:solidFill>
                <a:latin typeface="Cambria" pitchFamily="18" charset="0"/>
                <a:ea typeface="Cambria" pitchFamily="18" charset="0"/>
                <a:cs typeface="Times New Roman" panose="02020603050405020304" pitchFamily="18" charset="0"/>
              </a:rPr>
              <a:t> </a:t>
            </a:r>
            <a:r>
              <a:rPr lang="en-US" sz="2000" i="1" dirty="0" err="1">
                <a:solidFill>
                  <a:schemeClr val="bg1"/>
                </a:solidFill>
                <a:latin typeface="Cambria" pitchFamily="18" charset="0"/>
                <a:ea typeface="Cambria" pitchFamily="18" charset="0"/>
                <a:cs typeface="Times New Roman" panose="02020603050405020304" pitchFamily="18" charset="0"/>
              </a:rPr>
              <a:t>tại</a:t>
            </a:r>
            <a:r>
              <a:rPr lang="en-US" sz="2000" i="1" dirty="0">
                <a:solidFill>
                  <a:schemeClr val="bg1"/>
                </a:solidFill>
                <a:latin typeface="Cambria" pitchFamily="18" charset="0"/>
                <a:ea typeface="Cambria" pitchFamily="18" charset="0"/>
                <a:cs typeface="Times New Roman" panose="02020603050405020304" pitchFamily="18" charset="0"/>
              </a:rPr>
              <a:t> ... </a:t>
            </a:r>
            <a:r>
              <a:rPr lang="en-US" sz="2000" i="1" dirty="0" err="1">
                <a:solidFill>
                  <a:schemeClr val="bg1"/>
                </a:solidFill>
                <a:latin typeface="Cambria" pitchFamily="18" charset="0"/>
                <a:ea typeface="Cambria" pitchFamily="18" charset="0"/>
                <a:cs typeface="Times New Roman" panose="02020603050405020304" pitchFamily="18" charset="0"/>
              </a:rPr>
              <a:t>điện</a:t>
            </a:r>
            <a:r>
              <a:rPr lang="en-US" sz="2000" i="1" dirty="0">
                <a:solidFill>
                  <a:schemeClr val="bg1"/>
                </a:solidFill>
                <a:latin typeface="Cambria" pitchFamily="18" charset="0"/>
                <a:ea typeface="Cambria" pitchFamily="18" charset="0"/>
                <a:cs typeface="Times New Roman" panose="02020603050405020304" pitchFamily="18" charset="0"/>
              </a:rPr>
              <a:t> </a:t>
            </a:r>
            <a:r>
              <a:rPr lang="en-US" sz="2000" i="1" dirty="0" err="1">
                <a:solidFill>
                  <a:schemeClr val="bg1"/>
                </a:solidFill>
                <a:latin typeface="Cambria" pitchFamily="18" charset="0"/>
                <a:ea typeface="Cambria" pitchFamily="18" charset="0"/>
                <a:cs typeface="Times New Roman" panose="02020603050405020304" pitchFamily="18" charset="0"/>
              </a:rPr>
              <a:t>ảnh</a:t>
            </a:r>
            <a:r>
              <a:rPr lang="en-US" sz="2000" i="1" dirty="0">
                <a:solidFill>
                  <a:schemeClr val="bg1"/>
                </a:solidFill>
                <a:latin typeface="Cambria" pitchFamily="18" charset="0"/>
                <a:ea typeface="Cambria" pitchFamily="18" charset="0"/>
                <a:cs typeface="Times New Roman" panose="02020603050405020304" pitchFamily="18" charset="0"/>
              </a:rPr>
              <a:t> </a:t>
            </a:r>
            <a:r>
              <a:rPr lang="en-US" sz="2000" i="1" dirty="0" err="1">
                <a:solidFill>
                  <a:schemeClr val="bg1"/>
                </a:solidFill>
                <a:latin typeface="Cambria" pitchFamily="18" charset="0"/>
                <a:ea typeface="Cambria" pitchFamily="18" charset="0"/>
                <a:cs typeface="Times New Roman" panose="02020603050405020304" pitchFamily="18" charset="0"/>
              </a:rPr>
              <a:t>quốc</a:t>
            </a:r>
            <a:r>
              <a:rPr lang="en-US" sz="2000" i="1" dirty="0">
                <a:solidFill>
                  <a:schemeClr val="bg1"/>
                </a:solidFill>
                <a:latin typeface="Cambria" pitchFamily="18" charset="0"/>
                <a:ea typeface="Cambria" pitchFamily="18" charset="0"/>
                <a:cs typeface="Times New Roman" panose="02020603050405020304" pitchFamily="18" charset="0"/>
              </a:rPr>
              <a:t> </a:t>
            </a:r>
            <a:r>
              <a:rPr lang="en-US" sz="2000" i="1" dirty="0" err="1">
                <a:solidFill>
                  <a:schemeClr val="bg1"/>
                </a:solidFill>
                <a:latin typeface="Cambria" pitchFamily="18" charset="0"/>
                <a:ea typeface="Cambria" pitchFamily="18" charset="0"/>
                <a:cs typeface="Times New Roman" panose="02020603050405020304" pitchFamily="18" charset="0"/>
              </a:rPr>
              <a:t>tế</a:t>
            </a:r>
            <a:r>
              <a:rPr lang="en-US" sz="2000" i="1" dirty="0">
                <a:solidFill>
                  <a:schemeClr val="bg1"/>
                </a:solidFill>
                <a:latin typeface="Cambria" pitchFamily="18" charset="0"/>
                <a:ea typeface="Cambria" pitchFamily="18" charset="0"/>
                <a:cs typeface="Times New Roman" panose="02020603050405020304" pitchFamily="18" charset="0"/>
              </a:rPr>
              <a:t> </a:t>
            </a:r>
            <a:r>
              <a:rPr lang="en-US" sz="2000" i="1" dirty="0" err="1">
                <a:solidFill>
                  <a:schemeClr val="bg1"/>
                </a:solidFill>
                <a:latin typeface="Cambria" pitchFamily="18" charset="0"/>
                <a:ea typeface="Cambria" pitchFamily="18" charset="0"/>
                <a:cs typeface="Times New Roman" panose="02020603050405020304" pitchFamily="18" charset="0"/>
              </a:rPr>
              <a:t>của</a:t>
            </a:r>
            <a:r>
              <a:rPr lang="en-US" sz="2000" i="1" dirty="0">
                <a:solidFill>
                  <a:schemeClr val="bg1"/>
                </a:solidFill>
                <a:latin typeface="Cambria" pitchFamily="18" charset="0"/>
                <a:ea typeface="Cambria" pitchFamily="18" charset="0"/>
                <a:cs typeface="Times New Roman" panose="02020603050405020304" pitchFamily="18" charset="0"/>
              </a:rPr>
              <a:t> </a:t>
            </a:r>
            <a:r>
              <a:rPr lang="en-US" sz="2000" i="1" dirty="0" err="1">
                <a:solidFill>
                  <a:schemeClr val="bg1"/>
                </a:solidFill>
                <a:latin typeface="Cambria" pitchFamily="18" charset="0"/>
                <a:ea typeface="Cambria" pitchFamily="18" charset="0"/>
                <a:cs typeface="Times New Roman" panose="02020603050405020304" pitchFamily="18" charset="0"/>
              </a:rPr>
              <a:t>giới</a:t>
            </a:r>
            <a:r>
              <a:rPr lang="en-US" sz="2000" i="1" dirty="0">
                <a:solidFill>
                  <a:schemeClr val="bg1"/>
                </a:solidFill>
                <a:latin typeface="Cambria" pitchFamily="18" charset="0"/>
                <a:ea typeface="Cambria" pitchFamily="18" charset="0"/>
                <a:cs typeface="Times New Roman" panose="02020603050405020304" pitchFamily="18" charset="0"/>
              </a:rPr>
              <a:t> </a:t>
            </a:r>
            <a:r>
              <a:rPr lang="en-US" sz="2000" i="1" dirty="0" err="1">
                <a:solidFill>
                  <a:schemeClr val="bg1"/>
                </a:solidFill>
                <a:latin typeface="Cambria" pitchFamily="18" charset="0"/>
                <a:ea typeface="Cambria" pitchFamily="18" charset="0"/>
                <a:cs typeface="Times New Roman" panose="02020603050405020304" pitchFamily="18" charset="0"/>
              </a:rPr>
              <a:t>trẻ</a:t>
            </a:r>
            <a:r>
              <a:rPr lang="en-US" sz="2000" i="1" dirty="0">
                <a:solidFill>
                  <a:schemeClr val="bg1"/>
                </a:solidFill>
                <a:latin typeface="Cambria" pitchFamily="18" charset="0"/>
                <a:ea typeface="Cambria" pitchFamily="18" charset="0"/>
                <a:cs typeface="Times New Roman" panose="02020603050405020304" pitchFamily="18" charset="0"/>
              </a:rPr>
              <a:t>...” </a:t>
            </a:r>
            <a:r>
              <a:rPr lang="en-US" sz="2000" dirty="0">
                <a:solidFill>
                  <a:schemeClr val="bg1"/>
                </a:solidFill>
                <a:latin typeface="Cambria" pitchFamily="18" charset="0"/>
                <a:ea typeface="Cambria" pitchFamily="18" charset="0"/>
                <a:cs typeface="Times New Roman" panose="02020603050405020304" pitchFamily="18" charset="0"/>
              </a:rPr>
              <a:t>(</a:t>
            </a:r>
            <a:r>
              <a:rPr lang="en-US" sz="2000" dirty="0" err="1">
                <a:solidFill>
                  <a:schemeClr val="bg1"/>
                </a:solidFill>
                <a:latin typeface="Cambria" pitchFamily="18" charset="0"/>
                <a:ea typeface="Cambria" pitchFamily="18" charset="0"/>
                <a:cs typeface="Times New Roman" panose="02020603050405020304" pitchFamily="18" charset="0"/>
              </a:rPr>
              <a:t>Nguyễn</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Thị</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Phương</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Châm</a:t>
            </a:r>
            <a:r>
              <a:rPr lang="en-US" sz="2000" dirty="0">
                <a:solidFill>
                  <a:schemeClr val="bg1"/>
                </a:solidFill>
                <a:latin typeface="Cambria" pitchFamily="18" charset="0"/>
                <a:ea typeface="Cambria" pitchFamily="18" charset="0"/>
                <a:cs typeface="Times New Roman" panose="02020603050405020304" pitchFamily="18" charset="0"/>
              </a:rPr>
              <a:t>, 2013) </a:t>
            </a:r>
            <a:r>
              <a:rPr lang="en-US" sz="2000" dirty="0">
                <a:solidFill>
                  <a:schemeClr val="bg1"/>
                </a:solidFill>
                <a:latin typeface="Cambria" pitchFamily="18" charset="0"/>
                <a:ea typeface="Cambria" pitchFamily="18" charset="0"/>
                <a:cs typeface="Times New Roman" panose="02020603050405020304" pitchFamily="18" charset="0"/>
                <a:sym typeface="Wingdings" panose="05000000000000000000" pitchFamily="2" charset="2"/>
              </a:rPr>
              <a:t></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b="1" dirty="0" err="1">
                <a:solidFill>
                  <a:schemeClr val="bg1"/>
                </a:solidFill>
                <a:latin typeface="Cambria" pitchFamily="18" charset="0"/>
                <a:ea typeface="Cambria" pitchFamily="18" charset="0"/>
                <a:cs typeface="Times New Roman" panose="02020603050405020304" pitchFamily="18" charset="0"/>
              </a:rPr>
              <a:t>Trích</a:t>
            </a:r>
            <a:r>
              <a:rPr lang="en-US" sz="2000" b="1" dirty="0">
                <a:solidFill>
                  <a:schemeClr val="bg1"/>
                </a:solidFill>
                <a:latin typeface="Cambria" pitchFamily="18" charset="0"/>
                <a:ea typeface="Cambria" pitchFamily="18" charset="0"/>
                <a:cs typeface="Times New Roman" panose="02020603050405020304" pitchFamily="18" charset="0"/>
              </a:rPr>
              <a:t> </a:t>
            </a:r>
            <a:r>
              <a:rPr lang="en-US" sz="2000" b="1" dirty="0" err="1">
                <a:solidFill>
                  <a:schemeClr val="bg1"/>
                </a:solidFill>
                <a:latin typeface="Cambria" pitchFamily="18" charset="0"/>
                <a:ea typeface="Cambria" pitchFamily="18" charset="0"/>
                <a:cs typeface="Times New Roman" panose="02020603050405020304" pitchFamily="18" charset="0"/>
              </a:rPr>
              <a:t>dẫn</a:t>
            </a:r>
            <a:r>
              <a:rPr lang="en-US" sz="2000" b="1" dirty="0">
                <a:solidFill>
                  <a:schemeClr val="bg1"/>
                </a:solidFill>
                <a:latin typeface="Cambria" pitchFamily="18" charset="0"/>
                <a:ea typeface="Cambria" pitchFamily="18" charset="0"/>
                <a:cs typeface="Times New Roman" panose="02020603050405020304" pitchFamily="18" charset="0"/>
              </a:rPr>
              <a:t> </a:t>
            </a:r>
            <a:r>
              <a:rPr lang="en-US" sz="2000" b="1" dirty="0" err="1">
                <a:solidFill>
                  <a:schemeClr val="bg1"/>
                </a:solidFill>
                <a:latin typeface="Cambria" pitchFamily="18" charset="0"/>
                <a:ea typeface="Cambria" pitchFamily="18" charset="0"/>
                <a:cs typeface="Times New Roman" panose="02020603050405020304" pitchFamily="18" charset="0"/>
              </a:rPr>
              <a:t>trực</a:t>
            </a:r>
            <a:r>
              <a:rPr lang="en-US" sz="2000" b="1" dirty="0">
                <a:solidFill>
                  <a:schemeClr val="bg1"/>
                </a:solidFill>
                <a:latin typeface="Cambria" pitchFamily="18" charset="0"/>
                <a:ea typeface="Cambria" pitchFamily="18" charset="0"/>
                <a:cs typeface="Times New Roman" panose="02020603050405020304" pitchFamily="18" charset="0"/>
              </a:rPr>
              <a:t> </a:t>
            </a:r>
            <a:r>
              <a:rPr lang="en-US" sz="2000" b="1" dirty="0" err="1">
                <a:solidFill>
                  <a:schemeClr val="bg1"/>
                </a:solidFill>
                <a:latin typeface="Cambria" pitchFamily="18" charset="0"/>
                <a:ea typeface="Cambria" pitchFamily="18" charset="0"/>
                <a:cs typeface="Times New Roman" panose="02020603050405020304" pitchFamily="18" charset="0"/>
              </a:rPr>
              <a:t>tiếp</a:t>
            </a:r>
            <a:r>
              <a:rPr lang="en-US" sz="2000" b="1" dirty="0">
                <a:solidFill>
                  <a:schemeClr val="bg1"/>
                </a:solidFill>
                <a:latin typeface="Cambria" pitchFamily="18" charset="0"/>
                <a:ea typeface="Cambria" pitchFamily="18" charset="0"/>
                <a:cs typeface="Times New Roman" panose="02020603050405020304" pitchFamily="18" charset="0"/>
              </a:rPr>
              <a:t>.</a:t>
            </a:r>
          </a:p>
        </p:txBody>
      </p:sp>
    </p:spTree>
    <p:extLst>
      <p:ext uri="{BB962C8B-B14F-4D97-AF65-F5344CB8AC3E}">
        <p14:creationId xmlns:p14="http://schemas.microsoft.com/office/powerpoint/2010/main" val="986969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1"/>
                                        </p:tgtEl>
                                        <p:attrNameLst>
                                          <p:attrName>style.visibility</p:attrName>
                                        </p:attrNameLst>
                                      </p:cBhvr>
                                      <p:to>
                                        <p:strVal val="visible"/>
                                      </p:to>
                                    </p:set>
                                    <p:anim calcmode="lin" valueType="num">
                                      <p:cBhvr additive="base">
                                        <p:cTn id="7" dur="500" fill="hold"/>
                                        <p:tgtEl>
                                          <p:spTgt spid="91"/>
                                        </p:tgtEl>
                                        <p:attrNameLst>
                                          <p:attrName>ppt_x</p:attrName>
                                        </p:attrNameLst>
                                      </p:cBhvr>
                                      <p:tavLst>
                                        <p:tav tm="0">
                                          <p:val>
                                            <p:strVal val="#ppt_x"/>
                                          </p:val>
                                        </p:tav>
                                        <p:tav tm="100000">
                                          <p:val>
                                            <p:strVal val="#ppt_x"/>
                                          </p:val>
                                        </p:tav>
                                      </p:tavLst>
                                    </p:anim>
                                    <p:anim calcmode="lin" valueType="num">
                                      <p:cBhvr additive="base">
                                        <p:cTn id="8" dur="500" fill="hold"/>
                                        <p:tgtEl>
                                          <p:spTgt spid="9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92"/>
                                        </p:tgtEl>
                                        <p:attrNameLst>
                                          <p:attrName>style.visibility</p:attrName>
                                        </p:attrNameLst>
                                      </p:cBhvr>
                                      <p:to>
                                        <p:strVal val="visible"/>
                                      </p:to>
                                    </p:set>
                                    <p:animEffect transition="in" filter="fade">
                                      <p:cBhvr>
                                        <p:cTn id="13" dur="500"/>
                                        <p:tgtEl>
                                          <p:spTgt spid="92"/>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93"/>
                                        </p:tgtEl>
                                        <p:attrNameLst>
                                          <p:attrName>style.visibility</p:attrName>
                                        </p:attrNameLst>
                                      </p:cBhvr>
                                      <p:to>
                                        <p:strVal val="visible"/>
                                      </p:to>
                                    </p:set>
                                    <p:animEffect transition="in" filter="fade">
                                      <p:cBhvr>
                                        <p:cTn id="18" dur="500"/>
                                        <p:tgtEl>
                                          <p:spTgt spid="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 grpId="0" animBg="1"/>
      <p:bldP spid="92" grpId="0"/>
      <p:bldP spid="9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Rectangle: Rounded Corners 19">
            <a:extLst>
              <a:ext uri="{FF2B5EF4-FFF2-40B4-BE49-F238E27FC236}">
                <a16:creationId xmlns:a16="http://schemas.microsoft.com/office/drawing/2014/main" xmlns="" id="{5AFBFEBD-987F-081B-27D3-9080E6DBBB13}"/>
              </a:ext>
            </a:extLst>
          </p:cNvPr>
          <p:cNvSpPr/>
          <p:nvPr/>
        </p:nvSpPr>
        <p:spPr>
          <a:xfrm>
            <a:off x="76200" y="86034"/>
            <a:ext cx="8991600" cy="1448908"/>
          </a:xfrm>
          <a:prstGeom prst="roundRect">
            <a:avLst/>
          </a:prstGeom>
          <a:ln>
            <a:solidFill>
              <a:schemeClr val="accent3">
                <a:lumMod val="20000"/>
                <a:lumOff val="80000"/>
              </a:schemeClr>
            </a:solid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6"/>
          </a:lnRef>
          <a:fillRef idx="1">
            <a:schemeClr val="lt1"/>
          </a:fillRef>
          <a:effectRef idx="0">
            <a:schemeClr val="accent6"/>
          </a:effectRef>
          <a:fontRef idx="minor">
            <a:schemeClr val="dk1"/>
          </a:fontRef>
        </p:style>
        <p:txBody>
          <a:bodyPr rtlCol="0" anchor="ctr"/>
          <a:lstStyle/>
          <a:p>
            <a:pPr>
              <a:lnSpc>
                <a:spcPct val="150000"/>
              </a:lnSpc>
            </a:pPr>
            <a:r>
              <a:rPr lang="vi-VN" sz="2200" b="1" smtClean="0">
                <a:solidFill>
                  <a:srgbClr val="C00000"/>
                </a:solidFill>
                <a:latin typeface="Cambria" pitchFamily="18" charset="0"/>
                <a:ea typeface="Cambria" pitchFamily="18" charset="0"/>
                <a:cs typeface="Times New Roman" panose="02020603050405020304" pitchFamily="18" charset="0"/>
              </a:rPr>
              <a:t>Bài 2. Quan sát những phương tiện phi ngôn ngữ được sử dụng trong văn bản Sơn Đoòng – thế giới chỉ có một, Đồ gốm gia dụng của người Việt và thực hiện các yêu cầu sau:</a:t>
            </a:r>
          </a:p>
        </p:txBody>
      </p:sp>
      <p:grpSp>
        <p:nvGrpSpPr>
          <p:cNvPr id="90" name="Group 89">
            <a:extLst>
              <a:ext uri="{FF2B5EF4-FFF2-40B4-BE49-F238E27FC236}">
                <a16:creationId xmlns:a16="http://schemas.microsoft.com/office/drawing/2014/main" xmlns="" id="{81BDFB9F-49DA-4009-A127-0D10E13A9901}"/>
              </a:ext>
            </a:extLst>
          </p:cNvPr>
          <p:cNvGrpSpPr/>
          <p:nvPr/>
        </p:nvGrpSpPr>
        <p:grpSpPr>
          <a:xfrm rot="397643" flipH="1">
            <a:off x="6663504" y="1051103"/>
            <a:ext cx="1075741" cy="1219105"/>
            <a:chOff x="5365048" y="479821"/>
            <a:chExt cx="8036930" cy="9108010"/>
          </a:xfrm>
          <a:solidFill>
            <a:schemeClr val="bg1"/>
          </a:solidFill>
        </p:grpSpPr>
        <p:sp>
          <p:nvSpPr>
            <p:cNvPr id="99" name="Freeform: Shape 98">
              <a:extLst>
                <a:ext uri="{FF2B5EF4-FFF2-40B4-BE49-F238E27FC236}">
                  <a16:creationId xmlns:a16="http://schemas.microsoft.com/office/drawing/2014/main" xmlns="" id="{97B2EEDF-6E13-4F66-9DDC-F5048355262D}"/>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sp>
          <p:nvSpPr>
            <p:cNvPr id="100" name="Freeform: Shape 99">
              <a:extLst>
                <a:ext uri="{FF2B5EF4-FFF2-40B4-BE49-F238E27FC236}">
                  <a16:creationId xmlns:a16="http://schemas.microsoft.com/office/drawing/2014/main" xmlns="" id="{14043144-8DFC-47FF-9F54-CCCEAF929B4D}"/>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sp>
          <p:nvSpPr>
            <p:cNvPr id="101" name="Freeform: Shape 100">
              <a:extLst>
                <a:ext uri="{FF2B5EF4-FFF2-40B4-BE49-F238E27FC236}">
                  <a16:creationId xmlns:a16="http://schemas.microsoft.com/office/drawing/2014/main" xmlns="" id="{85A730FC-82D4-4B7A-A3F4-B2EE54A50BD4}"/>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sp>
          <p:nvSpPr>
            <p:cNvPr id="102" name="Freeform: Shape 101">
              <a:extLst>
                <a:ext uri="{FF2B5EF4-FFF2-40B4-BE49-F238E27FC236}">
                  <a16:creationId xmlns:a16="http://schemas.microsoft.com/office/drawing/2014/main" xmlns="" id="{3047986A-4CEA-4ED1-801F-FC1CC44A3B77}"/>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sp>
          <p:nvSpPr>
            <p:cNvPr id="103" name="Freeform: Shape 102">
              <a:extLst>
                <a:ext uri="{FF2B5EF4-FFF2-40B4-BE49-F238E27FC236}">
                  <a16:creationId xmlns:a16="http://schemas.microsoft.com/office/drawing/2014/main" xmlns="" id="{AEB7D496-1DFC-486A-B703-25F9952F6311}"/>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sp>
          <p:nvSpPr>
            <p:cNvPr id="104" name="Freeform: Shape 103">
              <a:extLst>
                <a:ext uri="{FF2B5EF4-FFF2-40B4-BE49-F238E27FC236}">
                  <a16:creationId xmlns:a16="http://schemas.microsoft.com/office/drawing/2014/main" xmlns="" id="{56E2A57B-B459-4BB0-B5E4-5ED02B65C2F2}"/>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sp>
          <p:nvSpPr>
            <p:cNvPr id="105" name="Freeform: Shape 104">
              <a:extLst>
                <a:ext uri="{FF2B5EF4-FFF2-40B4-BE49-F238E27FC236}">
                  <a16:creationId xmlns:a16="http://schemas.microsoft.com/office/drawing/2014/main" xmlns="" id="{895545E7-F7EF-4BB7-BD3E-2B99A32DDCC0}"/>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endParaRPr>
            </a:p>
          </p:txBody>
        </p:sp>
      </p:grpSp>
      <p:sp>
        <p:nvSpPr>
          <p:cNvPr id="92" name="TextBox 91">
            <a:extLst>
              <a:ext uri="{FF2B5EF4-FFF2-40B4-BE49-F238E27FC236}">
                <a16:creationId xmlns:a16="http://schemas.microsoft.com/office/drawing/2014/main" xmlns="" id="{E8EF2720-15A1-D4D4-BAF6-FDD9F10F8073}"/>
              </a:ext>
            </a:extLst>
          </p:cNvPr>
          <p:cNvSpPr txBox="1"/>
          <p:nvPr/>
        </p:nvSpPr>
        <p:spPr>
          <a:xfrm>
            <a:off x="457200" y="1885950"/>
            <a:ext cx="7772400" cy="2708434"/>
          </a:xfrm>
          <a:prstGeom prst="rect">
            <a:avLst/>
          </a:prstGeom>
          <a:noFill/>
        </p:spPr>
        <p:txBody>
          <a:bodyPr wrap="square">
            <a:spAutoFit/>
          </a:bodyPr>
          <a:lstStyle/>
          <a:p>
            <a:pPr marL="30480" marR="30480" algn="just">
              <a:lnSpc>
                <a:spcPct val="150000"/>
              </a:lnSpc>
              <a:spcAft>
                <a:spcPts val="1200"/>
              </a:spcAft>
            </a:pPr>
            <a:r>
              <a:rPr lang="vi-VN" sz="2000" b="1" smtClean="0">
                <a:solidFill>
                  <a:schemeClr val="bg1"/>
                </a:solidFill>
                <a:latin typeface="Cambria" pitchFamily="18" charset="0"/>
                <a:ea typeface="Cambria" pitchFamily="18" charset="0"/>
                <a:cs typeface="Times New Roman" panose="02020603050405020304" pitchFamily="18" charset="0"/>
              </a:rPr>
              <a:t>a. Xác định loại phương tiện phi ngôn ngữ được sử dụng trong các văn bản trên. </a:t>
            </a:r>
          </a:p>
          <a:p>
            <a:pPr marL="30480" marR="30480" algn="just">
              <a:lnSpc>
                <a:spcPct val="150000"/>
              </a:lnSpc>
              <a:spcAft>
                <a:spcPts val="1200"/>
              </a:spcAft>
            </a:pPr>
            <a:r>
              <a:rPr lang="vi-VN" sz="2000" b="1" smtClean="0">
                <a:solidFill>
                  <a:schemeClr val="bg1"/>
                </a:solidFill>
                <a:latin typeface="Cambria" pitchFamily="18" charset="0"/>
                <a:ea typeface="Cambria" pitchFamily="18" charset="0"/>
                <a:cs typeface="Times New Roman" panose="02020603050405020304" pitchFamily="18" charset="0"/>
              </a:rPr>
              <a:t>b. Chỉ ra những điểm đáng lưu ý trong cách trình bày các phương tiện ấy.</a:t>
            </a:r>
          </a:p>
          <a:p>
            <a:pPr marL="30480" marR="30480" algn="just">
              <a:lnSpc>
                <a:spcPct val="150000"/>
              </a:lnSpc>
              <a:spcAft>
                <a:spcPts val="1200"/>
              </a:spcAft>
            </a:pPr>
            <a:r>
              <a:rPr lang="vi-VN" sz="2000" b="1" smtClean="0">
                <a:solidFill>
                  <a:schemeClr val="bg1"/>
                </a:solidFill>
                <a:latin typeface="Cambria" pitchFamily="18" charset="0"/>
                <a:ea typeface="Cambria" pitchFamily="18" charset="0"/>
                <a:cs typeface="Times New Roman" panose="02020603050405020304" pitchFamily="18" charset="0"/>
              </a:rPr>
              <a:t>c. Nếu tác dụng của từng loại phương tiện trong mỗi văn bản.</a:t>
            </a:r>
          </a:p>
        </p:txBody>
      </p:sp>
    </p:spTree>
    <p:extLst>
      <p:ext uri="{BB962C8B-B14F-4D97-AF65-F5344CB8AC3E}">
        <p14:creationId xmlns:p14="http://schemas.microsoft.com/office/powerpoint/2010/main" val="1627173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2"/>
                                        </p:tgtEl>
                                        <p:attrNameLst>
                                          <p:attrName>style.visibility</p:attrName>
                                        </p:attrNameLst>
                                      </p:cBhvr>
                                      <p:to>
                                        <p:strVal val="visible"/>
                                      </p:to>
                                    </p:set>
                                    <p:animEffect transition="in" filter="fade">
                                      <p:cBhvr>
                                        <p:cTn id="7" dur="500"/>
                                        <p:tgtEl>
                                          <p:spTgt spid="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2275174" y="3189526"/>
            <a:ext cx="5813606" cy="1452869"/>
            <a:chOff x="811019" y="2065791"/>
            <a:chExt cx="5813606" cy="1452869"/>
          </a:xfrm>
        </p:grpSpPr>
        <p:grpSp>
          <p:nvGrpSpPr>
            <p:cNvPr id="30" name="Group 29">
              <a:extLst>
                <a:ext uri="{FF2B5EF4-FFF2-40B4-BE49-F238E27FC236}">
                  <a16:creationId xmlns:a16="http://schemas.microsoft.com/office/drawing/2014/main" xmlns="" id="{97EC6770-CD61-4C85-835C-747E53CE6616}"/>
                </a:ext>
              </a:extLst>
            </p:cNvPr>
            <p:cNvGrpSpPr/>
            <p:nvPr/>
          </p:nvGrpSpPr>
          <p:grpSpPr>
            <a:xfrm rot="8690698">
              <a:off x="2736243" y="2500248"/>
              <a:ext cx="181923" cy="1018412"/>
              <a:chOff x="1403648" y="3356992"/>
              <a:chExt cx="234910" cy="1315034"/>
            </a:xfrm>
            <a:solidFill>
              <a:schemeClr val="bg1"/>
            </a:solidFill>
          </p:grpSpPr>
          <p:sp>
            <p:nvSpPr>
              <p:cNvPr id="31" name="Rectangle 30">
                <a:extLst>
                  <a:ext uri="{FF2B5EF4-FFF2-40B4-BE49-F238E27FC236}">
                    <a16:creationId xmlns:a16="http://schemas.microsoft.com/office/drawing/2014/main" xmlns="" id="{2F39A857-4728-4547-B1E0-00B03B9779BC}"/>
                  </a:ext>
                </a:extLst>
              </p:cNvPr>
              <p:cNvSpPr/>
              <p:nvPr/>
            </p:nvSpPr>
            <p:spPr>
              <a:xfrm>
                <a:off x="1403648" y="4437116"/>
                <a:ext cx="234910" cy="234910"/>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32" name="Rectangle 31">
                <a:extLst>
                  <a:ext uri="{FF2B5EF4-FFF2-40B4-BE49-F238E27FC236}">
                    <a16:creationId xmlns:a16="http://schemas.microsoft.com/office/drawing/2014/main" xmlns="" id="{BF64B3B7-75DD-4BDE-B1D5-A0E227897321}"/>
                  </a:ext>
                </a:extLst>
              </p:cNvPr>
              <p:cNvSpPr/>
              <p:nvPr/>
            </p:nvSpPr>
            <p:spPr>
              <a:xfrm>
                <a:off x="1403648" y="4077076"/>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33" name="Rectangle 32">
                <a:extLst>
                  <a:ext uri="{FF2B5EF4-FFF2-40B4-BE49-F238E27FC236}">
                    <a16:creationId xmlns:a16="http://schemas.microsoft.com/office/drawing/2014/main" xmlns="" id="{31610BDC-4205-469A-8060-B84FE19D5915}"/>
                  </a:ext>
                </a:extLst>
              </p:cNvPr>
              <p:cNvSpPr/>
              <p:nvPr/>
            </p:nvSpPr>
            <p:spPr>
              <a:xfrm>
                <a:off x="1403648" y="3717036"/>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34" name="Rectangle 33">
                <a:extLst>
                  <a:ext uri="{FF2B5EF4-FFF2-40B4-BE49-F238E27FC236}">
                    <a16:creationId xmlns:a16="http://schemas.microsoft.com/office/drawing/2014/main" xmlns="" id="{0EEE02FF-41D2-4D27-97C2-2CF65534EF4E}"/>
                  </a:ext>
                </a:extLst>
              </p:cNvPr>
              <p:cNvSpPr/>
              <p:nvPr/>
            </p:nvSpPr>
            <p:spPr>
              <a:xfrm>
                <a:off x="1403648" y="3356992"/>
                <a:ext cx="234910" cy="234910"/>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dirty="0"/>
              </a:p>
            </p:txBody>
          </p:sp>
        </p:grpSp>
        <p:grpSp>
          <p:nvGrpSpPr>
            <p:cNvPr id="35" name="Group 34">
              <a:extLst>
                <a:ext uri="{FF2B5EF4-FFF2-40B4-BE49-F238E27FC236}">
                  <a16:creationId xmlns:a16="http://schemas.microsoft.com/office/drawing/2014/main" xmlns="" id="{4BE62FF6-A276-418C-BC40-B7B122DF95F2}"/>
                </a:ext>
              </a:extLst>
            </p:cNvPr>
            <p:cNvGrpSpPr/>
            <p:nvPr/>
          </p:nvGrpSpPr>
          <p:grpSpPr>
            <a:xfrm rot="3245569">
              <a:off x="3748826" y="2012224"/>
              <a:ext cx="181924" cy="1553606"/>
              <a:chOff x="1405139" y="2657468"/>
              <a:chExt cx="234911" cy="2014559"/>
            </a:xfrm>
            <a:solidFill>
              <a:schemeClr val="bg1"/>
            </a:solidFill>
          </p:grpSpPr>
          <p:sp>
            <p:nvSpPr>
              <p:cNvPr id="36" name="Rectangle 35">
                <a:extLst>
                  <a:ext uri="{FF2B5EF4-FFF2-40B4-BE49-F238E27FC236}">
                    <a16:creationId xmlns:a16="http://schemas.microsoft.com/office/drawing/2014/main" xmlns="" id="{C51995DD-CBFC-4410-B09C-789B7194B326}"/>
                  </a:ext>
                </a:extLst>
              </p:cNvPr>
              <p:cNvSpPr/>
              <p:nvPr/>
            </p:nvSpPr>
            <p:spPr>
              <a:xfrm>
                <a:off x="1405140" y="4437117"/>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37" name="Rectangle 36">
                <a:extLst>
                  <a:ext uri="{FF2B5EF4-FFF2-40B4-BE49-F238E27FC236}">
                    <a16:creationId xmlns:a16="http://schemas.microsoft.com/office/drawing/2014/main" xmlns="" id="{02AF00B9-9034-439F-BF95-69D0D0F18A51}"/>
                  </a:ext>
                </a:extLst>
              </p:cNvPr>
              <p:cNvSpPr/>
              <p:nvPr/>
            </p:nvSpPr>
            <p:spPr>
              <a:xfrm>
                <a:off x="1405139" y="4077077"/>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38" name="Rectangle 37">
                <a:extLst>
                  <a:ext uri="{FF2B5EF4-FFF2-40B4-BE49-F238E27FC236}">
                    <a16:creationId xmlns:a16="http://schemas.microsoft.com/office/drawing/2014/main" xmlns="" id="{199F45CB-F77A-4ECB-8E21-6DE417AD0B8F}"/>
                  </a:ext>
                </a:extLst>
              </p:cNvPr>
              <p:cNvSpPr/>
              <p:nvPr/>
            </p:nvSpPr>
            <p:spPr>
              <a:xfrm>
                <a:off x="1405139" y="3717037"/>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39" name="Rectangle 38">
                <a:extLst>
                  <a:ext uri="{FF2B5EF4-FFF2-40B4-BE49-F238E27FC236}">
                    <a16:creationId xmlns:a16="http://schemas.microsoft.com/office/drawing/2014/main" xmlns="" id="{B8CFAFE4-2005-4889-9422-1145F85059B1}"/>
                  </a:ext>
                </a:extLst>
              </p:cNvPr>
              <p:cNvSpPr/>
              <p:nvPr/>
            </p:nvSpPr>
            <p:spPr>
              <a:xfrm>
                <a:off x="1405139" y="3356996"/>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40" name="Rectangle 39">
                <a:extLst>
                  <a:ext uri="{FF2B5EF4-FFF2-40B4-BE49-F238E27FC236}">
                    <a16:creationId xmlns:a16="http://schemas.microsoft.com/office/drawing/2014/main" xmlns="" id="{57CAB374-C9A4-4E9D-9537-9C1D7FBF11CB}"/>
                  </a:ext>
                </a:extLst>
              </p:cNvPr>
              <p:cNvSpPr/>
              <p:nvPr/>
            </p:nvSpPr>
            <p:spPr>
              <a:xfrm>
                <a:off x="1405139" y="2996955"/>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41" name="Rectangle 40">
                <a:extLst>
                  <a:ext uri="{FF2B5EF4-FFF2-40B4-BE49-F238E27FC236}">
                    <a16:creationId xmlns:a16="http://schemas.microsoft.com/office/drawing/2014/main" xmlns="" id="{2D6F3F37-6FCF-40A0-B138-EF8CBE72635F}"/>
                  </a:ext>
                </a:extLst>
              </p:cNvPr>
              <p:cNvSpPr/>
              <p:nvPr/>
            </p:nvSpPr>
            <p:spPr>
              <a:xfrm>
                <a:off x="1405139" y="2657468"/>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grpSp>
        <p:grpSp>
          <p:nvGrpSpPr>
            <p:cNvPr id="42" name="Group 41">
              <a:extLst>
                <a:ext uri="{FF2B5EF4-FFF2-40B4-BE49-F238E27FC236}">
                  <a16:creationId xmlns:a16="http://schemas.microsoft.com/office/drawing/2014/main" xmlns="" id="{EF8A1537-E8FD-401D-8441-503937E110BB}"/>
                </a:ext>
              </a:extLst>
            </p:cNvPr>
            <p:cNvGrpSpPr/>
            <p:nvPr/>
          </p:nvGrpSpPr>
          <p:grpSpPr>
            <a:xfrm rot="3195195">
              <a:off x="5749542" y="1539146"/>
              <a:ext cx="184456" cy="1565710"/>
              <a:chOff x="1401868" y="2996954"/>
              <a:chExt cx="238180" cy="2030254"/>
            </a:xfrm>
            <a:solidFill>
              <a:schemeClr val="bg1"/>
            </a:solidFill>
          </p:grpSpPr>
          <p:sp>
            <p:nvSpPr>
              <p:cNvPr id="43" name="Rectangle 42">
                <a:extLst>
                  <a:ext uri="{FF2B5EF4-FFF2-40B4-BE49-F238E27FC236}">
                    <a16:creationId xmlns:a16="http://schemas.microsoft.com/office/drawing/2014/main" xmlns="" id="{317312C8-5AE4-4FAA-A7DF-CE6833BC8DD0}"/>
                  </a:ext>
                </a:extLst>
              </p:cNvPr>
              <p:cNvSpPr/>
              <p:nvPr/>
            </p:nvSpPr>
            <p:spPr>
              <a:xfrm>
                <a:off x="1405136" y="4437114"/>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44" name="Rectangle 43">
                <a:extLst>
                  <a:ext uri="{FF2B5EF4-FFF2-40B4-BE49-F238E27FC236}">
                    <a16:creationId xmlns:a16="http://schemas.microsoft.com/office/drawing/2014/main" xmlns="" id="{404A8A7F-7F22-4007-80E1-2CF25F3C100D}"/>
                  </a:ext>
                </a:extLst>
              </p:cNvPr>
              <p:cNvSpPr/>
              <p:nvPr/>
            </p:nvSpPr>
            <p:spPr>
              <a:xfrm>
                <a:off x="1405136" y="4077074"/>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45" name="Rectangle 44">
                <a:extLst>
                  <a:ext uri="{FF2B5EF4-FFF2-40B4-BE49-F238E27FC236}">
                    <a16:creationId xmlns:a16="http://schemas.microsoft.com/office/drawing/2014/main" xmlns="" id="{42F959BA-D50E-4F9D-864C-1810FFE05E96}"/>
                  </a:ext>
                </a:extLst>
              </p:cNvPr>
              <p:cNvSpPr/>
              <p:nvPr/>
            </p:nvSpPr>
            <p:spPr>
              <a:xfrm>
                <a:off x="1405137" y="3717034"/>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46" name="Rectangle 45">
                <a:extLst>
                  <a:ext uri="{FF2B5EF4-FFF2-40B4-BE49-F238E27FC236}">
                    <a16:creationId xmlns:a16="http://schemas.microsoft.com/office/drawing/2014/main" xmlns="" id="{826F540A-80B2-4EF7-B7EA-BCCCDCC13C2A}"/>
                  </a:ext>
                </a:extLst>
              </p:cNvPr>
              <p:cNvSpPr/>
              <p:nvPr/>
            </p:nvSpPr>
            <p:spPr>
              <a:xfrm>
                <a:off x="1405138" y="3356994"/>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47" name="Rectangle 46">
                <a:extLst>
                  <a:ext uri="{FF2B5EF4-FFF2-40B4-BE49-F238E27FC236}">
                    <a16:creationId xmlns:a16="http://schemas.microsoft.com/office/drawing/2014/main" xmlns="" id="{E3BE6A63-32B8-49F7-A4B7-8D132879D5F7}"/>
                  </a:ext>
                </a:extLst>
              </p:cNvPr>
              <p:cNvSpPr/>
              <p:nvPr/>
            </p:nvSpPr>
            <p:spPr>
              <a:xfrm>
                <a:off x="1405137" y="2996954"/>
                <a:ext cx="234910" cy="234910"/>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49" name="Rectangle 39">
                <a:extLst>
                  <a:ext uri="{FF2B5EF4-FFF2-40B4-BE49-F238E27FC236}">
                    <a16:creationId xmlns:a16="http://schemas.microsoft.com/office/drawing/2014/main" xmlns="" id="{B4983708-49F0-4018-AF1B-8AD04C87A3CD}"/>
                  </a:ext>
                </a:extLst>
              </p:cNvPr>
              <p:cNvSpPr/>
              <p:nvPr/>
            </p:nvSpPr>
            <p:spPr>
              <a:xfrm>
                <a:off x="1401868" y="4792298"/>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grpSp>
        <p:grpSp>
          <p:nvGrpSpPr>
            <p:cNvPr id="65" name="Group 31">
              <a:extLst>
                <a:ext uri="{FF2B5EF4-FFF2-40B4-BE49-F238E27FC236}">
                  <a16:creationId xmlns:a16="http://schemas.microsoft.com/office/drawing/2014/main" xmlns="" id="{D83D00FD-AC5D-49C9-A69A-A139E062F7E4}"/>
                </a:ext>
              </a:extLst>
            </p:cNvPr>
            <p:cNvGrpSpPr/>
            <p:nvPr/>
          </p:nvGrpSpPr>
          <p:grpSpPr>
            <a:xfrm rot="3362377">
              <a:off x="1617780" y="2367638"/>
              <a:ext cx="181923" cy="1795445"/>
              <a:chOff x="1405139" y="2657470"/>
              <a:chExt cx="234910" cy="2328151"/>
            </a:xfrm>
            <a:solidFill>
              <a:schemeClr val="bg1"/>
            </a:solidFill>
          </p:grpSpPr>
          <p:sp>
            <p:nvSpPr>
              <p:cNvPr id="66" name="Rectangle 32">
                <a:extLst>
                  <a:ext uri="{FF2B5EF4-FFF2-40B4-BE49-F238E27FC236}">
                    <a16:creationId xmlns:a16="http://schemas.microsoft.com/office/drawing/2014/main" xmlns="" id="{E6CCE931-F3F5-47B6-B0A4-9BDBAAF9F1AB}"/>
                  </a:ext>
                </a:extLst>
              </p:cNvPr>
              <p:cNvSpPr/>
              <p:nvPr/>
            </p:nvSpPr>
            <p:spPr>
              <a:xfrm>
                <a:off x="1405139" y="4437116"/>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67" name="Rectangle 33">
                <a:extLst>
                  <a:ext uri="{FF2B5EF4-FFF2-40B4-BE49-F238E27FC236}">
                    <a16:creationId xmlns:a16="http://schemas.microsoft.com/office/drawing/2014/main" xmlns="" id="{2D8ED117-0EB0-40FC-A5B4-2DE06F55DA86}"/>
                  </a:ext>
                </a:extLst>
              </p:cNvPr>
              <p:cNvSpPr/>
              <p:nvPr/>
            </p:nvSpPr>
            <p:spPr>
              <a:xfrm>
                <a:off x="1405139" y="4077075"/>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68" name="Rectangle 34">
                <a:extLst>
                  <a:ext uri="{FF2B5EF4-FFF2-40B4-BE49-F238E27FC236}">
                    <a16:creationId xmlns:a16="http://schemas.microsoft.com/office/drawing/2014/main" xmlns="" id="{DE7DCBA0-83CD-4CE2-8EA5-B034E139FFB4}"/>
                  </a:ext>
                </a:extLst>
              </p:cNvPr>
              <p:cNvSpPr/>
              <p:nvPr/>
            </p:nvSpPr>
            <p:spPr>
              <a:xfrm>
                <a:off x="1405139" y="3717035"/>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69" name="Rectangle 35">
                <a:extLst>
                  <a:ext uri="{FF2B5EF4-FFF2-40B4-BE49-F238E27FC236}">
                    <a16:creationId xmlns:a16="http://schemas.microsoft.com/office/drawing/2014/main" xmlns="" id="{DC7CC37B-435A-44CC-82A2-053291047A1C}"/>
                  </a:ext>
                </a:extLst>
              </p:cNvPr>
              <p:cNvSpPr/>
              <p:nvPr/>
            </p:nvSpPr>
            <p:spPr>
              <a:xfrm>
                <a:off x="1405139" y="3356995"/>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70" name="Rectangle 36">
                <a:extLst>
                  <a:ext uri="{FF2B5EF4-FFF2-40B4-BE49-F238E27FC236}">
                    <a16:creationId xmlns:a16="http://schemas.microsoft.com/office/drawing/2014/main" xmlns="" id="{ACD4A3B3-FB3A-48D2-9BB4-2B578F0CF810}"/>
                  </a:ext>
                </a:extLst>
              </p:cNvPr>
              <p:cNvSpPr/>
              <p:nvPr/>
            </p:nvSpPr>
            <p:spPr>
              <a:xfrm>
                <a:off x="1405139" y="2996955"/>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71" name="Rectangle 37">
                <a:extLst>
                  <a:ext uri="{FF2B5EF4-FFF2-40B4-BE49-F238E27FC236}">
                    <a16:creationId xmlns:a16="http://schemas.microsoft.com/office/drawing/2014/main" xmlns="" id="{DDF372D3-3B21-4E53-AD18-B5BB56CD7137}"/>
                  </a:ext>
                </a:extLst>
              </p:cNvPr>
              <p:cNvSpPr/>
              <p:nvPr/>
            </p:nvSpPr>
            <p:spPr>
              <a:xfrm>
                <a:off x="1405139" y="2657470"/>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77" name="Rectangle 32">
                <a:extLst>
                  <a:ext uri="{FF2B5EF4-FFF2-40B4-BE49-F238E27FC236}">
                    <a16:creationId xmlns:a16="http://schemas.microsoft.com/office/drawing/2014/main" xmlns="" id="{9F54E36D-AE1D-4F89-B66F-C9A898B14169}"/>
                  </a:ext>
                </a:extLst>
              </p:cNvPr>
              <p:cNvSpPr/>
              <p:nvPr/>
            </p:nvSpPr>
            <p:spPr>
              <a:xfrm>
                <a:off x="1405139" y="4750711"/>
                <a:ext cx="234910" cy="234910"/>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grpSp>
        <p:grpSp>
          <p:nvGrpSpPr>
            <p:cNvPr id="72" name="Group 31">
              <a:extLst>
                <a:ext uri="{FF2B5EF4-FFF2-40B4-BE49-F238E27FC236}">
                  <a16:creationId xmlns:a16="http://schemas.microsoft.com/office/drawing/2014/main" xmlns="" id="{0AF9C9F7-45A0-4250-A94B-CC135758F875}"/>
                </a:ext>
              </a:extLst>
            </p:cNvPr>
            <p:cNvGrpSpPr/>
            <p:nvPr/>
          </p:nvGrpSpPr>
          <p:grpSpPr>
            <a:xfrm rot="19381873">
              <a:off x="4751692" y="2065791"/>
              <a:ext cx="181923" cy="1002490"/>
              <a:chOff x="1405139" y="2657468"/>
              <a:chExt cx="234910" cy="1294475"/>
            </a:xfrm>
            <a:solidFill>
              <a:schemeClr val="bg1"/>
            </a:solidFill>
          </p:grpSpPr>
          <p:sp>
            <p:nvSpPr>
              <p:cNvPr id="73" name="Rectangle 34">
                <a:extLst>
                  <a:ext uri="{FF2B5EF4-FFF2-40B4-BE49-F238E27FC236}">
                    <a16:creationId xmlns:a16="http://schemas.microsoft.com/office/drawing/2014/main" xmlns="" id="{05E90907-D6FB-4FEB-A1BC-113FB359045C}"/>
                  </a:ext>
                </a:extLst>
              </p:cNvPr>
              <p:cNvSpPr/>
              <p:nvPr/>
            </p:nvSpPr>
            <p:spPr>
              <a:xfrm>
                <a:off x="1405139" y="3717033"/>
                <a:ext cx="234910" cy="234910"/>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74" name="Rectangle 35">
                <a:extLst>
                  <a:ext uri="{FF2B5EF4-FFF2-40B4-BE49-F238E27FC236}">
                    <a16:creationId xmlns:a16="http://schemas.microsoft.com/office/drawing/2014/main" xmlns="" id="{91DD166C-A30A-4D8E-ACD4-B8D0BCAA31C3}"/>
                  </a:ext>
                </a:extLst>
              </p:cNvPr>
              <p:cNvSpPr/>
              <p:nvPr/>
            </p:nvSpPr>
            <p:spPr>
              <a:xfrm>
                <a:off x="1405139" y="3356993"/>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75" name="Rectangle 36">
                <a:extLst>
                  <a:ext uri="{FF2B5EF4-FFF2-40B4-BE49-F238E27FC236}">
                    <a16:creationId xmlns:a16="http://schemas.microsoft.com/office/drawing/2014/main" xmlns="" id="{127C46BB-4614-4114-BA55-8809066F0FB1}"/>
                  </a:ext>
                </a:extLst>
              </p:cNvPr>
              <p:cNvSpPr/>
              <p:nvPr/>
            </p:nvSpPr>
            <p:spPr>
              <a:xfrm>
                <a:off x="1405139" y="2996955"/>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76" name="Rectangle 37">
                <a:extLst>
                  <a:ext uri="{FF2B5EF4-FFF2-40B4-BE49-F238E27FC236}">
                    <a16:creationId xmlns:a16="http://schemas.microsoft.com/office/drawing/2014/main" xmlns="" id="{FA9E9106-BBA0-464B-AEEF-8445164A2247}"/>
                  </a:ext>
                </a:extLst>
              </p:cNvPr>
              <p:cNvSpPr/>
              <p:nvPr/>
            </p:nvSpPr>
            <p:spPr>
              <a:xfrm>
                <a:off x="1405139" y="2657468"/>
                <a:ext cx="234910" cy="234910"/>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grpSp>
      </p:grpSp>
      <p:sp>
        <p:nvSpPr>
          <p:cNvPr id="92" name="TextBox 91">
            <a:extLst>
              <a:ext uri="{FF2B5EF4-FFF2-40B4-BE49-F238E27FC236}">
                <a16:creationId xmlns:a16="http://schemas.microsoft.com/office/drawing/2014/main" xmlns="" id="{E8EF2720-15A1-D4D4-BAF6-FDD9F10F8073}"/>
              </a:ext>
            </a:extLst>
          </p:cNvPr>
          <p:cNvSpPr txBox="1"/>
          <p:nvPr/>
        </p:nvSpPr>
        <p:spPr>
          <a:xfrm>
            <a:off x="398853" y="1784764"/>
            <a:ext cx="4475985" cy="1938992"/>
          </a:xfrm>
          <a:prstGeom prst="rect">
            <a:avLst/>
          </a:prstGeom>
          <a:noFill/>
        </p:spPr>
        <p:txBody>
          <a:bodyPr wrap="square">
            <a:spAutoFit/>
          </a:bodyPr>
          <a:lstStyle/>
          <a:p>
            <a:pPr algn="just">
              <a:lnSpc>
                <a:spcPct val="150000"/>
              </a:lnSpc>
            </a:pPr>
            <a:r>
              <a:rPr lang="en-US" sz="2000" smtClean="0">
                <a:solidFill>
                  <a:schemeClr val="bg1"/>
                </a:solidFill>
                <a:latin typeface="Cambria" pitchFamily="18" charset="0"/>
                <a:ea typeface="Cambria" pitchFamily="18" charset="0"/>
                <a:cs typeface="Times New Roman" panose="02020603050405020304" pitchFamily="18" charset="0"/>
              </a:rPr>
              <a:t>a. </a:t>
            </a:r>
            <a:r>
              <a:rPr lang="en-US" sz="2000" b="1" smtClean="0">
                <a:solidFill>
                  <a:schemeClr val="bg1"/>
                </a:solidFill>
                <a:latin typeface="Cambria" pitchFamily="18" charset="0"/>
                <a:ea typeface="Cambria" pitchFamily="18" charset="0"/>
                <a:cs typeface="Times New Roman" panose="02020603050405020304" pitchFamily="18" charset="0"/>
              </a:rPr>
              <a:t>Loại phương tiện phi ngôn ngữ </a:t>
            </a:r>
            <a:r>
              <a:rPr lang="en-US" sz="2000" smtClean="0">
                <a:solidFill>
                  <a:schemeClr val="bg1"/>
                </a:solidFill>
                <a:latin typeface="Cambria" pitchFamily="18" charset="0"/>
                <a:ea typeface="Cambria" pitchFamily="18" charset="0"/>
                <a:cs typeface="Times New Roman" panose="02020603050405020304" pitchFamily="18" charset="0"/>
              </a:rPr>
              <a:t>được sử dụng trong VB Sơn Đoòng – thế giới chỉ có một và Đồ gốm gia dụng của người Việt là </a:t>
            </a:r>
            <a:r>
              <a:rPr lang="en-US" sz="2000" b="1" smtClean="0">
                <a:solidFill>
                  <a:schemeClr val="bg1"/>
                </a:solidFill>
                <a:latin typeface="Cambria" pitchFamily="18" charset="0"/>
                <a:ea typeface="Cambria" pitchFamily="18" charset="0"/>
                <a:cs typeface="Times New Roman" panose="02020603050405020304" pitchFamily="18" charset="0"/>
              </a:rPr>
              <a:t>sơ đồ, hình ảnh. </a:t>
            </a:r>
            <a:endParaRPr lang="en-US" sz="2000" b="1" dirty="0">
              <a:solidFill>
                <a:schemeClr val="bg1"/>
              </a:solidFill>
              <a:latin typeface="Cambria" pitchFamily="18" charset="0"/>
              <a:ea typeface="Cambria" pitchFamily="18" charset="0"/>
              <a:cs typeface="Times New Roman" panose="02020603050405020304" pitchFamily="18" charset="0"/>
            </a:endParaRPr>
          </a:p>
        </p:txBody>
      </p:sp>
      <p:sp>
        <p:nvSpPr>
          <p:cNvPr id="48" name="Rectangle: Rounded Corners 19">
            <a:extLst>
              <a:ext uri="{FF2B5EF4-FFF2-40B4-BE49-F238E27FC236}">
                <a16:creationId xmlns:a16="http://schemas.microsoft.com/office/drawing/2014/main" xmlns="" id="{5AFBFEBD-987F-081B-27D3-9080E6DBBB13}"/>
              </a:ext>
            </a:extLst>
          </p:cNvPr>
          <p:cNvSpPr/>
          <p:nvPr/>
        </p:nvSpPr>
        <p:spPr>
          <a:xfrm>
            <a:off x="76200" y="86034"/>
            <a:ext cx="8991600" cy="1448908"/>
          </a:xfrm>
          <a:prstGeom prst="roundRect">
            <a:avLst/>
          </a:prstGeom>
          <a:ln>
            <a:solidFill>
              <a:schemeClr val="accent3">
                <a:lumMod val="20000"/>
                <a:lumOff val="80000"/>
              </a:schemeClr>
            </a:solid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6"/>
          </a:lnRef>
          <a:fillRef idx="1">
            <a:schemeClr val="lt1"/>
          </a:fillRef>
          <a:effectRef idx="0">
            <a:schemeClr val="accent6"/>
          </a:effectRef>
          <a:fontRef idx="minor">
            <a:schemeClr val="dk1"/>
          </a:fontRef>
        </p:style>
        <p:txBody>
          <a:bodyPr rtlCol="0" anchor="ctr"/>
          <a:lstStyle/>
          <a:p>
            <a:pPr>
              <a:lnSpc>
                <a:spcPct val="150000"/>
              </a:lnSpc>
            </a:pPr>
            <a:r>
              <a:rPr lang="vi-VN" sz="2200" b="1" smtClean="0">
                <a:solidFill>
                  <a:srgbClr val="C00000"/>
                </a:solidFill>
                <a:latin typeface="Cambria" pitchFamily="18" charset="0"/>
                <a:ea typeface="Cambria" pitchFamily="18" charset="0"/>
                <a:cs typeface="Times New Roman" panose="02020603050405020304" pitchFamily="18" charset="0"/>
              </a:rPr>
              <a:t>Bài 2. Quan sát những phương tiện phi ngôn ngữ được sử dụng trong văn bản Sơn Đoòng – thế giới chỉ có một, Đồ gốm gia dụng của người Việt và thực hiện các yêu cầu sau:</a:t>
            </a:r>
          </a:p>
        </p:txBody>
      </p:sp>
      <p:grpSp>
        <p:nvGrpSpPr>
          <p:cNvPr id="50" name="Group 49">
            <a:extLst>
              <a:ext uri="{FF2B5EF4-FFF2-40B4-BE49-F238E27FC236}">
                <a16:creationId xmlns:a16="http://schemas.microsoft.com/office/drawing/2014/main" xmlns="" id="{81BDFB9F-49DA-4009-A127-0D10E13A9901}"/>
              </a:ext>
            </a:extLst>
          </p:cNvPr>
          <p:cNvGrpSpPr/>
          <p:nvPr/>
        </p:nvGrpSpPr>
        <p:grpSpPr>
          <a:xfrm rot="397643" flipH="1">
            <a:off x="6663504" y="1051103"/>
            <a:ext cx="1075741" cy="1219105"/>
            <a:chOff x="5365048" y="479821"/>
            <a:chExt cx="8036930" cy="9108010"/>
          </a:xfrm>
          <a:solidFill>
            <a:schemeClr val="bg1"/>
          </a:solidFill>
        </p:grpSpPr>
        <p:sp>
          <p:nvSpPr>
            <p:cNvPr id="51" name="Freeform: Shape 98">
              <a:extLst>
                <a:ext uri="{FF2B5EF4-FFF2-40B4-BE49-F238E27FC236}">
                  <a16:creationId xmlns:a16="http://schemas.microsoft.com/office/drawing/2014/main" xmlns="" id="{97B2EEDF-6E13-4F66-9DDC-F5048355262D}"/>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sp>
          <p:nvSpPr>
            <p:cNvPr id="52" name="Freeform: Shape 99">
              <a:extLst>
                <a:ext uri="{FF2B5EF4-FFF2-40B4-BE49-F238E27FC236}">
                  <a16:creationId xmlns:a16="http://schemas.microsoft.com/office/drawing/2014/main" xmlns="" id="{14043144-8DFC-47FF-9F54-CCCEAF929B4D}"/>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sp>
          <p:nvSpPr>
            <p:cNvPr id="53" name="Freeform: Shape 100">
              <a:extLst>
                <a:ext uri="{FF2B5EF4-FFF2-40B4-BE49-F238E27FC236}">
                  <a16:creationId xmlns:a16="http://schemas.microsoft.com/office/drawing/2014/main" xmlns="" id="{85A730FC-82D4-4B7A-A3F4-B2EE54A50BD4}"/>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sp>
          <p:nvSpPr>
            <p:cNvPr id="54" name="Freeform: Shape 101">
              <a:extLst>
                <a:ext uri="{FF2B5EF4-FFF2-40B4-BE49-F238E27FC236}">
                  <a16:creationId xmlns:a16="http://schemas.microsoft.com/office/drawing/2014/main" xmlns="" id="{3047986A-4CEA-4ED1-801F-FC1CC44A3B77}"/>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sp>
          <p:nvSpPr>
            <p:cNvPr id="55" name="Freeform: Shape 102">
              <a:extLst>
                <a:ext uri="{FF2B5EF4-FFF2-40B4-BE49-F238E27FC236}">
                  <a16:creationId xmlns:a16="http://schemas.microsoft.com/office/drawing/2014/main" xmlns="" id="{AEB7D496-1DFC-486A-B703-25F9952F6311}"/>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sp>
          <p:nvSpPr>
            <p:cNvPr id="56" name="Freeform: Shape 103">
              <a:extLst>
                <a:ext uri="{FF2B5EF4-FFF2-40B4-BE49-F238E27FC236}">
                  <a16:creationId xmlns:a16="http://schemas.microsoft.com/office/drawing/2014/main" xmlns="" id="{56E2A57B-B459-4BB0-B5E4-5ED02B65C2F2}"/>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sp>
          <p:nvSpPr>
            <p:cNvPr id="57" name="Freeform: Shape 104">
              <a:extLst>
                <a:ext uri="{FF2B5EF4-FFF2-40B4-BE49-F238E27FC236}">
                  <a16:creationId xmlns:a16="http://schemas.microsoft.com/office/drawing/2014/main" xmlns="" id="{895545E7-F7EF-4BB7-BD3E-2B99A32DDCC0}"/>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endParaRPr>
            </a:p>
          </p:txBody>
        </p:sp>
      </p:grpSp>
    </p:spTree>
    <p:extLst>
      <p:ext uri="{BB962C8B-B14F-4D97-AF65-F5344CB8AC3E}">
        <p14:creationId xmlns:p14="http://schemas.microsoft.com/office/powerpoint/2010/main" val="3076839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2"/>
                                        </p:tgtEl>
                                        <p:attrNameLst>
                                          <p:attrName>style.visibility</p:attrName>
                                        </p:attrNameLst>
                                      </p:cBhvr>
                                      <p:to>
                                        <p:strVal val="visible"/>
                                      </p:to>
                                    </p:set>
                                    <p:animEffect transition="in" filter="fade">
                                      <p:cBhvr>
                                        <p:cTn id="7" dur="500"/>
                                        <p:tgtEl>
                                          <p:spTgt spid="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19579" y="1845315"/>
            <a:ext cx="5813606" cy="1452869"/>
            <a:chOff x="811019" y="2065791"/>
            <a:chExt cx="5813606" cy="1452869"/>
          </a:xfrm>
        </p:grpSpPr>
        <p:grpSp>
          <p:nvGrpSpPr>
            <p:cNvPr id="30" name="Group 29">
              <a:extLst>
                <a:ext uri="{FF2B5EF4-FFF2-40B4-BE49-F238E27FC236}">
                  <a16:creationId xmlns:a16="http://schemas.microsoft.com/office/drawing/2014/main" xmlns="" id="{97EC6770-CD61-4C85-835C-747E53CE6616}"/>
                </a:ext>
              </a:extLst>
            </p:cNvPr>
            <p:cNvGrpSpPr/>
            <p:nvPr/>
          </p:nvGrpSpPr>
          <p:grpSpPr>
            <a:xfrm rot="8690698">
              <a:off x="2736243" y="2500248"/>
              <a:ext cx="181923" cy="1018412"/>
              <a:chOff x="1403648" y="3356992"/>
              <a:chExt cx="234910" cy="1315034"/>
            </a:xfrm>
            <a:solidFill>
              <a:schemeClr val="bg1"/>
            </a:solidFill>
          </p:grpSpPr>
          <p:sp>
            <p:nvSpPr>
              <p:cNvPr id="31" name="Rectangle 30">
                <a:extLst>
                  <a:ext uri="{FF2B5EF4-FFF2-40B4-BE49-F238E27FC236}">
                    <a16:creationId xmlns:a16="http://schemas.microsoft.com/office/drawing/2014/main" xmlns="" id="{2F39A857-4728-4547-B1E0-00B03B9779BC}"/>
                  </a:ext>
                </a:extLst>
              </p:cNvPr>
              <p:cNvSpPr/>
              <p:nvPr/>
            </p:nvSpPr>
            <p:spPr>
              <a:xfrm>
                <a:off x="1403648" y="4437116"/>
                <a:ext cx="234910" cy="234910"/>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32" name="Rectangle 31">
                <a:extLst>
                  <a:ext uri="{FF2B5EF4-FFF2-40B4-BE49-F238E27FC236}">
                    <a16:creationId xmlns:a16="http://schemas.microsoft.com/office/drawing/2014/main" xmlns="" id="{BF64B3B7-75DD-4BDE-B1D5-A0E227897321}"/>
                  </a:ext>
                </a:extLst>
              </p:cNvPr>
              <p:cNvSpPr/>
              <p:nvPr/>
            </p:nvSpPr>
            <p:spPr>
              <a:xfrm>
                <a:off x="1403648" y="4077076"/>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33" name="Rectangle 32">
                <a:extLst>
                  <a:ext uri="{FF2B5EF4-FFF2-40B4-BE49-F238E27FC236}">
                    <a16:creationId xmlns:a16="http://schemas.microsoft.com/office/drawing/2014/main" xmlns="" id="{31610BDC-4205-469A-8060-B84FE19D5915}"/>
                  </a:ext>
                </a:extLst>
              </p:cNvPr>
              <p:cNvSpPr/>
              <p:nvPr/>
            </p:nvSpPr>
            <p:spPr>
              <a:xfrm>
                <a:off x="1403648" y="3717036"/>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34" name="Rectangle 33">
                <a:extLst>
                  <a:ext uri="{FF2B5EF4-FFF2-40B4-BE49-F238E27FC236}">
                    <a16:creationId xmlns:a16="http://schemas.microsoft.com/office/drawing/2014/main" xmlns="" id="{0EEE02FF-41D2-4D27-97C2-2CF65534EF4E}"/>
                  </a:ext>
                </a:extLst>
              </p:cNvPr>
              <p:cNvSpPr/>
              <p:nvPr/>
            </p:nvSpPr>
            <p:spPr>
              <a:xfrm>
                <a:off x="1403648" y="3356992"/>
                <a:ext cx="234910" cy="234910"/>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dirty="0"/>
              </a:p>
            </p:txBody>
          </p:sp>
        </p:grpSp>
        <p:grpSp>
          <p:nvGrpSpPr>
            <p:cNvPr id="35" name="Group 34">
              <a:extLst>
                <a:ext uri="{FF2B5EF4-FFF2-40B4-BE49-F238E27FC236}">
                  <a16:creationId xmlns:a16="http://schemas.microsoft.com/office/drawing/2014/main" xmlns="" id="{4BE62FF6-A276-418C-BC40-B7B122DF95F2}"/>
                </a:ext>
              </a:extLst>
            </p:cNvPr>
            <p:cNvGrpSpPr/>
            <p:nvPr/>
          </p:nvGrpSpPr>
          <p:grpSpPr>
            <a:xfrm rot="3245569">
              <a:off x="3748826" y="2012224"/>
              <a:ext cx="181924" cy="1553606"/>
              <a:chOff x="1405139" y="2657468"/>
              <a:chExt cx="234911" cy="2014559"/>
            </a:xfrm>
            <a:solidFill>
              <a:schemeClr val="bg1"/>
            </a:solidFill>
          </p:grpSpPr>
          <p:sp>
            <p:nvSpPr>
              <p:cNvPr id="36" name="Rectangle 35">
                <a:extLst>
                  <a:ext uri="{FF2B5EF4-FFF2-40B4-BE49-F238E27FC236}">
                    <a16:creationId xmlns:a16="http://schemas.microsoft.com/office/drawing/2014/main" xmlns="" id="{C51995DD-CBFC-4410-B09C-789B7194B326}"/>
                  </a:ext>
                </a:extLst>
              </p:cNvPr>
              <p:cNvSpPr/>
              <p:nvPr/>
            </p:nvSpPr>
            <p:spPr>
              <a:xfrm>
                <a:off x="1405140" y="4437117"/>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37" name="Rectangle 36">
                <a:extLst>
                  <a:ext uri="{FF2B5EF4-FFF2-40B4-BE49-F238E27FC236}">
                    <a16:creationId xmlns:a16="http://schemas.microsoft.com/office/drawing/2014/main" xmlns="" id="{02AF00B9-9034-439F-BF95-69D0D0F18A51}"/>
                  </a:ext>
                </a:extLst>
              </p:cNvPr>
              <p:cNvSpPr/>
              <p:nvPr/>
            </p:nvSpPr>
            <p:spPr>
              <a:xfrm>
                <a:off x="1405139" y="4077077"/>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38" name="Rectangle 37">
                <a:extLst>
                  <a:ext uri="{FF2B5EF4-FFF2-40B4-BE49-F238E27FC236}">
                    <a16:creationId xmlns:a16="http://schemas.microsoft.com/office/drawing/2014/main" xmlns="" id="{199F45CB-F77A-4ECB-8E21-6DE417AD0B8F}"/>
                  </a:ext>
                </a:extLst>
              </p:cNvPr>
              <p:cNvSpPr/>
              <p:nvPr/>
            </p:nvSpPr>
            <p:spPr>
              <a:xfrm>
                <a:off x="1405139" y="3717037"/>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39" name="Rectangle 38">
                <a:extLst>
                  <a:ext uri="{FF2B5EF4-FFF2-40B4-BE49-F238E27FC236}">
                    <a16:creationId xmlns:a16="http://schemas.microsoft.com/office/drawing/2014/main" xmlns="" id="{B8CFAFE4-2005-4889-9422-1145F85059B1}"/>
                  </a:ext>
                </a:extLst>
              </p:cNvPr>
              <p:cNvSpPr/>
              <p:nvPr/>
            </p:nvSpPr>
            <p:spPr>
              <a:xfrm>
                <a:off x="1405139" y="3356996"/>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40" name="Rectangle 39">
                <a:extLst>
                  <a:ext uri="{FF2B5EF4-FFF2-40B4-BE49-F238E27FC236}">
                    <a16:creationId xmlns:a16="http://schemas.microsoft.com/office/drawing/2014/main" xmlns="" id="{57CAB374-C9A4-4E9D-9537-9C1D7FBF11CB}"/>
                  </a:ext>
                </a:extLst>
              </p:cNvPr>
              <p:cNvSpPr/>
              <p:nvPr/>
            </p:nvSpPr>
            <p:spPr>
              <a:xfrm>
                <a:off x="1405139" y="2996955"/>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41" name="Rectangle 40">
                <a:extLst>
                  <a:ext uri="{FF2B5EF4-FFF2-40B4-BE49-F238E27FC236}">
                    <a16:creationId xmlns:a16="http://schemas.microsoft.com/office/drawing/2014/main" xmlns="" id="{2D6F3F37-6FCF-40A0-B138-EF8CBE72635F}"/>
                  </a:ext>
                </a:extLst>
              </p:cNvPr>
              <p:cNvSpPr/>
              <p:nvPr/>
            </p:nvSpPr>
            <p:spPr>
              <a:xfrm>
                <a:off x="1405139" y="2657468"/>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grpSp>
        <p:grpSp>
          <p:nvGrpSpPr>
            <p:cNvPr id="42" name="Group 41">
              <a:extLst>
                <a:ext uri="{FF2B5EF4-FFF2-40B4-BE49-F238E27FC236}">
                  <a16:creationId xmlns:a16="http://schemas.microsoft.com/office/drawing/2014/main" xmlns="" id="{EF8A1537-E8FD-401D-8441-503937E110BB}"/>
                </a:ext>
              </a:extLst>
            </p:cNvPr>
            <p:cNvGrpSpPr/>
            <p:nvPr/>
          </p:nvGrpSpPr>
          <p:grpSpPr>
            <a:xfrm rot="3195195">
              <a:off x="5749542" y="1539146"/>
              <a:ext cx="184456" cy="1565710"/>
              <a:chOff x="1401868" y="2996954"/>
              <a:chExt cx="238180" cy="2030254"/>
            </a:xfrm>
            <a:solidFill>
              <a:schemeClr val="bg1"/>
            </a:solidFill>
          </p:grpSpPr>
          <p:sp>
            <p:nvSpPr>
              <p:cNvPr id="43" name="Rectangle 42">
                <a:extLst>
                  <a:ext uri="{FF2B5EF4-FFF2-40B4-BE49-F238E27FC236}">
                    <a16:creationId xmlns:a16="http://schemas.microsoft.com/office/drawing/2014/main" xmlns="" id="{317312C8-5AE4-4FAA-A7DF-CE6833BC8DD0}"/>
                  </a:ext>
                </a:extLst>
              </p:cNvPr>
              <p:cNvSpPr/>
              <p:nvPr/>
            </p:nvSpPr>
            <p:spPr>
              <a:xfrm>
                <a:off x="1405136" y="4437114"/>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44" name="Rectangle 43">
                <a:extLst>
                  <a:ext uri="{FF2B5EF4-FFF2-40B4-BE49-F238E27FC236}">
                    <a16:creationId xmlns:a16="http://schemas.microsoft.com/office/drawing/2014/main" xmlns="" id="{404A8A7F-7F22-4007-80E1-2CF25F3C100D}"/>
                  </a:ext>
                </a:extLst>
              </p:cNvPr>
              <p:cNvSpPr/>
              <p:nvPr/>
            </p:nvSpPr>
            <p:spPr>
              <a:xfrm>
                <a:off x="1405136" y="4077074"/>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45" name="Rectangle 44">
                <a:extLst>
                  <a:ext uri="{FF2B5EF4-FFF2-40B4-BE49-F238E27FC236}">
                    <a16:creationId xmlns:a16="http://schemas.microsoft.com/office/drawing/2014/main" xmlns="" id="{42F959BA-D50E-4F9D-864C-1810FFE05E96}"/>
                  </a:ext>
                </a:extLst>
              </p:cNvPr>
              <p:cNvSpPr/>
              <p:nvPr/>
            </p:nvSpPr>
            <p:spPr>
              <a:xfrm>
                <a:off x="1405137" y="3717034"/>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46" name="Rectangle 45">
                <a:extLst>
                  <a:ext uri="{FF2B5EF4-FFF2-40B4-BE49-F238E27FC236}">
                    <a16:creationId xmlns:a16="http://schemas.microsoft.com/office/drawing/2014/main" xmlns="" id="{826F540A-80B2-4EF7-B7EA-BCCCDCC13C2A}"/>
                  </a:ext>
                </a:extLst>
              </p:cNvPr>
              <p:cNvSpPr/>
              <p:nvPr/>
            </p:nvSpPr>
            <p:spPr>
              <a:xfrm>
                <a:off x="1405138" y="3356994"/>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47" name="Rectangle 46">
                <a:extLst>
                  <a:ext uri="{FF2B5EF4-FFF2-40B4-BE49-F238E27FC236}">
                    <a16:creationId xmlns:a16="http://schemas.microsoft.com/office/drawing/2014/main" xmlns="" id="{E3BE6A63-32B8-49F7-A4B7-8D132879D5F7}"/>
                  </a:ext>
                </a:extLst>
              </p:cNvPr>
              <p:cNvSpPr/>
              <p:nvPr/>
            </p:nvSpPr>
            <p:spPr>
              <a:xfrm>
                <a:off x="1405137" y="2996954"/>
                <a:ext cx="234910" cy="234910"/>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49" name="Rectangle 39">
                <a:extLst>
                  <a:ext uri="{FF2B5EF4-FFF2-40B4-BE49-F238E27FC236}">
                    <a16:creationId xmlns:a16="http://schemas.microsoft.com/office/drawing/2014/main" xmlns="" id="{B4983708-49F0-4018-AF1B-8AD04C87A3CD}"/>
                  </a:ext>
                </a:extLst>
              </p:cNvPr>
              <p:cNvSpPr/>
              <p:nvPr/>
            </p:nvSpPr>
            <p:spPr>
              <a:xfrm>
                <a:off x="1401868" y="4792298"/>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grpSp>
        <p:grpSp>
          <p:nvGrpSpPr>
            <p:cNvPr id="65" name="Group 31">
              <a:extLst>
                <a:ext uri="{FF2B5EF4-FFF2-40B4-BE49-F238E27FC236}">
                  <a16:creationId xmlns:a16="http://schemas.microsoft.com/office/drawing/2014/main" xmlns="" id="{D83D00FD-AC5D-49C9-A69A-A139E062F7E4}"/>
                </a:ext>
              </a:extLst>
            </p:cNvPr>
            <p:cNvGrpSpPr/>
            <p:nvPr/>
          </p:nvGrpSpPr>
          <p:grpSpPr>
            <a:xfrm rot="3362377">
              <a:off x="1617780" y="2367638"/>
              <a:ext cx="181923" cy="1795445"/>
              <a:chOff x="1405139" y="2657470"/>
              <a:chExt cx="234910" cy="2328151"/>
            </a:xfrm>
            <a:solidFill>
              <a:schemeClr val="bg1"/>
            </a:solidFill>
          </p:grpSpPr>
          <p:sp>
            <p:nvSpPr>
              <p:cNvPr id="66" name="Rectangle 32">
                <a:extLst>
                  <a:ext uri="{FF2B5EF4-FFF2-40B4-BE49-F238E27FC236}">
                    <a16:creationId xmlns:a16="http://schemas.microsoft.com/office/drawing/2014/main" xmlns="" id="{E6CCE931-F3F5-47B6-B0A4-9BDBAAF9F1AB}"/>
                  </a:ext>
                </a:extLst>
              </p:cNvPr>
              <p:cNvSpPr/>
              <p:nvPr/>
            </p:nvSpPr>
            <p:spPr>
              <a:xfrm>
                <a:off x="1405139" y="4437116"/>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67" name="Rectangle 33">
                <a:extLst>
                  <a:ext uri="{FF2B5EF4-FFF2-40B4-BE49-F238E27FC236}">
                    <a16:creationId xmlns:a16="http://schemas.microsoft.com/office/drawing/2014/main" xmlns="" id="{2D8ED117-0EB0-40FC-A5B4-2DE06F55DA86}"/>
                  </a:ext>
                </a:extLst>
              </p:cNvPr>
              <p:cNvSpPr/>
              <p:nvPr/>
            </p:nvSpPr>
            <p:spPr>
              <a:xfrm>
                <a:off x="1405139" y="4077075"/>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68" name="Rectangle 34">
                <a:extLst>
                  <a:ext uri="{FF2B5EF4-FFF2-40B4-BE49-F238E27FC236}">
                    <a16:creationId xmlns:a16="http://schemas.microsoft.com/office/drawing/2014/main" xmlns="" id="{DE7DCBA0-83CD-4CE2-8EA5-B034E139FFB4}"/>
                  </a:ext>
                </a:extLst>
              </p:cNvPr>
              <p:cNvSpPr/>
              <p:nvPr/>
            </p:nvSpPr>
            <p:spPr>
              <a:xfrm>
                <a:off x="1405139" y="3717035"/>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69" name="Rectangle 35">
                <a:extLst>
                  <a:ext uri="{FF2B5EF4-FFF2-40B4-BE49-F238E27FC236}">
                    <a16:creationId xmlns:a16="http://schemas.microsoft.com/office/drawing/2014/main" xmlns="" id="{DC7CC37B-435A-44CC-82A2-053291047A1C}"/>
                  </a:ext>
                </a:extLst>
              </p:cNvPr>
              <p:cNvSpPr/>
              <p:nvPr/>
            </p:nvSpPr>
            <p:spPr>
              <a:xfrm>
                <a:off x="1405139" y="3356995"/>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70" name="Rectangle 36">
                <a:extLst>
                  <a:ext uri="{FF2B5EF4-FFF2-40B4-BE49-F238E27FC236}">
                    <a16:creationId xmlns:a16="http://schemas.microsoft.com/office/drawing/2014/main" xmlns="" id="{ACD4A3B3-FB3A-48D2-9BB4-2B578F0CF810}"/>
                  </a:ext>
                </a:extLst>
              </p:cNvPr>
              <p:cNvSpPr/>
              <p:nvPr/>
            </p:nvSpPr>
            <p:spPr>
              <a:xfrm>
                <a:off x="1405139" y="2996955"/>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71" name="Rectangle 37">
                <a:extLst>
                  <a:ext uri="{FF2B5EF4-FFF2-40B4-BE49-F238E27FC236}">
                    <a16:creationId xmlns:a16="http://schemas.microsoft.com/office/drawing/2014/main" xmlns="" id="{DDF372D3-3B21-4E53-AD18-B5BB56CD7137}"/>
                  </a:ext>
                </a:extLst>
              </p:cNvPr>
              <p:cNvSpPr/>
              <p:nvPr/>
            </p:nvSpPr>
            <p:spPr>
              <a:xfrm>
                <a:off x="1405139" y="2657470"/>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77" name="Rectangle 32">
                <a:extLst>
                  <a:ext uri="{FF2B5EF4-FFF2-40B4-BE49-F238E27FC236}">
                    <a16:creationId xmlns:a16="http://schemas.microsoft.com/office/drawing/2014/main" xmlns="" id="{9F54E36D-AE1D-4F89-B66F-C9A898B14169}"/>
                  </a:ext>
                </a:extLst>
              </p:cNvPr>
              <p:cNvSpPr/>
              <p:nvPr/>
            </p:nvSpPr>
            <p:spPr>
              <a:xfrm>
                <a:off x="1405139" y="4750711"/>
                <a:ext cx="234910" cy="234910"/>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grpSp>
        <p:grpSp>
          <p:nvGrpSpPr>
            <p:cNvPr id="72" name="Group 31">
              <a:extLst>
                <a:ext uri="{FF2B5EF4-FFF2-40B4-BE49-F238E27FC236}">
                  <a16:creationId xmlns:a16="http://schemas.microsoft.com/office/drawing/2014/main" xmlns="" id="{0AF9C9F7-45A0-4250-A94B-CC135758F875}"/>
                </a:ext>
              </a:extLst>
            </p:cNvPr>
            <p:cNvGrpSpPr/>
            <p:nvPr/>
          </p:nvGrpSpPr>
          <p:grpSpPr>
            <a:xfrm rot="19381873">
              <a:off x="4751692" y="2065791"/>
              <a:ext cx="181923" cy="1002490"/>
              <a:chOff x="1405139" y="2657468"/>
              <a:chExt cx="234910" cy="1294475"/>
            </a:xfrm>
            <a:solidFill>
              <a:schemeClr val="bg1"/>
            </a:solidFill>
          </p:grpSpPr>
          <p:sp>
            <p:nvSpPr>
              <p:cNvPr id="73" name="Rectangle 34">
                <a:extLst>
                  <a:ext uri="{FF2B5EF4-FFF2-40B4-BE49-F238E27FC236}">
                    <a16:creationId xmlns:a16="http://schemas.microsoft.com/office/drawing/2014/main" xmlns="" id="{05E90907-D6FB-4FEB-A1BC-113FB359045C}"/>
                  </a:ext>
                </a:extLst>
              </p:cNvPr>
              <p:cNvSpPr/>
              <p:nvPr/>
            </p:nvSpPr>
            <p:spPr>
              <a:xfrm>
                <a:off x="1405139" y="3717033"/>
                <a:ext cx="234910" cy="234910"/>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74" name="Rectangle 35">
                <a:extLst>
                  <a:ext uri="{FF2B5EF4-FFF2-40B4-BE49-F238E27FC236}">
                    <a16:creationId xmlns:a16="http://schemas.microsoft.com/office/drawing/2014/main" xmlns="" id="{91DD166C-A30A-4D8E-ACD4-B8D0BCAA31C3}"/>
                  </a:ext>
                </a:extLst>
              </p:cNvPr>
              <p:cNvSpPr/>
              <p:nvPr/>
            </p:nvSpPr>
            <p:spPr>
              <a:xfrm>
                <a:off x="1405139" y="3356993"/>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75" name="Rectangle 36">
                <a:extLst>
                  <a:ext uri="{FF2B5EF4-FFF2-40B4-BE49-F238E27FC236}">
                    <a16:creationId xmlns:a16="http://schemas.microsoft.com/office/drawing/2014/main" xmlns="" id="{127C46BB-4614-4114-BA55-8809066F0FB1}"/>
                  </a:ext>
                </a:extLst>
              </p:cNvPr>
              <p:cNvSpPr/>
              <p:nvPr/>
            </p:nvSpPr>
            <p:spPr>
              <a:xfrm>
                <a:off x="1405139" y="2996955"/>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76" name="Rectangle 37">
                <a:extLst>
                  <a:ext uri="{FF2B5EF4-FFF2-40B4-BE49-F238E27FC236}">
                    <a16:creationId xmlns:a16="http://schemas.microsoft.com/office/drawing/2014/main" xmlns="" id="{FA9E9106-BBA0-464B-AEEF-8445164A2247}"/>
                  </a:ext>
                </a:extLst>
              </p:cNvPr>
              <p:cNvSpPr/>
              <p:nvPr/>
            </p:nvSpPr>
            <p:spPr>
              <a:xfrm>
                <a:off x="1405139" y="2657468"/>
                <a:ext cx="234910" cy="234910"/>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grpSp>
      </p:grpSp>
      <p:sp>
        <p:nvSpPr>
          <p:cNvPr id="92" name="TextBox 91">
            <a:extLst>
              <a:ext uri="{FF2B5EF4-FFF2-40B4-BE49-F238E27FC236}">
                <a16:creationId xmlns:a16="http://schemas.microsoft.com/office/drawing/2014/main" xmlns="" id="{E8EF2720-15A1-D4D4-BAF6-FDD9F10F8073}"/>
              </a:ext>
            </a:extLst>
          </p:cNvPr>
          <p:cNvSpPr txBox="1"/>
          <p:nvPr/>
        </p:nvSpPr>
        <p:spPr>
          <a:xfrm>
            <a:off x="2018081" y="3154329"/>
            <a:ext cx="6982651" cy="1938992"/>
          </a:xfrm>
          <a:prstGeom prst="rect">
            <a:avLst/>
          </a:prstGeom>
          <a:noFill/>
        </p:spPr>
        <p:txBody>
          <a:bodyPr wrap="square">
            <a:spAutoFit/>
          </a:bodyPr>
          <a:lstStyle/>
          <a:p>
            <a:pPr algn="just">
              <a:lnSpc>
                <a:spcPct val="150000"/>
              </a:lnSpc>
            </a:pPr>
            <a:r>
              <a:rPr lang="en-US" sz="2000" b="1" smtClean="0">
                <a:solidFill>
                  <a:schemeClr val="bg1"/>
                </a:solidFill>
                <a:latin typeface="Cambria" pitchFamily="18" charset="0"/>
                <a:ea typeface="Cambria" pitchFamily="18" charset="0"/>
                <a:cs typeface="Times New Roman" panose="02020603050405020304" pitchFamily="18" charset="0"/>
              </a:rPr>
              <a:t>b. Điểm đáng lưu ý trong cách trình bày các phương tiện ấy là: </a:t>
            </a:r>
          </a:p>
          <a:p>
            <a:pPr algn="just">
              <a:lnSpc>
                <a:spcPct val="150000"/>
              </a:lnSpc>
            </a:pPr>
            <a:r>
              <a:rPr lang="en-US" sz="2000" smtClean="0">
                <a:solidFill>
                  <a:schemeClr val="bg1"/>
                </a:solidFill>
                <a:latin typeface="Cambria" pitchFamily="18" charset="0"/>
                <a:ea typeface="Cambria" pitchFamily="18" charset="0"/>
                <a:cs typeface="Times New Roman" panose="02020603050405020304" pitchFamily="18" charset="0"/>
              </a:rPr>
              <a:t>- Trích dẫn nguồn của phương tiện phi ngôn ngữ (nếu có).</a:t>
            </a:r>
          </a:p>
          <a:p>
            <a:pPr algn="just">
              <a:lnSpc>
                <a:spcPct val="150000"/>
              </a:lnSpc>
            </a:pPr>
            <a:r>
              <a:rPr lang="en-US" sz="2000" smtClean="0">
                <a:solidFill>
                  <a:schemeClr val="bg1"/>
                </a:solidFill>
                <a:latin typeface="Cambria" pitchFamily="18" charset="0"/>
                <a:ea typeface="Cambria" pitchFamily="18" charset="0"/>
                <a:cs typeface="Times New Roman" panose="02020603050405020304" pitchFamily="18" charset="0"/>
              </a:rPr>
              <a:t>- Chú thích ngắn gọn tên của phương tiện phi ngôn ngữ.</a:t>
            </a:r>
            <a:endParaRPr lang="en-US" sz="2000" dirty="0">
              <a:solidFill>
                <a:schemeClr val="bg1"/>
              </a:solidFill>
              <a:latin typeface="Cambria" pitchFamily="18" charset="0"/>
              <a:ea typeface="Cambria" pitchFamily="18" charset="0"/>
              <a:cs typeface="Times New Roman" panose="02020603050405020304" pitchFamily="18" charset="0"/>
            </a:endParaRPr>
          </a:p>
        </p:txBody>
      </p:sp>
      <p:sp>
        <p:nvSpPr>
          <p:cNvPr id="48" name="Rectangle: Rounded Corners 19">
            <a:extLst>
              <a:ext uri="{FF2B5EF4-FFF2-40B4-BE49-F238E27FC236}">
                <a16:creationId xmlns:a16="http://schemas.microsoft.com/office/drawing/2014/main" xmlns="" id="{5AFBFEBD-987F-081B-27D3-9080E6DBBB13}"/>
              </a:ext>
            </a:extLst>
          </p:cNvPr>
          <p:cNvSpPr/>
          <p:nvPr/>
        </p:nvSpPr>
        <p:spPr>
          <a:xfrm>
            <a:off x="76200" y="86034"/>
            <a:ext cx="8991600" cy="1448908"/>
          </a:xfrm>
          <a:prstGeom prst="roundRect">
            <a:avLst/>
          </a:prstGeom>
          <a:ln>
            <a:solidFill>
              <a:schemeClr val="accent3">
                <a:lumMod val="20000"/>
                <a:lumOff val="80000"/>
              </a:schemeClr>
            </a:solid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6"/>
          </a:lnRef>
          <a:fillRef idx="1">
            <a:schemeClr val="lt1"/>
          </a:fillRef>
          <a:effectRef idx="0">
            <a:schemeClr val="accent6"/>
          </a:effectRef>
          <a:fontRef idx="minor">
            <a:schemeClr val="dk1"/>
          </a:fontRef>
        </p:style>
        <p:txBody>
          <a:bodyPr rtlCol="0" anchor="ctr"/>
          <a:lstStyle/>
          <a:p>
            <a:pPr>
              <a:lnSpc>
                <a:spcPct val="150000"/>
              </a:lnSpc>
            </a:pPr>
            <a:r>
              <a:rPr lang="vi-VN" sz="2200" b="1" smtClean="0">
                <a:solidFill>
                  <a:srgbClr val="C00000"/>
                </a:solidFill>
                <a:latin typeface="Cambria" pitchFamily="18" charset="0"/>
                <a:ea typeface="Cambria" pitchFamily="18" charset="0"/>
                <a:cs typeface="Times New Roman" panose="02020603050405020304" pitchFamily="18" charset="0"/>
              </a:rPr>
              <a:t>Bài 2. Quan sát những phương tiện phi ngôn ngữ được sử dụng trong văn bản Sơn Đoòng – thế giới chỉ có một, Đồ gốm gia dụng của người Việt và thực hiện các yêu cầu sau:</a:t>
            </a:r>
          </a:p>
        </p:txBody>
      </p:sp>
      <p:grpSp>
        <p:nvGrpSpPr>
          <p:cNvPr id="50" name="Group 49">
            <a:extLst>
              <a:ext uri="{FF2B5EF4-FFF2-40B4-BE49-F238E27FC236}">
                <a16:creationId xmlns:a16="http://schemas.microsoft.com/office/drawing/2014/main" xmlns="" id="{81BDFB9F-49DA-4009-A127-0D10E13A9901}"/>
              </a:ext>
            </a:extLst>
          </p:cNvPr>
          <p:cNvGrpSpPr/>
          <p:nvPr/>
        </p:nvGrpSpPr>
        <p:grpSpPr>
          <a:xfrm rot="397643" flipH="1">
            <a:off x="6663504" y="1051103"/>
            <a:ext cx="1075741" cy="1219105"/>
            <a:chOff x="5365048" y="479821"/>
            <a:chExt cx="8036930" cy="9108010"/>
          </a:xfrm>
          <a:solidFill>
            <a:schemeClr val="bg1"/>
          </a:solidFill>
        </p:grpSpPr>
        <p:sp>
          <p:nvSpPr>
            <p:cNvPr id="51" name="Freeform: Shape 98">
              <a:extLst>
                <a:ext uri="{FF2B5EF4-FFF2-40B4-BE49-F238E27FC236}">
                  <a16:creationId xmlns:a16="http://schemas.microsoft.com/office/drawing/2014/main" xmlns="" id="{97B2EEDF-6E13-4F66-9DDC-F5048355262D}"/>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sp>
          <p:nvSpPr>
            <p:cNvPr id="52" name="Freeform: Shape 99">
              <a:extLst>
                <a:ext uri="{FF2B5EF4-FFF2-40B4-BE49-F238E27FC236}">
                  <a16:creationId xmlns:a16="http://schemas.microsoft.com/office/drawing/2014/main" xmlns="" id="{14043144-8DFC-47FF-9F54-CCCEAF929B4D}"/>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sp>
          <p:nvSpPr>
            <p:cNvPr id="53" name="Freeform: Shape 100">
              <a:extLst>
                <a:ext uri="{FF2B5EF4-FFF2-40B4-BE49-F238E27FC236}">
                  <a16:creationId xmlns:a16="http://schemas.microsoft.com/office/drawing/2014/main" xmlns="" id="{85A730FC-82D4-4B7A-A3F4-B2EE54A50BD4}"/>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sp>
          <p:nvSpPr>
            <p:cNvPr id="54" name="Freeform: Shape 101">
              <a:extLst>
                <a:ext uri="{FF2B5EF4-FFF2-40B4-BE49-F238E27FC236}">
                  <a16:creationId xmlns:a16="http://schemas.microsoft.com/office/drawing/2014/main" xmlns="" id="{3047986A-4CEA-4ED1-801F-FC1CC44A3B77}"/>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sp>
          <p:nvSpPr>
            <p:cNvPr id="55" name="Freeform: Shape 102">
              <a:extLst>
                <a:ext uri="{FF2B5EF4-FFF2-40B4-BE49-F238E27FC236}">
                  <a16:creationId xmlns:a16="http://schemas.microsoft.com/office/drawing/2014/main" xmlns="" id="{AEB7D496-1DFC-486A-B703-25F9952F6311}"/>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sp>
          <p:nvSpPr>
            <p:cNvPr id="56" name="Freeform: Shape 103">
              <a:extLst>
                <a:ext uri="{FF2B5EF4-FFF2-40B4-BE49-F238E27FC236}">
                  <a16:creationId xmlns:a16="http://schemas.microsoft.com/office/drawing/2014/main" xmlns="" id="{56E2A57B-B459-4BB0-B5E4-5ED02B65C2F2}"/>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sp>
          <p:nvSpPr>
            <p:cNvPr id="57" name="Freeform: Shape 104">
              <a:extLst>
                <a:ext uri="{FF2B5EF4-FFF2-40B4-BE49-F238E27FC236}">
                  <a16:creationId xmlns:a16="http://schemas.microsoft.com/office/drawing/2014/main" xmlns="" id="{895545E7-F7EF-4BB7-BD3E-2B99A32DDCC0}"/>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endParaRPr>
            </a:p>
          </p:txBody>
        </p:sp>
      </p:grpSp>
    </p:spTree>
    <p:extLst>
      <p:ext uri="{BB962C8B-B14F-4D97-AF65-F5344CB8AC3E}">
        <p14:creationId xmlns:p14="http://schemas.microsoft.com/office/powerpoint/2010/main" val="3629701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92"/>
                                        </p:tgtEl>
                                        <p:attrNameLst>
                                          <p:attrName>style.visibility</p:attrName>
                                        </p:attrNameLst>
                                      </p:cBhvr>
                                      <p:to>
                                        <p:strVal val="visible"/>
                                      </p:to>
                                    </p:set>
                                    <p:animEffect transition="in" filter="wipe(down)">
                                      <p:cBhvr>
                                        <p:cTn id="7" dur="500"/>
                                        <p:tgtEl>
                                          <p:spTgt spid="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674529" y="1917547"/>
            <a:ext cx="5813606" cy="1452869"/>
            <a:chOff x="811019" y="2065791"/>
            <a:chExt cx="5813606" cy="1452869"/>
          </a:xfrm>
        </p:grpSpPr>
        <p:grpSp>
          <p:nvGrpSpPr>
            <p:cNvPr id="30" name="Group 29">
              <a:extLst>
                <a:ext uri="{FF2B5EF4-FFF2-40B4-BE49-F238E27FC236}">
                  <a16:creationId xmlns:a16="http://schemas.microsoft.com/office/drawing/2014/main" xmlns="" id="{97EC6770-CD61-4C85-835C-747E53CE6616}"/>
                </a:ext>
              </a:extLst>
            </p:cNvPr>
            <p:cNvGrpSpPr/>
            <p:nvPr/>
          </p:nvGrpSpPr>
          <p:grpSpPr>
            <a:xfrm rot="8690698">
              <a:off x="2736243" y="2500248"/>
              <a:ext cx="181923" cy="1018412"/>
              <a:chOff x="1403648" y="3356992"/>
              <a:chExt cx="234910" cy="1315034"/>
            </a:xfrm>
            <a:solidFill>
              <a:schemeClr val="bg1"/>
            </a:solidFill>
          </p:grpSpPr>
          <p:sp>
            <p:nvSpPr>
              <p:cNvPr id="31" name="Rectangle 30">
                <a:extLst>
                  <a:ext uri="{FF2B5EF4-FFF2-40B4-BE49-F238E27FC236}">
                    <a16:creationId xmlns:a16="http://schemas.microsoft.com/office/drawing/2014/main" xmlns="" id="{2F39A857-4728-4547-B1E0-00B03B9779BC}"/>
                  </a:ext>
                </a:extLst>
              </p:cNvPr>
              <p:cNvSpPr/>
              <p:nvPr/>
            </p:nvSpPr>
            <p:spPr>
              <a:xfrm>
                <a:off x="1403648" y="4437116"/>
                <a:ext cx="234910" cy="234910"/>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32" name="Rectangle 31">
                <a:extLst>
                  <a:ext uri="{FF2B5EF4-FFF2-40B4-BE49-F238E27FC236}">
                    <a16:creationId xmlns:a16="http://schemas.microsoft.com/office/drawing/2014/main" xmlns="" id="{BF64B3B7-75DD-4BDE-B1D5-A0E227897321}"/>
                  </a:ext>
                </a:extLst>
              </p:cNvPr>
              <p:cNvSpPr/>
              <p:nvPr/>
            </p:nvSpPr>
            <p:spPr>
              <a:xfrm>
                <a:off x="1403648" y="4077076"/>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33" name="Rectangle 32">
                <a:extLst>
                  <a:ext uri="{FF2B5EF4-FFF2-40B4-BE49-F238E27FC236}">
                    <a16:creationId xmlns:a16="http://schemas.microsoft.com/office/drawing/2014/main" xmlns="" id="{31610BDC-4205-469A-8060-B84FE19D5915}"/>
                  </a:ext>
                </a:extLst>
              </p:cNvPr>
              <p:cNvSpPr/>
              <p:nvPr/>
            </p:nvSpPr>
            <p:spPr>
              <a:xfrm>
                <a:off x="1403648" y="3717036"/>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34" name="Rectangle 33">
                <a:extLst>
                  <a:ext uri="{FF2B5EF4-FFF2-40B4-BE49-F238E27FC236}">
                    <a16:creationId xmlns:a16="http://schemas.microsoft.com/office/drawing/2014/main" xmlns="" id="{0EEE02FF-41D2-4D27-97C2-2CF65534EF4E}"/>
                  </a:ext>
                </a:extLst>
              </p:cNvPr>
              <p:cNvSpPr/>
              <p:nvPr/>
            </p:nvSpPr>
            <p:spPr>
              <a:xfrm>
                <a:off x="1403648" y="3356992"/>
                <a:ext cx="234910" cy="234910"/>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dirty="0"/>
              </a:p>
            </p:txBody>
          </p:sp>
        </p:grpSp>
        <p:grpSp>
          <p:nvGrpSpPr>
            <p:cNvPr id="35" name="Group 34">
              <a:extLst>
                <a:ext uri="{FF2B5EF4-FFF2-40B4-BE49-F238E27FC236}">
                  <a16:creationId xmlns:a16="http://schemas.microsoft.com/office/drawing/2014/main" xmlns="" id="{4BE62FF6-A276-418C-BC40-B7B122DF95F2}"/>
                </a:ext>
              </a:extLst>
            </p:cNvPr>
            <p:cNvGrpSpPr/>
            <p:nvPr/>
          </p:nvGrpSpPr>
          <p:grpSpPr>
            <a:xfrm rot="3245569">
              <a:off x="3748826" y="2012224"/>
              <a:ext cx="181924" cy="1553606"/>
              <a:chOff x="1405139" y="2657468"/>
              <a:chExt cx="234911" cy="2014559"/>
            </a:xfrm>
            <a:solidFill>
              <a:schemeClr val="bg1"/>
            </a:solidFill>
          </p:grpSpPr>
          <p:sp>
            <p:nvSpPr>
              <p:cNvPr id="36" name="Rectangle 35">
                <a:extLst>
                  <a:ext uri="{FF2B5EF4-FFF2-40B4-BE49-F238E27FC236}">
                    <a16:creationId xmlns:a16="http://schemas.microsoft.com/office/drawing/2014/main" xmlns="" id="{C51995DD-CBFC-4410-B09C-789B7194B326}"/>
                  </a:ext>
                </a:extLst>
              </p:cNvPr>
              <p:cNvSpPr/>
              <p:nvPr/>
            </p:nvSpPr>
            <p:spPr>
              <a:xfrm>
                <a:off x="1405140" y="4437117"/>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37" name="Rectangle 36">
                <a:extLst>
                  <a:ext uri="{FF2B5EF4-FFF2-40B4-BE49-F238E27FC236}">
                    <a16:creationId xmlns:a16="http://schemas.microsoft.com/office/drawing/2014/main" xmlns="" id="{02AF00B9-9034-439F-BF95-69D0D0F18A51}"/>
                  </a:ext>
                </a:extLst>
              </p:cNvPr>
              <p:cNvSpPr/>
              <p:nvPr/>
            </p:nvSpPr>
            <p:spPr>
              <a:xfrm>
                <a:off x="1405139" y="4077077"/>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38" name="Rectangle 37">
                <a:extLst>
                  <a:ext uri="{FF2B5EF4-FFF2-40B4-BE49-F238E27FC236}">
                    <a16:creationId xmlns:a16="http://schemas.microsoft.com/office/drawing/2014/main" xmlns="" id="{199F45CB-F77A-4ECB-8E21-6DE417AD0B8F}"/>
                  </a:ext>
                </a:extLst>
              </p:cNvPr>
              <p:cNvSpPr/>
              <p:nvPr/>
            </p:nvSpPr>
            <p:spPr>
              <a:xfrm>
                <a:off x="1405139" y="3717037"/>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39" name="Rectangle 38">
                <a:extLst>
                  <a:ext uri="{FF2B5EF4-FFF2-40B4-BE49-F238E27FC236}">
                    <a16:creationId xmlns:a16="http://schemas.microsoft.com/office/drawing/2014/main" xmlns="" id="{B8CFAFE4-2005-4889-9422-1145F85059B1}"/>
                  </a:ext>
                </a:extLst>
              </p:cNvPr>
              <p:cNvSpPr/>
              <p:nvPr/>
            </p:nvSpPr>
            <p:spPr>
              <a:xfrm>
                <a:off x="1405139" y="3356996"/>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40" name="Rectangle 39">
                <a:extLst>
                  <a:ext uri="{FF2B5EF4-FFF2-40B4-BE49-F238E27FC236}">
                    <a16:creationId xmlns:a16="http://schemas.microsoft.com/office/drawing/2014/main" xmlns="" id="{57CAB374-C9A4-4E9D-9537-9C1D7FBF11CB}"/>
                  </a:ext>
                </a:extLst>
              </p:cNvPr>
              <p:cNvSpPr/>
              <p:nvPr/>
            </p:nvSpPr>
            <p:spPr>
              <a:xfrm>
                <a:off x="1405139" y="2996955"/>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41" name="Rectangle 40">
                <a:extLst>
                  <a:ext uri="{FF2B5EF4-FFF2-40B4-BE49-F238E27FC236}">
                    <a16:creationId xmlns:a16="http://schemas.microsoft.com/office/drawing/2014/main" xmlns="" id="{2D6F3F37-6FCF-40A0-B138-EF8CBE72635F}"/>
                  </a:ext>
                </a:extLst>
              </p:cNvPr>
              <p:cNvSpPr/>
              <p:nvPr/>
            </p:nvSpPr>
            <p:spPr>
              <a:xfrm>
                <a:off x="1405139" y="2657468"/>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grpSp>
        <p:grpSp>
          <p:nvGrpSpPr>
            <p:cNvPr id="42" name="Group 41">
              <a:extLst>
                <a:ext uri="{FF2B5EF4-FFF2-40B4-BE49-F238E27FC236}">
                  <a16:creationId xmlns:a16="http://schemas.microsoft.com/office/drawing/2014/main" xmlns="" id="{EF8A1537-E8FD-401D-8441-503937E110BB}"/>
                </a:ext>
              </a:extLst>
            </p:cNvPr>
            <p:cNvGrpSpPr/>
            <p:nvPr/>
          </p:nvGrpSpPr>
          <p:grpSpPr>
            <a:xfrm rot="3195195">
              <a:off x="5749542" y="1539146"/>
              <a:ext cx="184456" cy="1565710"/>
              <a:chOff x="1401868" y="2996954"/>
              <a:chExt cx="238180" cy="2030254"/>
            </a:xfrm>
            <a:solidFill>
              <a:schemeClr val="bg1"/>
            </a:solidFill>
          </p:grpSpPr>
          <p:sp>
            <p:nvSpPr>
              <p:cNvPr id="43" name="Rectangle 42">
                <a:extLst>
                  <a:ext uri="{FF2B5EF4-FFF2-40B4-BE49-F238E27FC236}">
                    <a16:creationId xmlns:a16="http://schemas.microsoft.com/office/drawing/2014/main" xmlns="" id="{317312C8-5AE4-4FAA-A7DF-CE6833BC8DD0}"/>
                  </a:ext>
                </a:extLst>
              </p:cNvPr>
              <p:cNvSpPr/>
              <p:nvPr/>
            </p:nvSpPr>
            <p:spPr>
              <a:xfrm>
                <a:off x="1405136" y="4437114"/>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44" name="Rectangle 43">
                <a:extLst>
                  <a:ext uri="{FF2B5EF4-FFF2-40B4-BE49-F238E27FC236}">
                    <a16:creationId xmlns:a16="http://schemas.microsoft.com/office/drawing/2014/main" xmlns="" id="{404A8A7F-7F22-4007-80E1-2CF25F3C100D}"/>
                  </a:ext>
                </a:extLst>
              </p:cNvPr>
              <p:cNvSpPr/>
              <p:nvPr/>
            </p:nvSpPr>
            <p:spPr>
              <a:xfrm>
                <a:off x="1405136" y="4077074"/>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45" name="Rectangle 44">
                <a:extLst>
                  <a:ext uri="{FF2B5EF4-FFF2-40B4-BE49-F238E27FC236}">
                    <a16:creationId xmlns:a16="http://schemas.microsoft.com/office/drawing/2014/main" xmlns="" id="{42F959BA-D50E-4F9D-864C-1810FFE05E96}"/>
                  </a:ext>
                </a:extLst>
              </p:cNvPr>
              <p:cNvSpPr/>
              <p:nvPr/>
            </p:nvSpPr>
            <p:spPr>
              <a:xfrm>
                <a:off x="1405137" y="3717034"/>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46" name="Rectangle 45">
                <a:extLst>
                  <a:ext uri="{FF2B5EF4-FFF2-40B4-BE49-F238E27FC236}">
                    <a16:creationId xmlns:a16="http://schemas.microsoft.com/office/drawing/2014/main" xmlns="" id="{826F540A-80B2-4EF7-B7EA-BCCCDCC13C2A}"/>
                  </a:ext>
                </a:extLst>
              </p:cNvPr>
              <p:cNvSpPr/>
              <p:nvPr/>
            </p:nvSpPr>
            <p:spPr>
              <a:xfrm>
                <a:off x="1405138" y="3356994"/>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47" name="Rectangle 46">
                <a:extLst>
                  <a:ext uri="{FF2B5EF4-FFF2-40B4-BE49-F238E27FC236}">
                    <a16:creationId xmlns:a16="http://schemas.microsoft.com/office/drawing/2014/main" xmlns="" id="{E3BE6A63-32B8-49F7-A4B7-8D132879D5F7}"/>
                  </a:ext>
                </a:extLst>
              </p:cNvPr>
              <p:cNvSpPr/>
              <p:nvPr/>
            </p:nvSpPr>
            <p:spPr>
              <a:xfrm>
                <a:off x="1405137" y="2996954"/>
                <a:ext cx="234910" cy="234910"/>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49" name="Rectangle 39">
                <a:extLst>
                  <a:ext uri="{FF2B5EF4-FFF2-40B4-BE49-F238E27FC236}">
                    <a16:creationId xmlns:a16="http://schemas.microsoft.com/office/drawing/2014/main" xmlns="" id="{B4983708-49F0-4018-AF1B-8AD04C87A3CD}"/>
                  </a:ext>
                </a:extLst>
              </p:cNvPr>
              <p:cNvSpPr/>
              <p:nvPr/>
            </p:nvSpPr>
            <p:spPr>
              <a:xfrm>
                <a:off x="1401868" y="4792298"/>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grpSp>
        <p:grpSp>
          <p:nvGrpSpPr>
            <p:cNvPr id="65" name="Group 31">
              <a:extLst>
                <a:ext uri="{FF2B5EF4-FFF2-40B4-BE49-F238E27FC236}">
                  <a16:creationId xmlns:a16="http://schemas.microsoft.com/office/drawing/2014/main" xmlns="" id="{D83D00FD-AC5D-49C9-A69A-A139E062F7E4}"/>
                </a:ext>
              </a:extLst>
            </p:cNvPr>
            <p:cNvGrpSpPr/>
            <p:nvPr/>
          </p:nvGrpSpPr>
          <p:grpSpPr>
            <a:xfrm rot="3362377">
              <a:off x="1617780" y="2367638"/>
              <a:ext cx="181923" cy="1795445"/>
              <a:chOff x="1405139" y="2657470"/>
              <a:chExt cx="234910" cy="2328151"/>
            </a:xfrm>
            <a:solidFill>
              <a:schemeClr val="bg1"/>
            </a:solidFill>
          </p:grpSpPr>
          <p:sp>
            <p:nvSpPr>
              <p:cNvPr id="66" name="Rectangle 32">
                <a:extLst>
                  <a:ext uri="{FF2B5EF4-FFF2-40B4-BE49-F238E27FC236}">
                    <a16:creationId xmlns:a16="http://schemas.microsoft.com/office/drawing/2014/main" xmlns="" id="{E6CCE931-F3F5-47B6-B0A4-9BDBAAF9F1AB}"/>
                  </a:ext>
                </a:extLst>
              </p:cNvPr>
              <p:cNvSpPr/>
              <p:nvPr/>
            </p:nvSpPr>
            <p:spPr>
              <a:xfrm>
                <a:off x="1405139" y="4437116"/>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67" name="Rectangle 33">
                <a:extLst>
                  <a:ext uri="{FF2B5EF4-FFF2-40B4-BE49-F238E27FC236}">
                    <a16:creationId xmlns:a16="http://schemas.microsoft.com/office/drawing/2014/main" xmlns="" id="{2D8ED117-0EB0-40FC-A5B4-2DE06F55DA86}"/>
                  </a:ext>
                </a:extLst>
              </p:cNvPr>
              <p:cNvSpPr/>
              <p:nvPr/>
            </p:nvSpPr>
            <p:spPr>
              <a:xfrm>
                <a:off x="1405139" y="4077075"/>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68" name="Rectangle 34">
                <a:extLst>
                  <a:ext uri="{FF2B5EF4-FFF2-40B4-BE49-F238E27FC236}">
                    <a16:creationId xmlns:a16="http://schemas.microsoft.com/office/drawing/2014/main" xmlns="" id="{DE7DCBA0-83CD-4CE2-8EA5-B034E139FFB4}"/>
                  </a:ext>
                </a:extLst>
              </p:cNvPr>
              <p:cNvSpPr/>
              <p:nvPr/>
            </p:nvSpPr>
            <p:spPr>
              <a:xfrm>
                <a:off x="1405139" y="3717035"/>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69" name="Rectangle 35">
                <a:extLst>
                  <a:ext uri="{FF2B5EF4-FFF2-40B4-BE49-F238E27FC236}">
                    <a16:creationId xmlns:a16="http://schemas.microsoft.com/office/drawing/2014/main" xmlns="" id="{DC7CC37B-435A-44CC-82A2-053291047A1C}"/>
                  </a:ext>
                </a:extLst>
              </p:cNvPr>
              <p:cNvSpPr/>
              <p:nvPr/>
            </p:nvSpPr>
            <p:spPr>
              <a:xfrm>
                <a:off x="1405139" y="3356995"/>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70" name="Rectangle 36">
                <a:extLst>
                  <a:ext uri="{FF2B5EF4-FFF2-40B4-BE49-F238E27FC236}">
                    <a16:creationId xmlns:a16="http://schemas.microsoft.com/office/drawing/2014/main" xmlns="" id="{ACD4A3B3-FB3A-48D2-9BB4-2B578F0CF810}"/>
                  </a:ext>
                </a:extLst>
              </p:cNvPr>
              <p:cNvSpPr/>
              <p:nvPr/>
            </p:nvSpPr>
            <p:spPr>
              <a:xfrm>
                <a:off x="1405139" y="2996955"/>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71" name="Rectangle 37">
                <a:extLst>
                  <a:ext uri="{FF2B5EF4-FFF2-40B4-BE49-F238E27FC236}">
                    <a16:creationId xmlns:a16="http://schemas.microsoft.com/office/drawing/2014/main" xmlns="" id="{DDF372D3-3B21-4E53-AD18-B5BB56CD7137}"/>
                  </a:ext>
                </a:extLst>
              </p:cNvPr>
              <p:cNvSpPr/>
              <p:nvPr/>
            </p:nvSpPr>
            <p:spPr>
              <a:xfrm>
                <a:off x="1405139" y="2657470"/>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77" name="Rectangle 32">
                <a:extLst>
                  <a:ext uri="{FF2B5EF4-FFF2-40B4-BE49-F238E27FC236}">
                    <a16:creationId xmlns:a16="http://schemas.microsoft.com/office/drawing/2014/main" xmlns="" id="{9F54E36D-AE1D-4F89-B66F-C9A898B14169}"/>
                  </a:ext>
                </a:extLst>
              </p:cNvPr>
              <p:cNvSpPr/>
              <p:nvPr/>
            </p:nvSpPr>
            <p:spPr>
              <a:xfrm>
                <a:off x="1405139" y="4750711"/>
                <a:ext cx="234910" cy="234910"/>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grpSp>
        <p:grpSp>
          <p:nvGrpSpPr>
            <p:cNvPr id="72" name="Group 31">
              <a:extLst>
                <a:ext uri="{FF2B5EF4-FFF2-40B4-BE49-F238E27FC236}">
                  <a16:creationId xmlns:a16="http://schemas.microsoft.com/office/drawing/2014/main" xmlns="" id="{0AF9C9F7-45A0-4250-A94B-CC135758F875}"/>
                </a:ext>
              </a:extLst>
            </p:cNvPr>
            <p:cNvGrpSpPr/>
            <p:nvPr/>
          </p:nvGrpSpPr>
          <p:grpSpPr>
            <a:xfrm rot="19381873">
              <a:off x="4751692" y="2065791"/>
              <a:ext cx="181923" cy="1002490"/>
              <a:chOff x="1405139" y="2657468"/>
              <a:chExt cx="234910" cy="1294475"/>
            </a:xfrm>
            <a:solidFill>
              <a:schemeClr val="bg1"/>
            </a:solidFill>
          </p:grpSpPr>
          <p:sp>
            <p:nvSpPr>
              <p:cNvPr id="73" name="Rectangle 34">
                <a:extLst>
                  <a:ext uri="{FF2B5EF4-FFF2-40B4-BE49-F238E27FC236}">
                    <a16:creationId xmlns:a16="http://schemas.microsoft.com/office/drawing/2014/main" xmlns="" id="{05E90907-D6FB-4FEB-A1BC-113FB359045C}"/>
                  </a:ext>
                </a:extLst>
              </p:cNvPr>
              <p:cNvSpPr/>
              <p:nvPr/>
            </p:nvSpPr>
            <p:spPr>
              <a:xfrm>
                <a:off x="1405139" y="3717033"/>
                <a:ext cx="234910" cy="234910"/>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74" name="Rectangle 35">
                <a:extLst>
                  <a:ext uri="{FF2B5EF4-FFF2-40B4-BE49-F238E27FC236}">
                    <a16:creationId xmlns:a16="http://schemas.microsoft.com/office/drawing/2014/main" xmlns="" id="{91DD166C-A30A-4D8E-ACD4-B8D0BCAA31C3}"/>
                  </a:ext>
                </a:extLst>
              </p:cNvPr>
              <p:cNvSpPr/>
              <p:nvPr/>
            </p:nvSpPr>
            <p:spPr>
              <a:xfrm>
                <a:off x="1405139" y="3356993"/>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75" name="Rectangle 36">
                <a:extLst>
                  <a:ext uri="{FF2B5EF4-FFF2-40B4-BE49-F238E27FC236}">
                    <a16:creationId xmlns:a16="http://schemas.microsoft.com/office/drawing/2014/main" xmlns="" id="{127C46BB-4614-4114-BA55-8809066F0FB1}"/>
                  </a:ext>
                </a:extLst>
              </p:cNvPr>
              <p:cNvSpPr/>
              <p:nvPr/>
            </p:nvSpPr>
            <p:spPr>
              <a:xfrm>
                <a:off x="1405139" y="2996955"/>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76" name="Rectangle 37">
                <a:extLst>
                  <a:ext uri="{FF2B5EF4-FFF2-40B4-BE49-F238E27FC236}">
                    <a16:creationId xmlns:a16="http://schemas.microsoft.com/office/drawing/2014/main" xmlns="" id="{FA9E9106-BBA0-464B-AEEF-8445164A2247}"/>
                  </a:ext>
                </a:extLst>
              </p:cNvPr>
              <p:cNvSpPr/>
              <p:nvPr/>
            </p:nvSpPr>
            <p:spPr>
              <a:xfrm>
                <a:off x="1405139" y="2657468"/>
                <a:ext cx="234910" cy="234910"/>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grpSp>
      </p:grpSp>
      <p:sp>
        <p:nvSpPr>
          <p:cNvPr id="92" name="TextBox 91">
            <a:extLst>
              <a:ext uri="{FF2B5EF4-FFF2-40B4-BE49-F238E27FC236}">
                <a16:creationId xmlns:a16="http://schemas.microsoft.com/office/drawing/2014/main" xmlns="" id="{E8EF2720-15A1-D4D4-BAF6-FDD9F10F8073}"/>
              </a:ext>
            </a:extLst>
          </p:cNvPr>
          <p:cNvSpPr txBox="1"/>
          <p:nvPr/>
        </p:nvSpPr>
        <p:spPr>
          <a:xfrm>
            <a:off x="200783" y="1746026"/>
            <a:ext cx="3703383" cy="1015663"/>
          </a:xfrm>
          <a:prstGeom prst="rect">
            <a:avLst/>
          </a:prstGeom>
          <a:noFill/>
        </p:spPr>
        <p:txBody>
          <a:bodyPr wrap="square">
            <a:spAutoFit/>
          </a:bodyPr>
          <a:lstStyle/>
          <a:p>
            <a:r>
              <a:rPr lang="en-US" sz="2000" b="1" smtClean="0">
                <a:solidFill>
                  <a:schemeClr val="bg1"/>
                </a:solidFill>
                <a:latin typeface="Times New Roman" panose="02020603050405020304" pitchFamily="18" charset="0"/>
                <a:cs typeface="Times New Roman" panose="02020603050405020304" pitchFamily="18" charset="0"/>
              </a:rPr>
              <a:t>c. Tác dụng của từng loại phương tiện phi ngôn ngữ trong VB: </a:t>
            </a:r>
          </a:p>
        </p:txBody>
      </p:sp>
      <p:sp>
        <p:nvSpPr>
          <p:cNvPr id="48" name="Rectangle: Rounded Corners 19">
            <a:extLst>
              <a:ext uri="{FF2B5EF4-FFF2-40B4-BE49-F238E27FC236}">
                <a16:creationId xmlns:a16="http://schemas.microsoft.com/office/drawing/2014/main" xmlns="" id="{5AFBFEBD-987F-081B-27D3-9080E6DBBB13}"/>
              </a:ext>
            </a:extLst>
          </p:cNvPr>
          <p:cNvSpPr/>
          <p:nvPr/>
        </p:nvSpPr>
        <p:spPr>
          <a:xfrm>
            <a:off x="76200" y="86034"/>
            <a:ext cx="8991600" cy="1448908"/>
          </a:xfrm>
          <a:prstGeom prst="roundRect">
            <a:avLst/>
          </a:prstGeom>
          <a:ln>
            <a:solidFill>
              <a:schemeClr val="accent3">
                <a:lumMod val="20000"/>
                <a:lumOff val="80000"/>
              </a:schemeClr>
            </a:solid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6"/>
          </a:lnRef>
          <a:fillRef idx="1">
            <a:schemeClr val="lt1"/>
          </a:fillRef>
          <a:effectRef idx="0">
            <a:schemeClr val="accent6"/>
          </a:effectRef>
          <a:fontRef idx="minor">
            <a:schemeClr val="dk1"/>
          </a:fontRef>
        </p:style>
        <p:txBody>
          <a:bodyPr rtlCol="0" anchor="ctr"/>
          <a:lstStyle/>
          <a:p>
            <a:pPr>
              <a:lnSpc>
                <a:spcPct val="150000"/>
              </a:lnSpc>
            </a:pPr>
            <a:r>
              <a:rPr lang="vi-VN" sz="2200" b="1" smtClean="0">
                <a:solidFill>
                  <a:srgbClr val="C00000"/>
                </a:solidFill>
                <a:latin typeface="Cambria" pitchFamily="18" charset="0"/>
                <a:ea typeface="Cambria" pitchFamily="18" charset="0"/>
                <a:cs typeface="Times New Roman" panose="02020603050405020304" pitchFamily="18" charset="0"/>
              </a:rPr>
              <a:t>Bài 2. Quan sát những phương tiện phi ngôn ngữ được sử dụng trong văn bản Sơn Đoòng – thế giới chỉ có một, Đồ gốm gia dụng của người Việt và thực hiện các yêu cầu sau:</a:t>
            </a:r>
          </a:p>
        </p:txBody>
      </p:sp>
      <p:grpSp>
        <p:nvGrpSpPr>
          <p:cNvPr id="50" name="Group 49">
            <a:extLst>
              <a:ext uri="{FF2B5EF4-FFF2-40B4-BE49-F238E27FC236}">
                <a16:creationId xmlns:a16="http://schemas.microsoft.com/office/drawing/2014/main" xmlns="" id="{81BDFB9F-49DA-4009-A127-0D10E13A9901}"/>
              </a:ext>
            </a:extLst>
          </p:cNvPr>
          <p:cNvGrpSpPr/>
          <p:nvPr/>
        </p:nvGrpSpPr>
        <p:grpSpPr>
          <a:xfrm rot="397643" flipH="1">
            <a:off x="6663504" y="1051103"/>
            <a:ext cx="1075741" cy="1219105"/>
            <a:chOff x="5365048" y="479821"/>
            <a:chExt cx="8036930" cy="9108010"/>
          </a:xfrm>
          <a:solidFill>
            <a:schemeClr val="bg1"/>
          </a:solidFill>
        </p:grpSpPr>
        <p:sp>
          <p:nvSpPr>
            <p:cNvPr id="51" name="Freeform: Shape 98">
              <a:extLst>
                <a:ext uri="{FF2B5EF4-FFF2-40B4-BE49-F238E27FC236}">
                  <a16:creationId xmlns:a16="http://schemas.microsoft.com/office/drawing/2014/main" xmlns="" id="{97B2EEDF-6E13-4F66-9DDC-F5048355262D}"/>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sp>
          <p:nvSpPr>
            <p:cNvPr id="52" name="Freeform: Shape 99">
              <a:extLst>
                <a:ext uri="{FF2B5EF4-FFF2-40B4-BE49-F238E27FC236}">
                  <a16:creationId xmlns:a16="http://schemas.microsoft.com/office/drawing/2014/main" xmlns="" id="{14043144-8DFC-47FF-9F54-CCCEAF929B4D}"/>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sp>
          <p:nvSpPr>
            <p:cNvPr id="53" name="Freeform: Shape 100">
              <a:extLst>
                <a:ext uri="{FF2B5EF4-FFF2-40B4-BE49-F238E27FC236}">
                  <a16:creationId xmlns:a16="http://schemas.microsoft.com/office/drawing/2014/main" xmlns="" id="{85A730FC-82D4-4B7A-A3F4-B2EE54A50BD4}"/>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sp>
          <p:nvSpPr>
            <p:cNvPr id="54" name="Freeform: Shape 101">
              <a:extLst>
                <a:ext uri="{FF2B5EF4-FFF2-40B4-BE49-F238E27FC236}">
                  <a16:creationId xmlns:a16="http://schemas.microsoft.com/office/drawing/2014/main" xmlns="" id="{3047986A-4CEA-4ED1-801F-FC1CC44A3B77}"/>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sp>
          <p:nvSpPr>
            <p:cNvPr id="55" name="Freeform: Shape 102">
              <a:extLst>
                <a:ext uri="{FF2B5EF4-FFF2-40B4-BE49-F238E27FC236}">
                  <a16:creationId xmlns:a16="http://schemas.microsoft.com/office/drawing/2014/main" xmlns="" id="{AEB7D496-1DFC-486A-B703-25F9952F6311}"/>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sp>
          <p:nvSpPr>
            <p:cNvPr id="56" name="Freeform: Shape 103">
              <a:extLst>
                <a:ext uri="{FF2B5EF4-FFF2-40B4-BE49-F238E27FC236}">
                  <a16:creationId xmlns:a16="http://schemas.microsoft.com/office/drawing/2014/main" xmlns="" id="{56E2A57B-B459-4BB0-B5E4-5ED02B65C2F2}"/>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sp>
          <p:nvSpPr>
            <p:cNvPr id="57" name="Freeform: Shape 104">
              <a:extLst>
                <a:ext uri="{FF2B5EF4-FFF2-40B4-BE49-F238E27FC236}">
                  <a16:creationId xmlns:a16="http://schemas.microsoft.com/office/drawing/2014/main" xmlns="" id="{895545E7-F7EF-4BB7-BD3E-2B99A32DDCC0}"/>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endParaRPr>
            </a:p>
          </p:txBody>
        </p:sp>
      </p:grpSp>
      <p:sp>
        <p:nvSpPr>
          <p:cNvPr id="58" name="TextBox 57">
            <a:extLst>
              <a:ext uri="{FF2B5EF4-FFF2-40B4-BE49-F238E27FC236}">
                <a16:creationId xmlns:a16="http://schemas.microsoft.com/office/drawing/2014/main" xmlns="" id="{E8EF2720-15A1-D4D4-BAF6-FDD9F10F8073}"/>
              </a:ext>
            </a:extLst>
          </p:cNvPr>
          <p:cNvSpPr txBox="1"/>
          <p:nvPr/>
        </p:nvSpPr>
        <p:spPr>
          <a:xfrm>
            <a:off x="2018081" y="3154329"/>
            <a:ext cx="6982651" cy="1477328"/>
          </a:xfrm>
          <a:prstGeom prst="rect">
            <a:avLst/>
          </a:prstGeom>
          <a:noFill/>
        </p:spPr>
        <p:txBody>
          <a:bodyPr wrap="square">
            <a:spAutoFit/>
          </a:bodyPr>
          <a:lstStyle/>
          <a:p>
            <a:pPr algn="just">
              <a:lnSpc>
                <a:spcPct val="150000"/>
              </a:lnSpc>
            </a:pPr>
            <a:r>
              <a:rPr lang="en-US" sz="2000" smtClean="0">
                <a:solidFill>
                  <a:schemeClr val="bg1"/>
                </a:solidFill>
                <a:latin typeface="Times New Roman" panose="02020603050405020304" pitchFamily="18" charset="0"/>
                <a:cs typeface="Times New Roman" panose="02020603050405020304" pitchFamily="18" charset="0"/>
              </a:rPr>
              <a:t>- </a:t>
            </a:r>
            <a:r>
              <a:rPr lang="en-US" sz="2000" b="1" smtClean="0">
                <a:solidFill>
                  <a:schemeClr val="bg1"/>
                </a:solidFill>
                <a:latin typeface="Times New Roman" panose="02020603050405020304" pitchFamily="18" charset="0"/>
                <a:cs typeface="Times New Roman" panose="02020603050405020304" pitchFamily="18" charset="0"/>
              </a:rPr>
              <a:t>Đối với VB Sơn Đoòng – thế giới chỉ có một</a:t>
            </a:r>
            <a:r>
              <a:rPr lang="en-US" sz="2000" smtClean="0">
                <a:solidFill>
                  <a:schemeClr val="bg1"/>
                </a:solidFill>
                <a:latin typeface="Times New Roman" panose="02020603050405020304" pitchFamily="18" charset="0"/>
                <a:cs typeface="Times New Roman" panose="02020603050405020304" pitchFamily="18" charset="0"/>
              </a:rPr>
              <a:t>. Hệ thống sơ đồ, hình ảnh minh hoạ trực quan thông tin của VB; giúp người đọc dễ hiểu và dễ hình dung nội dung VB hơn.</a:t>
            </a:r>
            <a:endParaRPr lang="en-US" sz="20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08805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2"/>
                                        </p:tgtEl>
                                        <p:attrNameLst>
                                          <p:attrName>style.visibility</p:attrName>
                                        </p:attrNameLst>
                                      </p:cBhvr>
                                      <p:to>
                                        <p:strVal val="visible"/>
                                      </p:to>
                                    </p:set>
                                    <p:animEffect transition="in" filter="fade">
                                      <p:cBhvr>
                                        <p:cTn id="7" dur="500"/>
                                        <p:tgtEl>
                                          <p:spTgt spid="9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8"/>
                                        </p:tgtEl>
                                        <p:attrNameLst>
                                          <p:attrName>style.visibility</p:attrName>
                                        </p:attrNameLst>
                                      </p:cBhvr>
                                      <p:to>
                                        <p:strVal val="visible"/>
                                      </p:to>
                                    </p:set>
                                    <p:animEffect transition="in" filter="fade">
                                      <p:cBhvr>
                                        <p:cTn id="12" dur="500"/>
                                        <p:tgtEl>
                                          <p:spTgt spid="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 grpId="0"/>
      <p:bldP spid="5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rot="2033878">
            <a:off x="3000419" y="1625709"/>
            <a:ext cx="3805572" cy="1018412"/>
            <a:chOff x="1553075" y="2513806"/>
            <a:chExt cx="3805572" cy="1018412"/>
          </a:xfrm>
        </p:grpSpPr>
        <p:grpSp>
          <p:nvGrpSpPr>
            <p:cNvPr id="30" name="Group 29">
              <a:extLst>
                <a:ext uri="{FF2B5EF4-FFF2-40B4-BE49-F238E27FC236}">
                  <a16:creationId xmlns:a16="http://schemas.microsoft.com/office/drawing/2014/main" xmlns="" id="{97EC6770-CD61-4C85-835C-747E53CE6616}"/>
                </a:ext>
              </a:extLst>
            </p:cNvPr>
            <p:cNvGrpSpPr/>
            <p:nvPr/>
          </p:nvGrpSpPr>
          <p:grpSpPr>
            <a:xfrm rot="8690698">
              <a:off x="3478299" y="2513806"/>
              <a:ext cx="181923" cy="1018412"/>
              <a:chOff x="1403648" y="3356992"/>
              <a:chExt cx="234910" cy="1315034"/>
            </a:xfrm>
            <a:solidFill>
              <a:schemeClr val="bg1"/>
            </a:solidFill>
          </p:grpSpPr>
          <p:sp>
            <p:nvSpPr>
              <p:cNvPr id="31" name="Rectangle 30">
                <a:extLst>
                  <a:ext uri="{FF2B5EF4-FFF2-40B4-BE49-F238E27FC236}">
                    <a16:creationId xmlns:a16="http://schemas.microsoft.com/office/drawing/2014/main" xmlns="" id="{2F39A857-4728-4547-B1E0-00B03B9779BC}"/>
                  </a:ext>
                </a:extLst>
              </p:cNvPr>
              <p:cNvSpPr/>
              <p:nvPr/>
            </p:nvSpPr>
            <p:spPr>
              <a:xfrm>
                <a:off x="1403648" y="4437116"/>
                <a:ext cx="234910" cy="234910"/>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32" name="Rectangle 31">
                <a:extLst>
                  <a:ext uri="{FF2B5EF4-FFF2-40B4-BE49-F238E27FC236}">
                    <a16:creationId xmlns:a16="http://schemas.microsoft.com/office/drawing/2014/main" xmlns="" id="{BF64B3B7-75DD-4BDE-B1D5-A0E227897321}"/>
                  </a:ext>
                </a:extLst>
              </p:cNvPr>
              <p:cNvSpPr/>
              <p:nvPr/>
            </p:nvSpPr>
            <p:spPr>
              <a:xfrm>
                <a:off x="1403648" y="4077076"/>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33" name="Rectangle 32">
                <a:extLst>
                  <a:ext uri="{FF2B5EF4-FFF2-40B4-BE49-F238E27FC236}">
                    <a16:creationId xmlns:a16="http://schemas.microsoft.com/office/drawing/2014/main" xmlns="" id="{31610BDC-4205-469A-8060-B84FE19D5915}"/>
                  </a:ext>
                </a:extLst>
              </p:cNvPr>
              <p:cNvSpPr/>
              <p:nvPr/>
            </p:nvSpPr>
            <p:spPr>
              <a:xfrm>
                <a:off x="1403648" y="3717036"/>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34" name="Rectangle 33">
                <a:extLst>
                  <a:ext uri="{FF2B5EF4-FFF2-40B4-BE49-F238E27FC236}">
                    <a16:creationId xmlns:a16="http://schemas.microsoft.com/office/drawing/2014/main" xmlns="" id="{0EEE02FF-41D2-4D27-97C2-2CF65534EF4E}"/>
                  </a:ext>
                </a:extLst>
              </p:cNvPr>
              <p:cNvSpPr/>
              <p:nvPr/>
            </p:nvSpPr>
            <p:spPr>
              <a:xfrm>
                <a:off x="1403648" y="3356992"/>
                <a:ext cx="234910" cy="234910"/>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dirty="0"/>
              </a:p>
            </p:txBody>
          </p:sp>
        </p:grpSp>
        <p:grpSp>
          <p:nvGrpSpPr>
            <p:cNvPr id="35" name="Group 34">
              <a:extLst>
                <a:ext uri="{FF2B5EF4-FFF2-40B4-BE49-F238E27FC236}">
                  <a16:creationId xmlns:a16="http://schemas.microsoft.com/office/drawing/2014/main" xmlns="" id="{4BE62FF6-A276-418C-BC40-B7B122DF95F2}"/>
                </a:ext>
              </a:extLst>
            </p:cNvPr>
            <p:cNvGrpSpPr/>
            <p:nvPr/>
          </p:nvGrpSpPr>
          <p:grpSpPr>
            <a:xfrm rot="3245569">
              <a:off x="4490882" y="2025782"/>
              <a:ext cx="181924" cy="1553606"/>
              <a:chOff x="1405139" y="2657468"/>
              <a:chExt cx="234911" cy="2014559"/>
            </a:xfrm>
            <a:solidFill>
              <a:schemeClr val="bg1"/>
            </a:solidFill>
          </p:grpSpPr>
          <p:sp>
            <p:nvSpPr>
              <p:cNvPr id="36" name="Rectangle 35">
                <a:extLst>
                  <a:ext uri="{FF2B5EF4-FFF2-40B4-BE49-F238E27FC236}">
                    <a16:creationId xmlns:a16="http://schemas.microsoft.com/office/drawing/2014/main" xmlns="" id="{C51995DD-CBFC-4410-B09C-789B7194B326}"/>
                  </a:ext>
                </a:extLst>
              </p:cNvPr>
              <p:cNvSpPr/>
              <p:nvPr/>
            </p:nvSpPr>
            <p:spPr>
              <a:xfrm>
                <a:off x="1405140" y="4437117"/>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37" name="Rectangle 36">
                <a:extLst>
                  <a:ext uri="{FF2B5EF4-FFF2-40B4-BE49-F238E27FC236}">
                    <a16:creationId xmlns:a16="http://schemas.microsoft.com/office/drawing/2014/main" xmlns="" id="{02AF00B9-9034-439F-BF95-69D0D0F18A51}"/>
                  </a:ext>
                </a:extLst>
              </p:cNvPr>
              <p:cNvSpPr/>
              <p:nvPr/>
            </p:nvSpPr>
            <p:spPr>
              <a:xfrm>
                <a:off x="1405139" y="4077077"/>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38" name="Rectangle 37">
                <a:extLst>
                  <a:ext uri="{FF2B5EF4-FFF2-40B4-BE49-F238E27FC236}">
                    <a16:creationId xmlns:a16="http://schemas.microsoft.com/office/drawing/2014/main" xmlns="" id="{199F45CB-F77A-4ECB-8E21-6DE417AD0B8F}"/>
                  </a:ext>
                </a:extLst>
              </p:cNvPr>
              <p:cNvSpPr/>
              <p:nvPr/>
            </p:nvSpPr>
            <p:spPr>
              <a:xfrm>
                <a:off x="1405139" y="3717037"/>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39" name="Rectangle 38">
                <a:extLst>
                  <a:ext uri="{FF2B5EF4-FFF2-40B4-BE49-F238E27FC236}">
                    <a16:creationId xmlns:a16="http://schemas.microsoft.com/office/drawing/2014/main" xmlns="" id="{B8CFAFE4-2005-4889-9422-1145F85059B1}"/>
                  </a:ext>
                </a:extLst>
              </p:cNvPr>
              <p:cNvSpPr/>
              <p:nvPr/>
            </p:nvSpPr>
            <p:spPr>
              <a:xfrm>
                <a:off x="1405139" y="3356996"/>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40" name="Rectangle 39">
                <a:extLst>
                  <a:ext uri="{FF2B5EF4-FFF2-40B4-BE49-F238E27FC236}">
                    <a16:creationId xmlns:a16="http://schemas.microsoft.com/office/drawing/2014/main" xmlns="" id="{57CAB374-C9A4-4E9D-9537-9C1D7FBF11CB}"/>
                  </a:ext>
                </a:extLst>
              </p:cNvPr>
              <p:cNvSpPr/>
              <p:nvPr/>
            </p:nvSpPr>
            <p:spPr>
              <a:xfrm>
                <a:off x="1405139" y="2996955"/>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41" name="Rectangle 40">
                <a:extLst>
                  <a:ext uri="{FF2B5EF4-FFF2-40B4-BE49-F238E27FC236}">
                    <a16:creationId xmlns:a16="http://schemas.microsoft.com/office/drawing/2014/main" xmlns="" id="{2D6F3F37-6FCF-40A0-B138-EF8CBE72635F}"/>
                  </a:ext>
                </a:extLst>
              </p:cNvPr>
              <p:cNvSpPr/>
              <p:nvPr/>
            </p:nvSpPr>
            <p:spPr>
              <a:xfrm>
                <a:off x="1405139" y="2657468"/>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grpSp>
        <p:grpSp>
          <p:nvGrpSpPr>
            <p:cNvPr id="65" name="Group 31">
              <a:extLst>
                <a:ext uri="{FF2B5EF4-FFF2-40B4-BE49-F238E27FC236}">
                  <a16:creationId xmlns:a16="http://schemas.microsoft.com/office/drawing/2014/main" xmlns="" id="{D83D00FD-AC5D-49C9-A69A-A139E062F7E4}"/>
                </a:ext>
              </a:extLst>
            </p:cNvPr>
            <p:cNvGrpSpPr/>
            <p:nvPr/>
          </p:nvGrpSpPr>
          <p:grpSpPr>
            <a:xfrm rot="3362377">
              <a:off x="2359836" y="2381196"/>
              <a:ext cx="181923" cy="1795445"/>
              <a:chOff x="1405139" y="2657470"/>
              <a:chExt cx="234910" cy="2328151"/>
            </a:xfrm>
            <a:solidFill>
              <a:schemeClr val="bg1"/>
            </a:solidFill>
          </p:grpSpPr>
          <p:sp>
            <p:nvSpPr>
              <p:cNvPr id="66" name="Rectangle 32">
                <a:extLst>
                  <a:ext uri="{FF2B5EF4-FFF2-40B4-BE49-F238E27FC236}">
                    <a16:creationId xmlns:a16="http://schemas.microsoft.com/office/drawing/2014/main" xmlns="" id="{E6CCE931-F3F5-47B6-B0A4-9BDBAAF9F1AB}"/>
                  </a:ext>
                </a:extLst>
              </p:cNvPr>
              <p:cNvSpPr/>
              <p:nvPr/>
            </p:nvSpPr>
            <p:spPr>
              <a:xfrm>
                <a:off x="1405139" y="4437116"/>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67" name="Rectangle 33">
                <a:extLst>
                  <a:ext uri="{FF2B5EF4-FFF2-40B4-BE49-F238E27FC236}">
                    <a16:creationId xmlns:a16="http://schemas.microsoft.com/office/drawing/2014/main" xmlns="" id="{2D8ED117-0EB0-40FC-A5B4-2DE06F55DA86}"/>
                  </a:ext>
                </a:extLst>
              </p:cNvPr>
              <p:cNvSpPr/>
              <p:nvPr/>
            </p:nvSpPr>
            <p:spPr>
              <a:xfrm>
                <a:off x="1405139" y="4077075"/>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68" name="Rectangle 34">
                <a:extLst>
                  <a:ext uri="{FF2B5EF4-FFF2-40B4-BE49-F238E27FC236}">
                    <a16:creationId xmlns:a16="http://schemas.microsoft.com/office/drawing/2014/main" xmlns="" id="{DE7DCBA0-83CD-4CE2-8EA5-B034E139FFB4}"/>
                  </a:ext>
                </a:extLst>
              </p:cNvPr>
              <p:cNvSpPr/>
              <p:nvPr/>
            </p:nvSpPr>
            <p:spPr>
              <a:xfrm>
                <a:off x="1405139" y="3717035"/>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69" name="Rectangle 35">
                <a:extLst>
                  <a:ext uri="{FF2B5EF4-FFF2-40B4-BE49-F238E27FC236}">
                    <a16:creationId xmlns:a16="http://schemas.microsoft.com/office/drawing/2014/main" xmlns="" id="{DC7CC37B-435A-44CC-82A2-053291047A1C}"/>
                  </a:ext>
                </a:extLst>
              </p:cNvPr>
              <p:cNvSpPr/>
              <p:nvPr/>
            </p:nvSpPr>
            <p:spPr>
              <a:xfrm>
                <a:off x="1405139" y="3356995"/>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70" name="Rectangle 36">
                <a:extLst>
                  <a:ext uri="{FF2B5EF4-FFF2-40B4-BE49-F238E27FC236}">
                    <a16:creationId xmlns:a16="http://schemas.microsoft.com/office/drawing/2014/main" xmlns="" id="{ACD4A3B3-FB3A-48D2-9BB4-2B578F0CF810}"/>
                  </a:ext>
                </a:extLst>
              </p:cNvPr>
              <p:cNvSpPr/>
              <p:nvPr/>
            </p:nvSpPr>
            <p:spPr>
              <a:xfrm>
                <a:off x="1405139" y="2996955"/>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71" name="Rectangle 37">
                <a:extLst>
                  <a:ext uri="{FF2B5EF4-FFF2-40B4-BE49-F238E27FC236}">
                    <a16:creationId xmlns:a16="http://schemas.microsoft.com/office/drawing/2014/main" xmlns="" id="{DDF372D3-3B21-4E53-AD18-B5BB56CD7137}"/>
                  </a:ext>
                </a:extLst>
              </p:cNvPr>
              <p:cNvSpPr/>
              <p:nvPr/>
            </p:nvSpPr>
            <p:spPr>
              <a:xfrm>
                <a:off x="1405139" y="2657470"/>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77" name="Rectangle 32">
                <a:extLst>
                  <a:ext uri="{FF2B5EF4-FFF2-40B4-BE49-F238E27FC236}">
                    <a16:creationId xmlns:a16="http://schemas.microsoft.com/office/drawing/2014/main" xmlns="" id="{9F54E36D-AE1D-4F89-B66F-C9A898B14169}"/>
                  </a:ext>
                </a:extLst>
              </p:cNvPr>
              <p:cNvSpPr/>
              <p:nvPr/>
            </p:nvSpPr>
            <p:spPr>
              <a:xfrm>
                <a:off x="1405139" y="4750711"/>
                <a:ext cx="234910" cy="234910"/>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grpSp>
      </p:grpSp>
      <p:sp>
        <p:nvSpPr>
          <p:cNvPr id="92" name="TextBox 91">
            <a:extLst>
              <a:ext uri="{FF2B5EF4-FFF2-40B4-BE49-F238E27FC236}">
                <a16:creationId xmlns:a16="http://schemas.microsoft.com/office/drawing/2014/main" xmlns="" id="{E8EF2720-15A1-D4D4-BAF6-FDD9F10F8073}"/>
              </a:ext>
            </a:extLst>
          </p:cNvPr>
          <p:cNvSpPr txBox="1"/>
          <p:nvPr/>
        </p:nvSpPr>
        <p:spPr>
          <a:xfrm>
            <a:off x="234178" y="1685845"/>
            <a:ext cx="3455865" cy="1015663"/>
          </a:xfrm>
          <a:prstGeom prst="rect">
            <a:avLst/>
          </a:prstGeom>
          <a:noFill/>
        </p:spPr>
        <p:txBody>
          <a:bodyPr wrap="square">
            <a:spAutoFit/>
          </a:bodyPr>
          <a:lstStyle/>
          <a:p>
            <a:r>
              <a:rPr lang="en-US" sz="2000" b="1" smtClean="0">
                <a:solidFill>
                  <a:schemeClr val="bg1"/>
                </a:solidFill>
                <a:latin typeface="Times New Roman" panose="02020603050405020304" pitchFamily="18" charset="0"/>
                <a:cs typeface="Times New Roman" panose="02020603050405020304" pitchFamily="18" charset="0"/>
              </a:rPr>
              <a:t>c. Tác dụng của từng loại phương tiện phi ngôn ngữ trong VB: </a:t>
            </a:r>
          </a:p>
        </p:txBody>
      </p:sp>
      <p:sp>
        <p:nvSpPr>
          <p:cNvPr id="48" name="Rectangle: Rounded Corners 19">
            <a:extLst>
              <a:ext uri="{FF2B5EF4-FFF2-40B4-BE49-F238E27FC236}">
                <a16:creationId xmlns:a16="http://schemas.microsoft.com/office/drawing/2014/main" xmlns="" id="{5AFBFEBD-987F-081B-27D3-9080E6DBBB13}"/>
              </a:ext>
            </a:extLst>
          </p:cNvPr>
          <p:cNvSpPr/>
          <p:nvPr/>
        </p:nvSpPr>
        <p:spPr>
          <a:xfrm>
            <a:off x="76200" y="86034"/>
            <a:ext cx="8991600" cy="1448908"/>
          </a:xfrm>
          <a:prstGeom prst="roundRect">
            <a:avLst/>
          </a:prstGeom>
          <a:ln>
            <a:solidFill>
              <a:schemeClr val="accent3">
                <a:lumMod val="20000"/>
                <a:lumOff val="80000"/>
              </a:schemeClr>
            </a:solid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6"/>
          </a:lnRef>
          <a:fillRef idx="1">
            <a:schemeClr val="lt1"/>
          </a:fillRef>
          <a:effectRef idx="0">
            <a:schemeClr val="accent6"/>
          </a:effectRef>
          <a:fontRef idx="minor">
            <a:schemeClr val="dk1"/>
          </a:fontRef>
        </p:style>
        <p:txBody>
          <a:bodyPr rtlCol="0" anchor="ctr"/>
          <a:lstStyle/>
          <a:p>
            <a:pPr>
              <a:lnSpc>
                <a:spcPct val="150000"/>
              </a:lnSpc>
            </a:pPr>
            <a:r>
              <a:rPr lang="vi-VN" sz="2200" b="1" smtClean="0">
                <a:solidFill>
                  <a:srgbClr val="C00000"/>
                </a:solidFill>
                <a:latin typeface="Cambria" pitchFamily="18" charset="0"/>
                <a:ea typeface="Cambria" pitchFamily="18" charset="0"/>
                <a:cs typeface="Times New Roman" panose="02020603050405020304" pitchFamily="18" charset="0"/>
              </a:rPr>
              <a:t>Bài 2. Quan sát những phương tiện phi ngôn ngữ được sử dụng trong văn bản Sơn Đoòng – thế giới chỉ có một, Đồ gốm gia dụng của người Việt và thực hiện các yêu cầu sau:</a:t>
            </a:r>
          </a:p>
        </p:txBody>
      </p:sp>
      <p:grpSp>
        <p:nvGrpSpPr>
          <p:cNvPr id="50" name="Group 49">
            <a:extLst>
              <a:ext uri="{FF2B5EF4-FFF2-40B4-BE49-F238E27FC236}">
                <a16:creationId xmlns:a16="http://schemas.microsoft.com/office/drawing/2014/main" xmlns="" id="{81BDFB9F-49DA-4009-A127-0D10E13A9901}"/>
              </a:ext>
            </a:extLst>
          </p:cNvPr>
          <p:cNvGrpSpPr/>
          <p:nvPr/>
        </p:nvGrpSpPr>
        <p:grpSpPr>
          <a:xfrm rot="397643" flipH="1">
            <a:off x="6663504" y="1051103"/>
            <a:ext cx="1075741" cy="1219105"/>
            <a:chOff x="5365048" y="479821"/>
            <a:chExt cx="8036930" cy="9108010"/>
          </a:xfrm>
          <a:solidFill>
            <a:schemeClr val="bg1"/>
          </a:solidFill>
        </p:grpSpPr>
        <p:sp>
          <p:nvSpPr>
            <p:cNvPr id="51" name="Freeform: Shape 98">
              <a:extLst>
                <a:ext uri="{FF2B5EF4-FFF2-40B4-BE49-F238E27FC236}">
                  <a16:creationId xmlns:a16="http://schemas.microsoft.com/office/drawing/2014/main" xmlns="" id="{97B2EEDF-6E13-4F66-9DDC-F5048355262D}"/>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sp>
          <p:nvSpPr>
            <p:cNvPr id="52" name="Freeform: Shape 99">
              <a:extLst>
                <a:ext uri="{FF2B5EF4-FFF2-40B4-BE49-F238E27FC236}">
                  <a16:creationId xmlns:a16="http://schemas.microsoft.com/office/drawing/2014/main" xmlns="" id="{14043144-8DFC-47FF-9F54-CCCEAF929B4D}"/>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sp>
          <p:nvSpPr>
            <p:cNvPr id="53" name="Freeform: Shape 100">
              <a:extLst>
                <a:ext uri="{FF2B5EF4-FFF2-40B4-BE49-F238E27FC236}">
                  <a16:creationId xmlns:a16="http://schemas.microsoft.com/office/drawing/2014/main" xmlns="" id="{85A730FC-82D4-4B7A-A3F4-B2EE54A50BD4}"/>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sp>
          <p:nvSpPr>
            <p:cNvPr id="54" name="Freeform: Shape 101">
              <a:extLst>
                <a:ext uri="{FF2B5EF4-FFF2-40B4-BE49-F238E27FC236}">
                  <a16:creationId xmlns:a16="http://schemas.microsoft.com/office/drawing/2014/main" xmlns="" id="{3047986A-4CEA-4ED1-801F-FC1CC44A3B77}"/>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sp>
          <p:nvSpPr>
            <p:cNvPr id="55" name="Freeform: Shape 102">
              <a:extLst>
                <a:ext uri="{FF2B5EF4-FFF2-40B4-BE49-F238E27FC236}">
                  <a16:creationId xmlns:a16="http://schemas.microsoft.com/office/drawing/2014/main" xmlns="" id="{AEB7D496-1DFC-486A-B703-25F9952F6311}"/>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sp>
          <p:nvSpPr>
            <p:cNvPr id="56" name="Freeform: Shape 103">
              <a:extLst>
                <a:ext uri="{FF2B5EF4-FFF2-40B4-BE49-F238E27FC236}">
                  <a16:creationId xmlns:a16="http://schemas.microsoft.com/office/drawing/2014/main" xmlns="" id="{56E2A57B-B459-4BB0-B5E4-5ED02B65C2F2}"/>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sp>
          <p:nvSpPr>
            <p:cNvPr id="57" name="Freeform: Shape 104">
              <a:extLst>
                <a:ext uri="{FF2B5EF4-FFF2-40B4-BE49-F238E27FC236}">
                  <a16:creationId xmlns:a16="http://schemas.microsoft.com/office/drawing/2014/main" xmlns="" id="{895545E7-F7EF-4BB7-BD3E-2B99A32DDCC0}"/>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endParaRPr>
            </a:p>
          </p:txBody>
        </p:sp>
      </p:grpSp>
      <p:sp>
        <p:nvSpPr>
          <p:cNvPr id="58" name="TextBox 57">
            <a:extLst>
              <a:ext uri="{FF2B5EF4-FFF2-40B4-BE49-F238E27FC236}">
                <a16:creationId xmlns:a16="http://schemas.microsoft.com/office/drawing/2014/main" xmlns="" id="{E8EF2720-15A1-D4D4-BAF6-FDD9F10F8073}"/>
              </a:ext>
            </a:extLst>
          </p:cNvPr>
          <p:cNvSpPr txBox="1"/>
          <p:nvPr/>
        </p:nvSpPr>
        <p:spPr>
          <a:xfrm>
            <a:off x="347254" y="2674153"/>
            <a:ext cx="8517116" cy="2400657"/>
          </a:xfrm>
          <a:prstGeom prst="rect">
            <a:avLst/>
          </a:prstGeom>
          <a:noFill/>
        </p:spPr>
        <p:txBody>
          <a:bodyPr wrap="square">
            <a:spAutoFit/>
          </a:bodyPr>
          <a:lstStyle/>
          <a:p>
            <a:pPr algn="just">
              <a:lnSpc>
                <a:spcPct val="150000"/>
              </a:lnSpc>
            </a:pPr>
            <a:r>
              <a:rPr lang="en-US" sz="2000" b="1" smtClean="0">
                <a:solidFill>
                  <a:schemeClr val="bg1"/>
                </a:solidFill>
                <a:latin typeface="Times New Roman" panose="02020603050405020304" pitchFamily="18" charset="0"/>
                <a:cs typeface="Times New Roman" panose="02020603050405020304" pitchFamily="18" charset="0"/>
              </a:rPr>
              <a:t>Đối với VB Đồ gốm gia dụng của người Việt</a:t>
            </a:r>
            <a:r>
              <a:rPr lang="en-US" sz="2000" smtClean="0">
                <a:solidFill>
                  <a:schemeClr val="bg1"/>
                </a:solidFill>
                <a:latin typeface="Times New Roman" panose="02020603050405020304" pitchFamily="18" charset="0"/>
                <a:cs typeface="Times New Roman" panose="02020603050405020304" pitchFamily="18" charset="0"/>
              </a:rPr>
              <a:t>: Hệ thống hình ảnh tăng hiệu quả trực quan cho những thông tin chính, từ đó, người đọc dễ hiểu VB hơn. Đặc biệt là hệ thống hình ảnh mô tả hình dáng của cái bát ăn cơm được sắp xếp theo trình tự thời gian, hỗ trợ trực quan cho nội dung trình bày về lịch sử phát triển của cái bát ăn cơm ở phần đầu VB.</a:t>
            </a:r>
            <a:endParaRPr lang="en-US" sz="20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076275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8"/>
                                        </p:tgtEl>
                                        <p:attrNameLst>
                                          <p:attrName>style.visibility</p:attrName>
                                        </p:attrNameLst>
                                      </p:cBhvr>
                                      <p:to>
                                        <p:strVal val="visible"/>
                                      </p:to>
                                    </p:set>
                                    <p:animEffect transition="in" filter="fade">
                                      <p:cBhvr>
                                        <p:cTn id="7" dur="500"/>
                                        <p:tgtEl>
                                          <p:spTgt spid="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Rectangle: Rounded Corners 19">
            <a:extLst>
              <a:ext uri="{FF2B5EF4-FFF2-40B4-BE49-F238E27FC236}">
                <a16:creationId xmlns:a16="http://schemas.microsoft.com/office/drawing/2014/main" xmlns="" id="{5AFBFEBD-987F-081B-27D3-9080E6DBBB13}"/>
              </a:ext>
            </a:extLst>
          </p:cNvPr>
          <p:cNvSpPr/>
          <p:nvPr/>
        </p:nvSpPr>
        <p:spPr>
          <a:xfrm>
            <a:off x="76200" y="86035"/>
            <a:ext cx="8991600" cy="680318"/>
          </a:xfrm>
          <a:prstGeom prst="roundRect">
            <a:avLst/>
          </a:prstGeom>
          <a:ln>
            <a:solidFill>
              <a:schemeClr val="accent3">
                <a:lumMod val="20000"/>
                <a:lumOff val="80000"/>
              </a:schemeClr>
            </a:solid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6"/>
          </a:lnRef>
          <a:fillRef idx="1">
            <a:schemeClr val="lt1"/>
          </a:fillRef>
          <a:effectRef idx="0">
            <a:schemeClr val="accent6"/>
          </a:effectRef>
          <a:fontRef idx="minor">
            <a:schemeClr val="dk1"/>
          </a:fontRef>
        </p:style>
        <p:txBody>
          <a:bodyPr rtlCol="0" anchor="ctr"/>
          <a:lstStyle/>
          <a:p>
            <a:pPr>
              <a:lnSpc>
                <a:spcPct val="150000"/>
              </a:lnSpc>
            </a:pPr>
            <a:r>
              <a:rPr lang="vi-VN" sz="2200" b="1" smtClean="0">
                <a:solidFill>
                  <a:srgbClr val="C00000"/>
                </a:solidFill>
                <a:latin typeface="Cambria" pitchFamily="18" charset="0"/>
                <a:ea typeface="Cambria" pitchFamily="18" charset="0"/>
                <a:cs typeface="Times New Roman" panose="02020603050405020304" pitchFamily="18" charset="0"/>
              </a:rPr>
              <a:t>Bài 3. Đọc văn bản sau và trả lời các câu hỏi bên dưới</a:t>
            </a:r>
            <a:endParaRPr lang="vi-VN" sz="2200" b="1" dirty="0" err="1">
              <a:solidFill>
                <a:srgbClr val="C00000"/>
              </a:solidFill>
              <a:latin typeface="Cambria" pitchFamily="18" charset="0"/>
              <a:ea typeface="Cambria" pitchFamily="18" charset="0"/>
              <a:cs typeface="Times New Roman" panose="02020603050405020304" pitchFamily="18" charset="0"/>
            </a:endParaRPr>
          </a:p>
        </p:txBody>
      </p:sp>
      <p:grpSp>
        <p:nvGrpSpPr>
          <p:cNvPr id="90" name="Group 89">
            <a:extLst>
              <a:ext uri="{FF2B5EF4-FFF2-40B4-BE49-F238E27FC236}">
                <a16:creationId xmlns:a16="http://schemas.microsoft.com/office/drawing/2014/main" xmlns="" id="{81BDFB9F-49DA-4009-A127-0D10E13A9901}"/>
              </a:ext>
            </a:extLst>
          </p:cNvPr>
          <p:cNvGrpSpPr/>
          <p:nvPr/>
        </p:nvGrpSpPr>
        <p:grpSpPr>
          <a:xfrm rot="397643" flipH="1">
            <a:off x="6849192" y="336930"/>
            <a:ext cx="1075741" cy="1219105"/>
            <a:chOff x="5365048" y="479821"/>
            <a:chExt cx="8036930" cy="9108010"/>
          </a:xfrm>
          <a:solidFill>
            <a:schemeClr val="bg1"/>
          </a:solidFill>
        </p:grpSpPr>
        <p:sp>
          <p:nvSpPr>
            <p:cNvPr id="99" name="Freeform: Shape 98">
              <a:extLst>
                <a:ext uri="{FF2B5EF4-FFF2-40B4-BE49-F238E27FC236}">
                  <a16:creationId xmlns:a16="http://schemas.microsoft.com/office/drawing/2014/main" xmlns="" id="{97B2EEDF-6E13-4F66-9DDC-F5048355262D}"/>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sp>
          <p:nvSpPr>
            <p:cNvPr id="100" name="Freeform: Shape 99">
              <a:extLst>
                <a:ext uri="{FF2B5EF4-FFF2-40B4-BE49-F238E27FC236}">
                  <a16:creationId xmlns:a16="http://schemas.microsoft.com/office/drawing/2014/main" xmlns="" id="{14043144-8DFC-47FF-9F54-CCCEAF929B4D}"/>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sp>
          <p:nvSpPr>
            <p:cNvPr id="101" name="Freeform: Shape 100">
              <a:extLst>
                <a:ext uri="{FF2B5EF4-FFF2-40B4-BE49-F238E27FC236}">
                  <a16:creationId xmlns:a16="http://schemas.microsoft.com/office/drawing/2014/main" xmlns="" id="{85A730FC-82D4-4B7A-A3F4-B2EE54A50BD4}"/>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sp>
          <p:nvSpPr>
            <p:cNvPr id="102" name="Freeform: Shape 101">
              <a:extLst>
                <a:ext uri="{FF2B5EF4-FFF2-40B4-BE49-F238E27FC236}">
                  <a16:creationId xmlns:a16="http://schemas.microsoft.com/office/drawing/2014/main" xmlns="" id="{3047986A-4CEA-4ED1-801F-FC1CC44A3B77}"/>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sp>
          <p:nvSpPr>
            <p:cNvPr id="103" name="Freeform: Shape 102">
              <a:extLst>
                <a:ext uri="{FF2B5EF4-FFF2-40B4-BE49-F238E27FC236}">
                  <a16:creationId xmlns:a16="http://schemas.microsoft.com/office/drawing/2014/main" xmlns="" id="{AEB7D496-1DFC-486A-B703-25F9952F6311}"/>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sp>
          <p:nvSpPr>
            <p:cNvPr id="104" name="Freeform: Shape 103">
              <a:extLst>
                <a:ext uri="{FF2B5EF4-FFF2-40B4-BE49-F238E27FC236}">
                  <a16:creationId xmlns:a16="http://schemas.microsoft.com/office/drawing/2014/main" xmlns="" id="{56E2A57B-B459-4BB0-B5E4-5ED02B65C2F2}"/>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sp>
          <p:nvSpPr>
            <p:cNvPr id="105" name="Freeform: Shape 104">
              <a:extLst>
                <a:ext uri="{FF2B5EF4-FFF2-40B4-BE49-F238E27FC236}">
                  <a16:creationId xmlns:a16="http://schemas.microsoft.com/office/drawing/2014/main" xmlns="" id="{895545E7-F7EF-4BB7-BD3E-2B99A32DDCC0}"/>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endParaRPr>
            </a:p>
          </p:txBody>
        </p:sp>
      </p:grpSp>
      <p:sp>
        <p:nvSpPr>
          <p:cNvPr id="92" name="TextBox 91">
            <a:extLst>
              <a:ext uri="{FF2B5EF4-FFF2-40B4-BE49-F238E27FC236}">
                <a16:creationId xmlns:a16="http://schemas.microsoft.com/office/drawing/2014/main" xmlns="" id="{E8EF2720-15A1-D4D4-BAF6-FDD9F10F8073}"/>
              </a:ext>
            </a:extLst>
          </p:cNvPr>
          <p:cNvSpPr txBox="1"/>
          <p:nvPr/>
        </p:nvSpPr>
        <p:spPr>
          <a:xfrm>
            <a:off x="706042" y="1439458"/>
            <a:ext cx="7402019" cy="1938992"/>
          </a:xfrm>
          <a:prstGeom prst="rect">
            <a:avLst/>
          </a:prstGeom>
          <a:noFill/>
        </p:spPr>
        <p:txBody>
          <a:bodyPr wrap="square">
            <a:spAutoFit/>
          </a:bodyPr>
          <a:lstStyle/>
          <a:p>
            <a:pPr algn="just">
              <a:lnSpc>
                <a:spcPct val="150000"/>
              </a:lnSpc>
            </a:pPr>
            <a:r>
              <a:rPr lang="en-US" sz="2000" b="1" smtClean="0">
                <a:solidFill>
                  <a:schemeClr val="bg1"/>
                </a:solidFill>
                <a:latin typeface="Times New Roman" panose="02020603050405020304" pitchFamily="18" charset="0"/>
                <a:cs typeface="Times New Roman" panose="02020603050405020304" pitchFamily="18" charset="0"/>
              </a:rPr>
              <a:t>a. Xác định loại phương tiện phi ngôn ngữ được sử dụng trong văn bản.</a:t>
            </a:r>
            <a:endParaRPr lang="en-US" sz="2000" smtClean="0">
              <a:solidFill>
                <a:schemeClr val="bg1"/>
              </a:solidFill>
              <a:latin typeface="Times New Roman" panose="02020603050405020304" pitchFamily="18" charset="0"/>
              <a:cs typeface="Times New Roman" panose="02020603050405020304" pitchFamily="18" charset="0"/>
            </a:endParaRPr>
          </a:p>
          <a:p>
            <a:pPr algn="just">
              <a:lnSpc>
                <a:spcPct val="150000"/>
              </a:lnSpc>
            </a:pPr>
            <a:r>
              <a:rPr lang="en-US" sz="2000" b="1" smtClean="0">
                <a:solidFill>
                  <a:schemeClr val="bg1"/>
                </a:solidFill>
                <a:latin typeface="Times New Roman" panose="02020603050405020304" pitchFamily="18" charset="0"/>
                <a:cs typeface="Times New Roman" panose="02020603050405020304" pitchFamily="18" charset="0"/>
              </a:rPr>
              <a:t>b. Nhận xét về hiệu quả của việc sử dụng kết hợp phương tiện phi ngôn ngữ với phương tiện ngôn ngữ trong văn bản. </a:t>
            </a:r>
            <a:endParaRPr lang="en-US" sz="2000" dirty="0">
              <a:solidFill>
                <a:schemeClr val="bg1"/>
              </a:solidFill>
              <a:latin typeface="Times New Roman" panose="02020603050405020304" pitchFamily="18" charset="0"/>
              <a:cs typeface="Times New Roman" panose="02020603050405020304" pitchFamily="18" charset="0"/>
            </a:endParaRPr>
          </a:p>
        </p:txBody>
      </p:sp>
      <p:grpSp>
        <p:nvGrpSpPr>
          <p:cNvPr id="48" name="Group 47"/>
          <p:cNvGrpSpPr/>
          <p:nvPr/>
        </p:nvGrpSpPr>
        <p:grpSpPr>
          <a:xfrm>
            <a:off x="3004459" y="3203165"/>
            <a:ext cx="5813606" cy="1452869"/>
            <a:chOff x="811019" y="2065791"/>
            <a:chExt cx="5813606" cy="1452869"/>
          </a:xfrm>
        </p:grpSpPr>
        <p:grpSp>
          <p:nvGrpSpPr>
            <p:cNvPr id="50" name="Group 49">
              <a:extLst>
                <a:ext uri="{FF2B5EF4-FFF2-40B4-BE49-F238E27FC236}">
                  <a16:creationId xmlns:a16="http://schemas.microsoft.com/office/drawing/2014/main" xmlns="" id="{97EC6770-CD61-4C85-835C-747E53CE6616}"/>
                </a:ext>
              </a:extLst>
            </p:cNvPr>
            <p:cNvGrpSpPr/>
            <p:nvPr/>
          </p:nvGrpSpPr>
          <p:grpSpPr>
            <a:xfrm rot="8690698">
              <a:off x="2736243" y="2500248"/>
              <a:ext cx="181923" cy="1018412"/>
              <a:chOff x="1403648" y="3356992"/>
              <a:chExt cx="234910" cy="1315034"/>
            </a:xfrm>
            <a:solidFill>
              <a:schemeClr val="bg1"/>
            </a:solidFill>
          </p:grpSpPr>
          <p:sp>
            <p:nvSpPr>
              <p:cNvPr id="95" name="Rectangle 94">
                <a:extLst>
                  <a:ext uri="{FF2B5EF4-FFF2-40B4-BE49-F238E27FC236}">
                    <a16:creationId xmlns:a16="http://schemas.microsoft.com/office/drawing/2014/main" xmlns="" id="{2F39A857-4728-4547-B1E0-00B03B9779BC}"/>
                  </a:ext>
                </a:extLst>
              </p:cNvPr>
              <p:cNvSpPr/>
              <p:nvPr/>
            </p:nvSpPr>
            <p:spPr>
              <a:xfrm>
                <a:off x="1403648" y="4437116"/>
                <a:ext cx="234910" cy="234910"/>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96" name="Rectangle 95">
                <a:extLst>
                  <a:ext uri="{FF2B5EF4-FFF2-40B4-BE49-F238E27FC236}">
                    <a16:creationId xmlns:a16="http://schemas.microsoft.com/office/drawing/2014/main" xmlns="" id="{BF64B3B7-75DD-4BDE-B1D5-A0E227897321}"/>
                  </a:ext>
                </a:extLst>
              </p:cNvPr>
              <p:cNvSpPr/>
              <p:nvPr/>
            </p:nvSpPr>
            <p:spPr>
              <a:xfrm>
                <a:off x="1403648" y="4077076"/>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97" name="Rectangle 96">
                <a:extLst>
                  <a:ext uri="{FF2B5EF4-FFF2-40B4-BE49-F238E27FC236}">
                    <a16:creationId xmlns:a16="http://schemas.microsoft.com/office/drawing/2014/main" xmlns="" id="{31610BDC-4205-469A-8060-B84FE19D5915}"/>
                  </a:ext>
                </a:extLst>
              </p:cNvPr>
              <p:cNvSpPr/>
              <p:nvPr/>
            </p:nvSpPr>
            <p:spPr>
              <a:xfrm>
                <a:off x="1403648" y="3717036"/>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98" name="Rectangle 97">
                <a:extLst>
                  <a:ext uri="{FF2B5EF4-FFF2-40B4-BE49-F238E27FC236}">
                    <a16:creationId xmlns:a16="http://schemas.microsoft.com/office/drawing/2014/main" xmlns="" id="{0EEE02FF-41D2-4D27-97C2-2CF65534EF4E}"/>
                  </a:ext>
                </a:extLst>
              </p:cNvPr>
              <p:cNvSpPr/>
              <p:nvPr/>
            </p:nvSpPr>
            <p:spPr>
              <a:xfrm>
                <a:off x="1403648" y="3356992"/>
                <a:ext cx="234910" cy="234910"/>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dirty="0"/>
              </a:p>
            </p:txBody>
          </p:sp>
        </p:grpSp>
        <p:grpSp>
          <p:nvGrpSpPr>
            <p:cNvPr id="51" name="Group 50">
              <a:extLst>
                <a:ext uri="{FF2B5EF4-FFF2-40B4-BE49-F238E27FC236}">
                  <a16:creationId xmlns:a16="http://schemas.microsoft.com/office/drawing/2014/main" xmlns="" id="{4BE62FF6-A276-418C-BC40-B7B122DF95F2}"/>
                </a:ext>
              </a:extLst>
            </p:cNvPr>
            <p:cNvGrpSpPr/>
            <p:nvPr/>
          </p:nvGrpSpPr>
          <p:grpSpPr>
            <a:xfrm rot="3245569">
              <a:off x="3748826" y="2012224"/>
              <a:ext cx="181924" cy="1553606"/>
              <a:chOff x="1405139" y="2657468"/>
              <a:chExt cx="234911" cy="2014559"/>
            </a:xfrm>
            <a:solidFill>
              <a:schemeClr val="bg1"/>
            </a:solidFill>
          </p:grpSpPr>
          <p:sp>
            <p:nvSpPr>
              <p:cNvPr id="85" name="Rectangle 84">
                <a:extLst>
                  <a:ext uri="{FF2B5EF4-FFF2-40B4-BE49-F238E27FC236}">
                    <a16:creationId xmlns:a16="http://schemas.microsoft.com/office/drawing/2014/main" xmlns="" id="{C51995DD-CBFC-4410-B09C-789B7194B326}"/>
                  </a:ext>
                </a:extLst>
              </p:cNvPr>
              <p:cNvSpPr/>
              <p:nvPr/>
            </p:nvSpPr>
            <p:spPr>
              <a:xfrm>
                <a:off x="1405140" y="4437117"/>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86" name="Rectangle 85">
                <a:extLst>
                  <a:ext uri="{FF2B5EF4-FFF2-40B4-BE49-F238E27FC236}">
                    <a16:creationId xmlns:a16="http://schemas.microsoft.com/office/drawing/2014/main" xmlns="" id="{02AF00B9-9034-439F-BF95-69D0D0F18A51}"/>
                  </a:ext>
                </a:extLst>
              </p:cNvPr>
              <p:cNvSpPr/>
              <p:nvPr/>
            </p:nvSpPr>
            <p:spPr>
              <a:xfrm>
                <a:off x="1405139" y="4077077"/>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87" name="Rectangle 86">
                <a:extLst>
                  <a:ext uri="{FF2B5EF4-FFF2-40B4-BE49-F238E27FC236}">
                    <a16:creationId xmlns:a16="http://schemas.microsoft.com/office/drawing/2014/main" xmlns="" id="{199F45CB-F77A-4ECB-8E21-6DE417AD0B8F}"/>
                  </a:ext>
                </a:extLst>
              </p:cNvPr>
              <p:cNvSpPr/>
              <p:nvPr/>
            </p:nvSpPr>
            <p:spPr>
              <a:xfrm>
                <a:off x="1405139" y="3717037"/>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88" name="Rectangle 87">
                <a:extLst>
                  <a:ext uri="{FF2B5EF4-FFF2-40B4-BE49-F238E27FC236}">
                    <a16:creationId xmlns:a16="http://schemas.microsoft.com/office/drawing/2014/main" xmlns="" id="{B8CFAFE4-2005-4889-9422-1145F85059B1}"/>
                  </a:ext>
                </a:extLst>
              </p:cNvPr>
              <p:cNvSpPr/>
              <p:nvPr/>
            </p:nvSpPr>
            <p:spPr>
              <a:xfrm>
                <a:off x="1405139" y="3356996"/>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89" name="Rectangle 88">
                <a:extLst>
                  <a:ext uri="{FF2B5EF4-FFF2-40B4-BE49-F238E27FC236}">
                    <a16:creationId xmlns:a16="http://schemas.microsoft.com/office/drawing/2014/main" xmlns="" id="{57CAB374-C9A4-4E9D-9537-9C1D7FBF11CB}"/>
                  </a:ext>
                </a:extLst>
              </p:cNvPr>
              <p:cNvSpPr/>
              <p:nvPr/>
            </p:nvSpPr>
            <p:spPr>
              <a:xfrm>
                <a:off x="1405139" y="2996955"/>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94" name="Rectangle 93">
                <a:extLst>
                  <a:ext uri="{FF2B5EF4-FFF2-40B4-BE49-F238E27FC236}">
                    <a16:creationId xmlns:a16="http://schemas.microsoft.com/office/drawing/2014/main" xmlns="" id="{2D6F3F37-6FCF-40A0-B138-EF8CBE72635F}"/>
                  </a:ext>
                </a:extLst>
              </p:cNvPr>
              <p:cNvSpPr/>
              <p:nvPr/>
            </p:nvSpPr>
            <p:spPr>
              <a:xfrm>
                <a:off x="1405139" y="2657468"/>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grpSp>
        <p:grpSp>
          <p:nvGrpSpPr>
            <p:cNvPr id="52" name="Group 51">
              <a:extLst>
                <a:ext uri="{FF2B5EF4-FFF2-40B4-BE49-F238E27FC236}">
                  <a16:creationId xmlns:a16="http://schemas.microsoft.com/office/drawing/2014/main" xmlns="" id="{EF8A1537-E8FD-401D-8441-503937E110BB}"/>
                </a:ext>
              </a:extLst>
            </p:cNvPr>
            <p:cNvGrpSpPr/>
            <p:nvPr/>
          </p:nvGrpSpPr>
          <p:grpSpPr>
            <a:xfrm rot="3195195">
              <a:off x="5749542" y="1539146"/>
              <a:ext cx="184456" cy="1565710"/>
              <a:chOff x="1401868" y="2996954"/>
              <a:chExt cx="238180" cy="2030254"/>
            </a:xfrm>
            <a:solidFill>
              <a:schemeClr val="bg1"/>
            </a:solidFill>
          </p:grpSpPr>
          <p:sp>
            <p:nvSpPr>
              <p:cNvPr id="79" name="Rectangle 78">
                <a:extLst>
                  <a:ext uri="{FF2B5EF4-FFF2-40B4-BE49-F238E27FC236}">
                    <a16:creationId xmlns:a16="http://schemas.microsoft.com/office/drawing/2014/main" xmlns="" id="{317312C8-5AE4-4FAA-A7DF-CE6833BC8DD0}"/>
                  </a:ext>
                </a:extLst>
              </p:cNvPr>
              <p:cNvSpPr/>
              <p:nvPr/>
            </p:nvSpPr>
            <p:spPr>
              <a:xfrm>
                <a:off x="1405136" y="4437114"/>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80" name="Rectangle 79">
                <a:extLst>
                  <a:ext uri="{FF2B5EF4-FFF2-40B4-BE49-F238E27FC236}">
                    <a16:creationId xmlns:a16="http://schemas.microsoft.com/office/drawing/2014/main" xmlns="" id="{404A8A7F-7F22-4007-80E1-2CF25F3C100D}"/>
                  </a:ext>
                </a:extLst>
              </p:cNvPr>
              <p:cNvSpPr/>
              <p:nvPr/>
            </p:nvSpPr>
            <p:spPr>
              <a:xfrm>
                <a:off x="1405136" y="4077074"/>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81" name="Rectangle 80">
                <a:extLst>
                  <a:ext uri="{FF2B5EF4-FFF2-40B4-BE49-F238E27FC236}">
                    <a16:creationId xmlns:a16="http://schemas.microsoft.com/office/drawing/2014/main" xmlns="" id="{42F959BA-D50E-4F9D-864C-1810FFE05E96}"/>
                  </a:ext>
                </a:extLst>
              </p:cNvPr>
              <p:cNvSpPr/>
              <p:nvPr/>
            </p:nvSpPr>
            <p:spPr>
              <a:xfrm>
                <a:off x="1405137" y="3717034"/>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82" name="Rectangle 81">
                <a:extLst>
                  <a:ext uri="{FF2B5EF4-FFF2-40B4-BE49-F238E27FC236}">
                    <a16:creationId xmlns:a16="http://schemas.microsoft.com/office/drawing/2014/main" xmlns="" id="{826F540A-80B2-4EF7-B7EA-BCCCDCC13C2A}"/>
                  </a:ext>
                </a:extLst>
              </p:cNvPr>
              <p:cNvSpPr/>
              <p:nvPr/>
            </p:nvSpPr>
            <p:spPr>
              <a:xfrm>
                <a:off x="1405138" y="3356994"/>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83" name="Rectangle 82">
                <a:extLst>
                  <a:ext uri="{FF2B5EF4-FFF2-40B4-BE49-F238E27FC236}">
                    <a16:creationId xmlns:a16="http://schemas.microsoft.com/office/drawing/2014/main" xmlns="" id="{E3BE6A63-32B8-49F7-A4B7-8D132879D5F7}"/>
                  </a:ext>
                </a:extLst>
              </p:cNvPr>
              <p:cNvSpPr/>
              <p:nvPr/>
            </p:nvSpPr>
            <p:spPr>
              <a:xfrm>
                <a:off x="1405137" y="2996954"/>
                <a:ext cx="234910" cy="234910"/>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84" name="Rectangle 39">
                <a:extLst>
                  <a:ext uri="{FF2B5EF4-FFF2-40B4-BE49-F238E27FC236}">
                    <a16:creationId xmlns:a16="http://schemas.microsoft.com/office/drawing/2014/main" xmlns="" id="{B4983708-49F0-4018-AF1B-8AD04C87A3CD}"/>
                  </a:ext>
                </a:extLst>
              </p:cNvPr>
              <p:cNvSpPr/>
              <p:nvPr/>
            </p:nvSpPr>
            <p:spPr>
              <a:xfrm>
                <a:off x="1401868" y="4792298"/>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grpSp>
        <p:grpSp>
          <p:nvGrpSpPr>
            <p:cNvPr id="53" name="Group 31">
              <a:extLst>
                <a:ext uri="{FF2B5EF4-FFF2-40B4-BE49-F238E27FC236}">
                  <a16:creationId xmlns:a16="http://schemas.microsoft.com/office/drawing/2014/main" xmlns="" id="{D83D00FD-AC5D-49C9-A69A-A139E062F7E4}"/>
                </a:ext>
              </a:extLst>
            </p:cNvPr>
            <p:cNvGrpSpPr/>
            <p:nvPr/>
          </p:nvGrpSpPr>
          <p:grpSpPr>
            <a:xfrm rot="3362377">
              <a:off x="1617780" y="2367638"/>
              <a:ext cx="181923" cy="1795445"/>
              <a:chOff x="1405139" y="2657470"/>
              <a:chExt cx="234910" cy="2328151"/>
            </a:xfrm>
            <a:solidFill>
              <a:schemeClr val="bg1"/>
            </a:solidFill>
          </p:grpSpPr>
          <p:sp>
            <p:nvSpPr>
              <p:cNvPr id="59" name="Rectangle 32">
                <a:extLst>
                  <a:ext uri="{FF2B5EF4-FFF2-40B4-BE49-F238E27FC236}">
                    <a16:creationId xmlns:a16="http://schemas.microsoft.com/office/drawing/2014/main" xmlns="" id="{E6CCE931-F3F5-47B6-B0A4-9BDBAAF9F1AB}"/>
                  </a:ext>
                </a:extLst>
              </p:cNvPr>
              <p:cNvSpPr/>
              <p:nvPr/>
            </p:nvSpPr>
            <p:spPr>
              <a:xfrm>
                <a:off x="1405139" y="4437116"/>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60" name="Rectangle 33">
                <a:extLst>
                  <a:ext uri="{FF2B5EF4-FFF2-40B4-BE49-F238E27FC236}">
                    <a16:creationId xmlns:a16="http://schemas.microsoft.com/office/drawing/2014/main" xmlns="" id="{2D8ED117-0EB0-40FC-A5B4-2DE06F55DA86}"/>
                  </a:ext>
                </a:extLst>
              </p:cNvPr>
              <p:cNvSpPr/>
              <p:nvPr/>
            </p:nvSpPr>
            <p:spPr>
              <a:xfrm>
                <a:off x="1405139" y="4077075"/>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61" name="Rectangle 34">
                <a:extLst>
                  <a:ext uri="{FF2B5EF4-FFF2-40B4-BE49-F238E27FC236}">
                    <a16:creationId xmlns:a16="http://schemas.microsoft.com/office/drawing/2014/main" xmlns="" id="{DE7DCBA0-83CD-4CE2-8EA5-B034E139FFB4}"/>
                  </a:ext>
                </a:extLst>
              </p:cNvPr>
              <p:cNvSpPr/>
              <p:nvPr/>
            </p:nvSpPr>
            <p:spPr>
              <a:xfrm>
                <a:off x="1405139" y="3717035"/>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62" name="Rectangle 35">
                <a:extLst>
                  <a:ext uri="{FF2B5EF4-FFF2-40B4-BE49-F238E27FC236}">
                    <a16:creationId xmlns:a16="http://schemas.microsoft.com/office/drawing/2014/main" xmlns="" id="{DC7CC37B-435A-44CC-82A2-053291047A1C}"/>
                  </a:ext>
                </a:extLst>
              </p:cNvPr>
              <p:cNvSpPr/>
              <p:nvPr/>
            </p:nvSpPr>
            <p:spPr>
              <a:xfrm>
                <a:off x="1405139" y="3356995"/>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63" name="Rectangle 36">
                <a:extLst>
                  <a:ext uri="{FF2B5EF4-FFF2-40B4-BE49-F238E27FC236}">
                    <a16:creationId xmlns:a16="http://schemas.microsoft.com/office/drawing/2014/main" xmlns="" id="{ACD4A3B3-FB3A-48D2-9BB4-2B578F0CF810}"/>
                  </a:ext>
                </a:extLst>
              </p:cNvPr>
              <p:cNvSpPr/>
              <p:nvPr/>
            </p:nvSpPr>
            <p:spPr>
              <a:xfrm>
                <a:off x="1405139" y="2996955"/>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64" name="Rectangle 37">
                <a:extLst>
                  <a:ext uri="{FF2B5EF4-FFF2-40B4-BE49-F238E27FC236}">
                    <a16:creationId xmlns:a16="http://schemas.microsoft.com/office/drawing/2014/main" xmlns="" id="{DDF372D3-3B21-4E53-AD18-B5BB56CD7137}"/>
                  </a:ext>
                </a:extLst>
              </p:cNvPr>
              <p:cNvSpPr/>
              <p:nvPr/>
            </p:nvSpPr>
            <p:spPr>
              <a:xfrm>
                <a:off x="1405139" y="2657470"/>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78" name="Rectangle 32">
                <a:extLst>
                  <a:ext uri="{FF2B5EF4-FFF2-40B4-BE49-F238E27FC236}">
                    <a16:creationId xmlns:a16="http://schemas.microsoft.com/office/drawing/2014/main" xmlns="" id="{9F54E36D-AE1D-4F89-B66F-C9A898B14169}"/>
                  </a:ext>
                </a:extLst>
              </p:cNvPr>
              <p:cNvSpPr/>
              <p:nvPr/>
            </p:nvSpPr>
            <p:spPr>
              <a:xfrm>
                <a:off x="1405139" y="4750711"/>
                <a:ext cx="234910" cy="234910"/>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grpSp>
        <p:grpSp>
          <p:nvGrpSpPr>
            <p:cNvPr id="54" name="Group 31">
              <a:extLst>
                <a:ext uri="{FF2B5EF4-FFF2-40B4-BE49-F238E27FC236}">
                  <a16:creationId xmlns:a16="http://schemas.microsoft.com/office/drawing/2014/main" xmlns="" id="{0AF9C9F7-45A0-4250-A94B-CC135758F875}"/>
                </a:ext>
              </a:extLst>
            </p:cNvPr>
            <p:cNvGrpSpPr/>
            <p:nvPr/>
          </p:nvGrpSpPr>
          <p:grpSpPr>
            <a:xfrm rot="19381873">
              <a:off x="4751692" y="2065791"/>
              <a:ext cx="181923" cy="1002490"/>
              <a:chOff x="1405139" y="2657468"/>
              <a:chExt cx="234910" cy="1294475"/>
            </a:xfrm>
            <a:solidFill>
              <a:schemeClr val="bg1"/>
            </a:solidFill>
          </p:grpSpPr>
          <p:sp>
            <p:nvSpPr>
              <p:cNvPr id="55" name="Rectangle 34">
                <a:extLst>
                  <a:ext uri="{FF2B5EF4-FFF2-40B4-BE49-F238E27FC236}">
                    <a16:creationId xmlns:a16="http://schemas.microsoft.com/office/drawing/2014/main" xmlns="" id="{05E90907-D6FB-4FEB-A1BC-113FB359045C}"/>
                  </a:ext>
                </a:extLst>
              </p:cNvPr>
              <p:cNvSpPr/>
              <p:nvPr/>
            </p:nvSpPr>
            <p:spPr>
              <a:xfrm>
                <a:off x="1405139" y="3717033"/>
                <a:ext cx="234910" cy="234910"/>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56" name="Rectangle 35">
                <a:extLst>
                  <a:ext uri="{FF2B5EF4-FFF2-40B4-BE49-F238E27FC236}">
                    <a16:creationId xmlns:a16="http://schemas.microsoft.com/office/drawing/2014/main" xmlns="" id="{91DD166C-A30A-4D8E-ACD4-B8D0BCAA31C3}"/>
                  </a:ext>
                </a:extLst>
              </p:cNvPr>
              <p:cNvSpPr/>
              <p:nvPr/>
            </p:nvSpPr>
            <p:spPr>
              <a:xfrm>
                <a:off x="1405139" y="3356993"/>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57" name="Rectangle 36">
                <a:extLst>
                  <a:ext uri="{FF2B5EF4-FFF2-40B4-BE49-F238E27FC236}">
                    <a16:creationId xmlns:a16="http://schemas.microsoft.com/office/drawing/2014/main" xmlns="" id="{127C46BB-4614-4114-BA55-8809066F0FB1}"/>
                  </a:ext>
                </a:extLst>
              </p:cNvPr>
              <p:cNvSpPr/>
              <p:nvPr/>
            </p:nvSpPr>
            <p:spPr>
              <a:xfrm>
                <a:off x="1405139" y="2996955"/>
                <a:ext cx="234910" cy="234910"/>
              </a:xfrm>
              <a:prstGeom prst="rect">
                <a:avLst/>
              </a:pr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sp>
            <p:nvSpPr>
              <p:cNvPr id="58" name="Rectangle 37">
                <a:extLst>
                  <a:ext uri="{FF2B5EF4-FFF2-40B4-BE49-F238E27FC236}">
                    <a16:creationId xmlns:a16="http://schemas.microsoft.com/office/drawing/2014/main" xmlns="" id="{FA9E9106-BBA0-464B-AEEF-8445164A2247}"/>
                  </a:ext>
                </a:extLst>
              </p:cNvPr>
              <p:cNvSpPr/>
              <p:nvPr/>
            </p:nvSpPr>
            <p:spPr>
              <a:xfrm>
                <a:off x="1405139" y="2657468"/>
                <a:ext cx="234910" cy="234910"/>
              </a:xfrm>
              <a:prstGeom prst="rect">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0960" tIns="30480" rIns="60960" bIns="30480" numCol="1" spcCol="0" rtlCol="0" fromWordArt="0" anchor="ctr" anchorCtr="0" forceAA="0" compatLnSpc="1">
                <a:prstTxWarp prst="textNoShape">
                  <a:avLst/>
                </a:prstTxWarp>
                <a:noAutofit/>
              </a:bodyPr>
              <a:lstStyle/>
              <a:p>
                <a:pPr algn="ctr"/>
                <a:endParaRPr lang="ko-KR" altLang="en-US" sz="1200"/>
              </a:p>
            </p:txBody>
          </p:sp>
        </p:grpSp>
      </p:grpSp>
    </p:spTree>
    <p:extLst>
      <p:ext uri="{BB962C8B-B14F-4D97-AF65-F5344CB8AC3E}">
        <p14:creationId xmlns:p14="http://schemas.microsoft.com/office/powerpoint/2010/main" val="31108934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1"/>
                                        </p:tgtEl>
                                        <p:attrNameLst>
                                          <p:attrName>style.visibility</p:attrName>
                                        </p:attrNameLst>
                                      </p:cBhvr>
                                      <p:to>
                                        <p:strVal val="visible"/>
                                      </p:to>
                                    </p:set>
                                    <p:anim calcmode="lin" valueType="num">
                                      <p:cBhvr additive="base">
                                        <p:cTn id="7" dur="500" fill="hold"/>
                                        <p:tgtEl>
                                          <p:spTgt spid="91"/>
                                        </p:tgtEl>
                                        <p:attrNameLst>
                                          <p:attrName>ppt_x</p:attrName>
                                        </p:attrNameLst>
                                      </p:cBhvr>
                                      <p:tavLst>
                                        <p:tav tm="0">
                                          <p:val>
                                            <p:strVal val="#ppt_x"/>
                                          </p:val>
                                        </p:tav>
                                        <p:tav tm="100000">
                                          <p:val>
                                            <p:strVal val="#ppt_x"/>
                                          </p:val>
                                        </p:tav>
                                      </p:tavLst>
                                    </p:anim>
                                    <p:anim calcmode="lin" valueType="num">
                                      <p:cBhvr additive="base">
                                        <p:cTn id="8" dur="500" fill="hold"/>
                                        <p:tgtEl>
                                          <p:spTgt spid="9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92"/>
                                        </p:tgtEl>
                                        <p:attrNameLst>
                                          <p:attrName>style.visibility</p:attrName>
                                        </p:attrNameLst>
                                      </p:cBhvr>
                                      <p:to>
                                        <p:strVal val="visible"/>
                                      </p:to>
                                    </p:set>
                                    <p:animEffect transition="in" filter="fade">
                                      <p:cBhvr>
                                        <p:cTn id="13" dur="500"/>
                                        <p:tgtEl>
                                          <p:spTgt spid="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 grpId="0" animBg="1"/>
      <p:bldP spid="9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Rectangle: Rounded Corners 19">
            <a:extLst>
              <a:ext uri="{FF2B5EF4-FFF2-40B4-BE49-F238E27FC236}">
                <a16:creationId xmlns:a16="http://schemas.microsoft.com/office/drawing/2014/main" xmlns="" id="{5AFBFEBD-987F-081B-27D3-9080E6DBBB13}"/>
              </a:ext>
            </a:extLst>
          </p:cNvPr>
          <p:cNvSpPr/>
          <p:nvPr/>
        </p:nvSpPr>
        <p:spPr>
          <a:xfrm>
            <a:off x="76200" y="86035"/>
            <a:ext cx="8991600" cy="680318"/>
          </a:xfrm>
          <a:prstGeom prst="roundRect">
            <a:avLst/>
          </a:prstGeom>
          <a:ln>
            <a:solidFill>
              <a:schemeClr val="accent3">
                <a:lumMod val="20000"/>
                <a:lumOff val="80000"/>
              </a:schemeClr>
            </a:solid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6"/>
          </a:lnRef>
          <a:fillRef idx="1">
            <a:schemeClr val="lt1"/>
          </a:fillRef>
          <a:effectRef idx="0">
            <a:schemeClr val="accent6"/>
          </a:effectRef>
          <a:fontRef idx="minor">
            <a:schemeClr val="dk1"/>
          </a:fontRef>
        </p:style>
        <p:txBody>
          <a:bodyPr rtlCol="0" anchor="ctr"/>
          <a:lstStyle/>
          <a:p>
            <a:pPr>
              <a:lnSpc>
                <a:spcPct val="150000"/>
              </a:lnSpc>
            </a:pPr>
            <a:r>
              <a:rPr lang="vi-VN" sz="2200" b="1" smtClean="0">
                <a:solidFill>
                  <a:srgbClr val="C00000"/>
                </a:solidFill>
                <a:latin typeface="Cambria" pitchFamily="18" charset="0"/>
                <a:ea typeface="Cambria" pitchFamily="18" charset="0"/>
                <a:cs typeface="Times New Roman" panose="02020603050405020304" pitchFamily="18" charset="0"/>
              </a:rPr>
              <a:t>Bài 3. Đọc văn bản sau và trả lời các câu hỏi bên dưới</a:t>
            </a:r>
            <a:endParaRPr lang="vi-VN" sz="2200" b="1" dirty="0" err="1">
              <a:solidFill>
                <a:srgbClr val="C00000"/>
              </a:solidFill>
              <a:latin typeface="Cambria" pitchFamily="18" charset="0"/>
              <a:ea typeface="Cambria" pitchFamily="18" charset="0"/>
              <a:cs typeface="Times New Roman" panose="02020603050405020304" pitchFamily="18" charset="0"/>
            </a:endParaRPr>
          </a:p>
        </p:txBody>
      </p:sp>
      <p:grpSp>
        <p:nvGrpSpPr>
          <p:cNvPr id="90" name="Group 89">
            <a:extLst>
              <a:ext uri="{FF2B5EF4-FFF2-40B4-BE49-F238E27FC236}">
                <a16:creationId xmlns:a16="http://schemas.microsoft.com/office/drawing/2014/main" xmlns="" id="{81BDFB9F-49DA-4009-A127-0D10E13A9901}"/>
              </a:ext>
            </a:extLst>
          </p:cNvPr>
          <p:cNvGrpSpPr/>
          <p:nvPr/>
        </p:nvGrpSpPr>
        <p:grpSpPr>
          <a:xfrm rot="397643" flipH="1">
            <a:off x="7227951" y="-110948"/>
            <a:ext cx="1075741" cy="1219105"/>
            <a:chOff x="5365048" y="479821"/>
            <a:chExt cx="8036930" cy="9108010"/>
          </a:xfrm>
          <a:solidFill>
            <a:schemeClr val="bg1"/>
          </a:solidFill>
        </p:grpSpPr>
        <p:sp>
          <p:nvSpPr>
            <p:cNvPr id="99" name="Freeform: Shape 98">
              <a:extLst>
                <a:ext uri="{FF2B5EF4-FFF2-40B4-BE49-F238E27FC236}">
                  <a16:creationId xmlns:a16="http://schemas.microsoft.com/office/drawing/2014/main" xmlns="" id="{97B2EEDF-6E13-4F66-9DDC-F5048355262D}"/>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latin typeface="Cambria" pitchFamily="18" charset="0"/>
                <a:ea typeface="Cambria" pitchFamily="18" charset="0"/>
              </a:endParaRPr>
            </a:p>
          </p:txBody>
        </p:sp>
        <p:sp>
          <p:nvSpPr>
            <p:cNvPr id="100" name="Freeform: Shape 99">
              <a:extLst>
                <a:ext uri="{FF2B5EF4-FFF2-40B4-BE49-F238E27FC236}">
                  <a16:creationId xmlns:a16="http://schemas.microsoft.com/office/drawing/2014/main" xmlns="" id="{14043144-8DFC-47FF-9F54-CCCEAF929B4D}"/>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latin typeface="Cambria" pitchFamily="18" charset="0"/>
                <a:ea typeface="Cambria" pitchFamily="18" charset="0"/>
              </a:endParaRPr>
            </a:p>
          </p:txBody>
        </p:sp>
        <p:sp>
          <p:nvSpPr>
            <p:cNvPr id="101" name="Freeform: Shape 100">
              <a:extLst>
                <a:ext uri="{FF2B5EF4-FFF2-40B4-BE49-F238E27FC236}">
                  <a16:creationId xmlns:a16="http://schemas.microsoft.com/office/drawing/2014/main" xmlns="" id="{85A730FC-82D4-4B7A-A3F4-B2EE54A50BD4}"/>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latin typeface="Cambria" pitchFamily="18" charset="0"/>
                <a:ea typeface="Cambria" pitchFamily="18" charset="0"/>
              </a:endParaRPr>
            </a:p>
          </p:txBody>
        </p:sp>
        <p:sp>
          <p:nvSpPr>
            <p:cNvPr id="102" name="Freeform: Shape 101">
              <a:extLst>
                <a:ext uri="{FF2B5EF4-FFF2-40B4-BE49-F238E27FC236}">
                  <a16:creationId xmlns:a16="http://schemas.microsoft.com/office/drawing/2014/main" xmlns="" id="{3047986A-4CEA-4ED1-801F-FC1CC44A3B77}"/>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latin typeface="Cambria" pitchFamily="18" charset="0"/>
                <a:ea typeface="Cambria" pitchFamily="18" charset="0"/>
              </a:endParaRPr>
            </a:p>
          </p:txBody>
        </p:sp>
        <p:sp>
          <p:nvSpPr>
            <p:cNvPr id="103" name="Freeform: Shape 102">
              <a:extLst>
                <a:ext uri="{FF2B5EF4-FFF2-40B4-BE49-F238E27FC236}">
                  <a16:creationId xmlns:a16="http://schemas.microsoft.com/office/drawing/2014/main" xmlns="" id="{AEB7D496-1DFC-486A-B703-25F9952F6311}"/>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latin typeface="Cambria" pitchFamily="18" charset="0"/>
                <a:ea typeface="Cambria" pitchFamily="18" charset="0"/>
              </a:endParaRPr>
            </a:p>
          </p:txBody>
        </p:sp>
        <p:sp>
          <p:nvSpPr>
            <p:cNvPr id="104" name="Freeform: Shape 103">
              <a:extLst>
                <a:ext uri="{FF2B5EF4-FFF2-40B4-BE49-F238E27FC236}">
                  <a16:creationId xmlns:a16="http://schemas.microsoft.com/office/drawing/2014/main" xmlns="" id="{56E2A57B-B459-4BB0-B5E4-5ED02B65C2F2}"/>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latin typeface="Cambria" pitchFamily="18" charset="0"/>
                <a:ea typeface="Cambria" pitchFamily="18" charset="0"/>
              </a:endParaRPr>
            </a:p>
          </p:txBody>
        </p:sp>
        <p:sp>
          <p:nvSpPr>
            <p:cNvPr id="105" name="Freeform: Shape 104">
              <a:extLst>
                <a:ext uri="{FF2B5EF4-FFF2-40B4-BE49-F238E27FC236}">
                  <a16:creationId xmlns:a16="http://schemas.microsoft.com/office/drawing/2014/main" xmlns="" id="{895545E7-F7EF-4BB7-BD3E-2B99A32DDCC0}"/>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Cambria" pitchFamily="18" charset="0"/>
                <a:ea typeface="Cambria" pitchFamily="18" charset="0"/>
              </a:endParaRPr>
            </a:p>
          </p:txBody>
        </p:sp>
      </p:grpSp>
      <p:graphicFrame>
        <p:nvGraphicFramePr>
          <p:cNvPr id="45" name="Table 44">
            <a:extLst>
              <a:ext uri="{FF2B5EF4-FFF2-40B4-BE49-F238E27FC236}">
                <a16:creationId xmlns:a16="http://schemas.microsoft.com/office/drawing/2014/main" xmlns="" id="{6A033829-BD2A-0EB7-8D32-C83F0C8ED161}"/>
              </a:ext>
            </a:extLst>
          </p:cNvPr>
          <p:cNvGraphicFramePr>
            <a:graphicFrameLocks noGrp="1"/>
          </p:cNvGraphicFramePr>
          <p:nvPr>
            <p:extLst>
              <p:ext uri="{D42A27DB-BD31-4B8C-83A1-F6EECF244321}">
                <p14:modId xmlns:p14="http://schemas.microsoft.com/office/powerpoint/2010/main" val="3252860462"/>
              </p:ext>
            </p:extLst>
          </p:nvPr>
        </p:nvGraphicFramePr>
        <p:xfrm>
          <a:off x="209549" y="1010603"/>
          <a:ext cx="8724901" cy="3927844"/>
        </p:xfrm>
        <a:graphic>
          <a:graphicData uri="http://schemas.openxmlformats.org/drawingml/2006/table">
            <a:tbl>
              <a:tblPr firstRow="1" firstCol="1" bandRow="1"/>
              <a:tblGrid>
                <a:gridCol w="4639664">
                  <a:extLst>
                    <a:ext uri="{9D8B030D-6E8A-4147-A177-3AD203B41FA5}">
                      <a16:colId xmlns:a16="http://schemas.microsoft.com/office/drawing/2014/main" xmlns="" val="242429216"/>
                    </a:ext>
                  </a:extLst>
                </a:gridCol>
                <a:gridCol w="4085237">
                  <a:extLst>
                    <a:ext uri="{9D8B030D-6E8A-4147-A177-3AD203B41FA5}">
                      <a16:colId xmlns:a16="http://schemas.microsoft.com/office/drawing/2014/main" xmlns="" val="358653915"/>
                    </a:ext>
                  </a:extLst>
                </a:gridCol>
              </a:tblGrid>
              <a:tr h="494839">
                <a:tc>
                  <a:txBody>
                    <a:bodyPr/>
                    <a:lstStyle/>
                    <a:p>
                      <a:pPr marL="30480" marR="30480" algn="ctr">
                        <a:lnSpc>
                          <a:spcPct val="150000"/>
                        </a:lnSpc>
                        <a:spcBef>
                          <a:spcPts val="0"/>
                        </a:spcBef>
                        <a:spcAft>
                          <a:spcPts val="1200"/>
                        </a:spcAft>
                      </a:pPr>
                      <a:r>
                        <a:rPr lang="en-US" sz="1800" b="1" i="0" u="none" strike="noStrike" cap="none" dirty="0" err="1">
                          <a:solidFill>
                            <a:schemeClr val="accent6">
                              <a:lumMod val="10000"/>
                            </a:schemeClr>
                          </a:solidFill>
                          <a:effectLst/>
                          <a:latin typeface="Times New Roman" panose="02020603050405020304" pitchFamily="18" charset="0"/>
                          <a:ea typeface="+mn-ea"/>
                          <a:cs typeface="Times New Roman" panose="02020603050405020304" pitchFamily="18" charset="0"/>
                          <a:sym typeface="Arial"/>
                        </a:rPr>
                        <a:t>Loại</a:t>
                      </a:r>
                      <a:r>
                        <a:rPr lang="en-US" sz="1800" b="1" i="0" u="none" strike="noStrike" cap="none" dirty="0">
                          <a:solidFill>
                            <a:schemeClr val="accent6">
                              <a:lumMod val="10000"/>
                            </a:schemeClr>
                          </a:solidFill>
                          <a:effectLst/>
                          <a:latin typeface="Times New Roman" panose="02020603050405020304" pitchFamily="18" charset="0"/>
                          <a:ea typeface="+mn-ea"/>
                          <a:cs typeface="Times New Roman" panose="02020603050405020304" pitchFamily="18" charset="0"/>
                          <a:sym typeface="Arial"/>
                        </a:rPr>
                        <a:t> </a:t>
                      </a:r>
                      <a:r>
                        <a:rPr lang="en-US" sz="1800" b="1" i="0" u="none" strike="noStrike" cap="none" dirty="0" err="1">
                          <a:solidFill>
                            <a:schemeClr val="accent6">
                              <a:lumMod val="10000"/>
                            </a:schemeClr>
                          </a:solidFill>
                          <a:effectLst/>
                          <a:latin typeface="Times New Roman" panose="02020603050405020304" pitchFamily="18" charset="0"/>
                          <a:ea typeface="+mn-ea"/>
                          <a:cs typeface="Times New Roman" panose="02020603050405020304" pitchFamily="18" charset="0"/>
                          <a:sym typeface="Arial"/>
                        </a:rPr>
                        <a:t>phương</a:t>
                      </a:r>
                      <a:r>
                        <a:rPr lang="en-US" sz="1800" b="1" i="0" u="none" strike="noStrike" cap="none" dirty="0">
                          <a:solidFill>
                            <a:schemeClr val="accent6">
                              <a:lumMod val="10000"/>
                            </a:schemeClr>
                          </a:solidFill>
                          <a:effectLst/>
                          <a:latin typeface="Times New Roman" panose="02020603050405020304" pitchFamily="18" charset="0"/>
                          <a:ea typeface="+mn-ea"/>
                          <a:cs typeface="Times New Roman" panose="02020603050405020304" pitchFamily="18" charset="0"/>
                          <a:sym typeface="Arial"/>
                        </a:rPr>
                        <a:t> </a:t>
                      </a:r>
                      <a:r>
                        <a:rPr lang="en-US" sz="1800" b="1" i="0" u="none" strike="noStrike" cap="none" dirty="0" err="1">
                          <a:solidFill>
                            <a:schemeClr val="accent6">
                              <a:lumMod val="10000"/>
                            </a:schemeClr>
                          </a:solidFill>
                          <a:effectLst/>
                          <a:latin typeface="Times New Roman" panose="02020603050405020304" pitchFamily="18" charset="0"/>
                          <a:ea typeface="+mn-ea"/>
                          <a:cs typeface="Times New Roman" panose="02020603050405020304" pitchFamily="18" charset="0"/>
                          <a:sym typeface="Arial"/>
                        </a:rPr>
                        <a:t>tiện</a:t>
                      </a:r>
                      <a:r>
                        <a:rPr lang="en-US" sz="1800" b="1" i="0" u="none" strike="noStrike" cap="none" dirty="0">
                          <a:solidFill>
                            <a:schemeClr val="accent6">
                              <a:lumMod val="10000"/>
                            </a:schemeClr>
                          </a:solidFill>
                          <a:effectLst/>
                          <a:latin typeface="Times New Roman" panose="02020603050405020304" pitchFamily="18" charset="0"/>
                          <a:ea typeface="+mn-ea"/>
                          <a:cs typeface="Times New Roman" panose="02020603050405020304" pitchFamily="18" charset="0"/>
                          <a:sym typeface="Arial"/>
                        </a:rPr>
                        <a:t> phi </a:t>
                      </a:r>
                      <a:r>
                        <a:rPr lang="en-US" sz="1800" b="1" i="0" u="none" strike="noStrike" cap="none" dirty="0" err="1">
                          <a:solidFill>
                            <a:schemeClr val="accent6">
                              <a:lumMod val="10000"/>
                            </a:schemeClr>
                          </a:solidFill>
                          <a:effectLst/>
                          <a:latin typeface="Times New Roman" panose="02020603050405020304" pitchFamily="18" charset="0"/>
                          <a:ea typeface="+mn-ea"/>
                          <a:cs typeface="Times New Roman" panose="02020603050405020304" pitchFamily="18" charset="0"/>
                          <a:sym typeface="Arial"/>
                        </a:rPr>
                        <a:t>ngôn</a:t>
                      </a:r>
                      <a:r>
                        <a:rPr lang="en-US" sz="1800" b="1" i="0" u="none" strike="noStrike" cap="none" dirty="0">
                          <a:solidFill>
                            <a:schemeClr val="accent6">
                              <a:lumMod val="10000"/>
                            </a:schemeClr>
                          </a:solidFill>
                          <a:effectLst/>
                          <a:latin typeface="Times New Roman" panose="02020603050405020304" pitchFamily="18" charset="0"/>
                          <a:ea typeface="+mn-ea"/>
                          <a:cs typeface="Times New Roman" panose="02020603050405020304" pitchFamily="18" charset="0"/>
                          <a:sym typeface="Arial"/>
                        </a:rPr>
                        <a:t> </a:t>
                      </a:r>
                      <a:r>
                        <a:rPr lang="en-US" sz="1800" b="1" i="0" u="none" strike="noStrike" cap="none" dirty="0" err="1">
                          <a:solidFill>
                            <a:schemeClr val="accent6">
                              <a:lumMod val="10000"/>
                            </a:schemeClr>
                          </a:solidFill>
                          <a:effectLst/>
                          <a:latin typeface="Times New Roman" panose="02020603050405020304" pitchFamily="18" charset="0"/>
                          <a:ea typeface="+mn-ea"/>
                          <a:cs typeface="Times New Roman" panose="02020603050405020304" pitchFamily="18" charset="0"/>
                          <a:sym typeface="Arial"/>
                        </a:rPr>
                        <a:t>ngữ</a:t>
                      </a:r>
                      <a:r>
                        <a:rPr lang="en-US" sz="1800" b="1" i="0" u="none" strike="noStrike" cap="none" dirty="0">
                          <a:solidFill>
                            <a:schemeClr val="accent6">
                              <a:lumMod val="10000"/>
                            </a:schemeClr>
                          </a:solidFill>
                          <a:effectLst/>
                          <a:latin typeface="Times New Roman" panose="02020603050405020304" pitchFamily="18" charset="0"/>
                          <a:ea typeface="+mn-ea"/>
                          <a:cs typeface="Times New Roman" panose="02020603050405020304" pitchFamily="18" charset="0"/>
                          <a:sym typeface="Arial"/>
                        </a:rPr>
                        <a:t> </a:t>
                      </a:r>
                      <a:r>
                        <a:rPr lang="en-US" sz="1800" b="1" i="0" u="none" strike="noStrike" cap="none" dirty="0" err="1">
                          <a:solidFill>
                            <a:schemeClr val="accent6">
                              <a:lumMod val="10000"/>
                            </a:schemeClr>
                          </a:solidFill>
                          <a:effectLst/>
                          <a:latin typeface="Times New Roman" panose="02020603050405020304" pitchFamily="18" charset="0"/>
                          <a:ea typeface="+mn-ea"/>
                          <a:cs typeface="Times New Roman" panose="02020603050405020304" pitchFamily="18" charset="0"/>
                          <a:sym typeface="Arial"/>
                        </a:rPr>
                        <a:t>được</a:t>
                      </a:r>
                      <a:r>
                        <a:rPr lang="en-US" sz="1800" b="1" i="0" u="none" strike="noStrike" cap="none" dirty="0">
                          <a:solidFill>
                            <a:schemeClr val="accent6">
                              <a:lumMod val="10000"/>
                            </a:schemeClr>
                          </a:solidFill>
                          <a:effectLst/>
                          <a:latin typeface="Times New Roman" panose="02020603050405020304" pitchFamily="18" charset="0"/>
                          <a:ea typeface="+mn-ea"/>
                          <a:cs typeface="Times New Roman" panose="02020603050405020304" pitchFamily="18" charset="0"/>
                          <a:sym typeface="Arial"/>
                        </a:rPr>
                        <a:t> </a:t>
                      </a:r>
                      <a:r>
                        <a:rPr lang="en-US" sz="1800" b="1" i="0" u="none" strike="noStrike" cap="none" dirty="0" err="1">
                          <a:solidFill>
                            <a:schemeClr val="accent6">
                              <a:lumMod val="10000"/>
                            </a:schemeClr>
                          </a:solidFill>
                          <a:effectLst/>
                          <a:latin typeface="Times New Roman" panose="02020603050405020304" pitchFamily="18" charset="0"/>
                          <a:ea typeface="+mn-ea"/>
                          <a:cs typeface="Times New Roman" panose="02020603050405020304" pitchFamily="18" charset="0"/>
                          <a:sym typeface="Arial"/>
                        </a:rPr>
                        <a:t>sử</a:t>
                      </a:r>
                      <a:r>
                        <a:rPr lang="en-US" sz="1800" b="1" i="0" u="none" strike="noStrike" cap="none" dirty="0">
                          <a:solidFill>
                            <a:schemeClr val="accent6">
                              <a:lumMod val="10000"/>
                            </a:schemeClr>
                          </a:solidFill>
                          <a:effectLst/>
                          <a:latin typeface="Times New Roman" panose="02020603050405020304" pitchFamily="18" charset="0"/>
                          <a:ea typeface="+mn-ea"/>
                          <a:cs typeface="Times New Roman" panose="02020603050405020304" pitchFamily="18" charset="0"/>
                          <a:sym typeface="Arial"/>
                        </a:rPr>
                        <a:t> </a:t>
                      </a:r>
                      <a:r>
                        <a:rPr lang="en-US" sz="1800" b="1" i="0" u="none" strike="noStrike" cap="none" dirty="0" err="1">
                          <a:solidFill>
                            <a:schemeClr val="accent6">
                              <a:lumMod val="10000"/>
                            </a:schemeClr>
                          </a:solidFill>
                          <a:effectLst/>
                          <a:latin typeface="Times New Roman" panose="02020603050405020304" pitchFamily="18" charset="0"/>
                          <a:ea typeface="+mn-ea"/>
                          <a:cs typeface="Times New Roman" panose="02020603050405020304" pitchFamily="18" charset="0"/>
                          <a:sym typeface="Arial"/>
                        </a:rPr>
                        <a:t>dụng</a:t>
                      </a:r>
                      <a:r>
                        <a:rPr lang="en-US" sz="1800" b="1" i="0" u="none" strike="noStrike" cap="none" dirty="0">
                          <a:solidFill>
                            <a:schemeClr val="accent6">
                              <a:lumMod val="10000"/>
                            </a:schemeClr>
                          </a:solidFill>
                          <a:effectLst/>
                          <a:latin typeface="Times New Roman" panose="02020603050405020304" pitchFamily="18" charset="0"/>
                          <a:ea typeface="+mn-ea"/>
                          <a:cs typeface="Times New Roman" panose="02020603050405020304" pitchFamily="18" charset="0"/>
                          <a:sym typeface="Arial"/>
                        </a:rPr>
                        <a:t> </a:t>
                      </a:r>
                      <a:endParaRPr lang="en-US" sz="1800" b="1" dirty="0">
                        <a:solidFill>
                          <a:schemeClr val="accent6">
                            <a:lumMod val="10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6131" marR="56131" marT="56131" marB="561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30480" marR="30480" algn="ctr">
                        <a:lnSpc>
                          <a:spcPct val="150000"/>
                        </a:lnSpc>
                        <a:spcBef>
                          <a:spcPts val="0"/>
                        </a:spcBef>
                        <a:spcAft>
                          <a:spcPts val="1200"/>
                        </a:spcAft>
                      </a:pPr>
                      <a:r>
                        <a:rPr lang="en-US" sz="1800" b="1" dirty="0" err="1">
                          <a:solidFill>
                            <a:schemeClr val="accent6">
                              <a:lumMod val="10000"/>
                            </a:schemeClr>
                          </a:solidFill>
                          <a:effectLst/>
                          <a:latin typeface="Times New Roman" panose="02020603050405020304" pitchFamily="18" charset="0"/>
                          <a:ea typeface="Calibri" panose="020F0502020204030204" pitchFamily="34" charset="0"/>
                          <a:cs typeface="Times New Roman" panose="02020603050405020304" pitchFamily="18" charset="0"/>
                        </a:rPr>
                        <a:t>Hiệu</a:t>
                      </a:r>
                      <a:r>
                        <a:rPr lang="en-US" sz="1800" b="1" dirty="0">
                          <a:solidFill>
                            <a:schemeClr val="accent6">
                              <a:lumMod val="10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accent6">
                              <a:lumMod val="10000"/>
                            </a:schemeClr>
                          </a:solidFill>
                          <a:effectLst/>
                          <a:latin typeface="Times New Roman" panose="02020603050405020304" pitchFamily="18" charset="0"/>
                          <a:ea typeface="Calibri" panose="020F0502020204030204" pitchFamily="34" charset="0"/>
                          <a:cs typeface="Times New Roman" panose="02020603050405020304" pitchFamily="18" charset="0"/>
                        </a:rPr>
                        <a:t>quả</a:t>
                      </a:r>
                      <a:r>
                        <a:rPr lang="en-US" sz="1800" b="1" dirty="0">
                          <a:solidFill>
                            <a:schemeClr val="accent6">
                              <a:lumMod val="10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accent6">
                              <a:lumMod val="10000"/>
                            </a:schemeClr>
                          </a:solidFill>
                          <a:effectLst/>
                          <a:latin typeface="Times New Roman" panose="02020603050405020304" pitchFamily="18" charset="0"/>
                          <a:ea typeface="Calibri" panose="020F0502020204030204" pitchFamily="34" charset="0"/>
                          <a:cs typeface="Times New Roman" panose="02020603050405020304" pitchFamily="18" charset="0"/>
                        </a:rPr>
                        <a:t>kết</a:t>
                      </a:r>
                      <a:r>
                        <a:rPr lang="en-US" sz="1800" b="1" dirty="0">
                          <a:solidFill>
                            <a:schemeClr val="accent6">
                              <a:lumMod val="10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err="1">
                          <a:solidFill>
                            <a:schemeClr val="accent6">
                              <a:lumMod val="10000"/>
                            </a:schemeClr>
                          </a:solidFill>
                          <a:effectLst/>
                          <a:latin typeface="Times New Roman" panose="02020603050405020304" pitchFamily="18" charset="0"/>
                          <a:ea typeface="Calibri" panose="020F0502020204030204" pitchFamily="34" charset="0"/>
                          <a:cs typeface="Times New Roman" panose="02020603050405020304" pitchFamily="18" charset="0"/>
                        </a:rPr>
                        <a:t>hợp</a:t>
                      </a:r>
                      <a:endParaRPr lang="en-US" sz="1800" b="1" dirty="0">
                        <a:solidFill>
                          <a:schemeClr val="accent6">
                            <a:lumMod val="10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6131" marR="56131" marT="56131" marB="561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extLst>
                  <a:ext uri="{0D108BD9-81ED-4DB2-BD59-A6C34878D82A}">
                    <a16:rowId xmlns:a16="http://schemas.microsoft.com/office/drawing/2014/main" xmlns="" val="4106941289"/>
                  </a:ext>
                </a:extLst>
              </a:tr>
              <a:tr h="878529">
                <a:tc>
                  <a:txBody>
                    <a:bodyPr/>
                    <a:lstStyle/>
                    <a:p>
                      <a:pPr marL="30480" marR="30480" algn="just">
                        <a:lnSpc>
                          <a:spcPct val="150000"/>
                        </a:lnSpc>
                        <a:spcBef>
                          <a:spcPts val="0"/>
                        </a:spcBef>
                        <a:spcAft>
                          <a:spcPts val="1200"/>
                        </a:spcAft>
                      </a:pP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Biểu</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đồ</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mô</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tả</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sự</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biến</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đổi</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về</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lượng</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điện</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ở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Việt</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Nam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tiết</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kiệm</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được</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qua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sự</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kiện</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Giờ</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Trái</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Đất</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từ</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năm</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2012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đến</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năm</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2021.</a:t>
                      </a:r>
                      <a:r>
                        <a:rPr lang="en-US"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6131" marR="56131" marT="56131" marB="561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rowSpan="2">
                  <a:txBody>
                    <a:bodyPr/>
                    <a:lstStyle/>
                    <a:p>
                      <a:pPr marL="30480" marR="30480" algn="just">
                        <a:lnSpc>
                          <a:spcPct val="150000"/>
                        </a:lnSpc>
                        <a:spcBef>
                          <a:spcPts val="0"/>
                        </a:spcBef>
                        <a:spcAft>
                          <a:spcPts val="1200"/>
                        </a:spcAft>
                      </a:pP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Cung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cấp</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thêm</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thông</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tin chi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tiết</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cho</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nội</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dung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của</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VB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thông</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tin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về</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lượng</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điện</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Việt</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Nam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tiết</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kiệm</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được</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qua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sự</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kiện</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Giờ</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Trái</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Đất</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từ</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năm</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2012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đến</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năm</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2021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và</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thông</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tin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về</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các</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hành</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động</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nhỏ</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góp</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phần</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kiến</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tạo</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tương</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lai</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cho</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Trái</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Đất</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giúp</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cho</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nội</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dung VB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trở</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nên</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chi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tiết</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rõ</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ràng</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cụ</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thể</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hơn</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đối</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với</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người</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đọc</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6131" marR="56131" marT="56131" marB="561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extLst>
                  <a:ext uri="{0D108BD9-81ED-4DB2-BD59-A6C34878D82A}">
                    <a16:rowId xmlns:a16="http://schemas.microsoft.com/office/drawing/2014/main" xmlns="" val="3738425093"/>
                  </a:ext>
                </a:extLst>
              </a:tr>
              <a:tr h="494839">
                <a:tc>
                  <a:txBody>
                    <a:bodyPr/>
                    <a:lstStyle/>
                    <a:p>
                      <a:pPr marL="30480" marR="30480" algn="just">
                        <a:lnSpc>
                          <a:spcPct val="150000"/>
                        </a:lnSpc>
                        <a:spcBef>
                          <a:spcPts val="0"/>
                        </a:spcBef>
                        <a:spcAft>
                          <a:spcPts val="1200"/>
                        </a:spcAft>
                      </a:pP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Một</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số</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hình</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ảnh</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minh</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hoạ</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gợi</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liên</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tưởng</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đến</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những</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hành</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động</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nhỏ</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góp</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phần</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kiến</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tạo</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tương</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lai</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cho</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Trái</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 </a:t>
                      </a:r>
                      <a:r>
                        <a:rPr lang="en-US" sz="1800" b="0" i="0" u="none" strike="noStrike" cap="none" dirty="0" err="1">
                          <a:solidFill>
                            <a:schemeClr val="tx1"/>
                          </a:solidFill>
                          <a:effectLst/>
                          <a:latin typeface="Times New Roman" panose="02020603050405020304" pitchFamily="18" charset="0"/>
                          <a:ea typeface="+mn-ea"/>
                          <a:cs typeface="Times New Roman" panose="02020603050405020304" pitchFamily="18" charset="0"/>
                          <a:sym typeface="Arial"/>
                        </a:rPr>
                        <a:t>Đất</a:t>
                      </a:r>
                      <a:r>
                        <a:rPr lang="en-US" sz="1800" b="0" i="0" u="none" strike="noStrike" cap="none" dirty="0">
                          <a:solidFill>
                            <a:schemeClr val="tx1"/>
                          </a:solidFill>
                          <a:effectLst/>
                          <a:latin typeface="Times New Roman" panose="02020603050405020304" pitchFamily="18" charset="0"/>
                          <a:ea typeface="+mn-ea"/>
                          <a:cs typeface="Times New Roman" panose="02020603050405020304" pitchFamily="18" charset="0"/>
                          <a:sym typeface="Arial"/>
                        </a:rPr>
                        <a:t>.</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6131" marR="56131" marT="56131" marB="561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vMerge="1">
                  <a:txBody>
                    <a:bodyPr/>
                    <a:lstStyle/>
                    <a:p>
                      <a:pPr marL="30480" marR="30480" algn="just">
                        <a:lnSpc>
                          <a:spcPct val="150000"/>
                        </a:lnSpc>
                        <a:spcBef>
                          <a:spcPts val="0"/>
                        </a:spcBef>
                        <a:spcAft>
                          <a:spcPts val="1200"/>
                        </a:spcAft>
                      </a:pPr>
                      <a:r>
                        <a:rPr lang="en-US" sz="14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Bổ</a:t>
                      </a:r>
                      <a:r>
                        <a:rPr lang="en-US"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sung </a:t>
                      </a:r>
                      <a:r>
                        <a:rPr lang="en-US" sz="14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thêm</a:t>
                      </a:r>
                      <a:r>
                        <a:rPr lang="en-US"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14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thông</a:t>
                      </a:r>
                      <a:r>
                        <a:rPr lang="en-US"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tin </a:t>
                      </a:r>
                      <a:r>
                        <a:rPr lang="en-US" sz="14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cho</a:t>
                      </a:r>
                      <a:r>
                        <a:rPr lang="en-US"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14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cục</a:t>
                      </a:r>
                      <a:r>
                        <a:rPr lang="en-US"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 </a:t>
                      </a:r>
                      <a:r>
                        <a:rPr lang="en-US" sz="14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ngùy</a:t>
                      </a:r>
                      <a:r>
                        <a:rPr lang="en-US"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56131" marR="56131" marT="56131" marB="5613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extLst>
                  <a:ext uri="{0D108BD9-81ED-4DB2-BD59-A6C34878D82A}">
                    <a16:rowId xmlns:a16="http://schemas.microsoft.com/office/drawing/2014/main" xmlns="" val="583996519"/>
                  </a:ext>
                </a:extLst>
              </a:tr>
            </a:tbl>
          </a:graphicData>
        </a:graphic>
      </p:graphicFrame>
    </p:spTree>
    <p:extLst>
      <p:ext uri="{BB962C8B-B14F-4D97-AF65-F5344CB8AC3E}">
        <p14:creationId xmlns:p14="http://schemas.microsoft.com/office/powerpoint/2010/main" val="3290080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barn(inVertical)">
                                      <p:cBhvr>
                                        <p:cTn id="7"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Freeform: Shape 110">
            <a:extLst>
              <a:ext uri="{FF2B5EF4-FFF2-40B4-BE49-F238E27FC236}">
                <a16:creationId xmlns:a16="http://schemas.microsoft.com/office/drawing/2014/main" xmlns="" id="{53465DD4-DFF5-4708-8E83-38FFA6677D34}"/>
              </a:ext>
            </a:extLst>
          </p:cNvPr>
          <p:cNvSpPr/>
          <p:nvPr/>
        </p:nvSpPr>
        <p:spPr>
          <a:xfrm>
            <a:off x="3" y="7742"/>
            <a:ext cx="9148145" cy="5143500"/>
          </a:xfrm>
          <a:custGeom>
            <a:avLst/>
            <a:gdLst>
              <a:gd name="connsiteX0" fmla="*/ 488332 w 18296289"/>
              <a:gd name="connsiteY0" fmla="*/ 6 h 10287000"/>
              <a:gd name="connsiteX1" fmla="*/ 716342 w 18296289"/>
              <a:gd name="connsiteY1" fmla="*/ 6 h 10287000"/>
              <a:gd name="connsiteX2" fmla="*/ 716342 w 18296289"/>
              <a:gd name="connsiteY2" fmla="*/ 10287000 h 10287000"/>
              <a:gd name="connsiteX3" fmla="*/ 488332 w 18296289"/>
              <a:gd name="connsiteY3" fmla="*/ 10287000 h 10287000"/>
              <a:gd name="connsiteX4" fmla="*/ 0 w 18296289"/>
              <a:gd name="connsiteY4" fmla="*/ 6 h 10287000"/>
              <a:gd name="connsiteX5" fmla="*/ 228011 w 18296289"/>
              <a:gd name="connsiteY5" fmla="*/ 6 h 10287000"/>
              <a:gd name="connsiteX6" fmla="*/ 228011 w 18296289"/>
              <a:gd name="connsiteY6" fmla="*/ 10287000 h 10287000"/>
              <a:gd name="connsiteX7" fmla="*/ 0 w 18296289"/>
              <a:gd name="connsiteY7" fmla="*/ 10287000 h 10287000"/>
              <a:gd name="connsiteX8" fmla="*/ 976663 w 18296289"/>
              <a:gd name="connsiteY8" fmla="*/ 5 h 10287000"/>
              <a:gd name="connsiteX9" fmla="*/ 1204675 w 18296289"/>
              <a:gd name="connsiteY9" fmla="*/ 5 h 10287000"/>
              <a:gd name="connsiteX10" fmla="*/ 1204675 w 18296289"/>
              <a:gd name="connsiteY10" fmla="*/ 10287000 h 10287000"/>
              <a:gd name="connsiteX11" fmla="*/ 976663 w 18296289"/>
              <a:gd name="connsiteY11" fmla="*/ 10287000 h 10287000"/>
              <a:gd name="connsiteX12" fmla="*/ 1464995 w 18296289"/>
              <a:gd name="connsiteY12" fmla="*/ 5 h 10287000"/>
              <a:gd name="connsiteX13" fmla="*/ 1693006 w 18296289"/>
              <a:gd name="connsiteY13" fmla="*/ 5 h 10287000"/>
              <a:gd name="connsiteX14" fmla="*/ 1693006 w 18296289"/>
              <a:gd name="connsiteY14" fmla="*/ 10287000 h 10287000"/>
              <a:gd name="connsiteX15" fmla="*/ 1464995 w 18296289"/>
              <a:gd name="connsiteY15" fmla="*/ 10287000 h 10287000"/>
              <a:gd name="connsiteX16" fmla="*/ 1953326 w 18296289"/>
              <a:gd name="connsiteY16" fmla="*/ 5 h 10287000"/>
              <a:gd name="connsiteX17" fmla="*/ 2181338 w 18296289"/>
              <a:gd name="connsiteY17" fmla="*/ 5 h 10287000"/>
              <a:gd name="connsiteX18" fmla="*/ 2181338 w 18296289"/>
              <a:gd name="connsiteY18" fmla="*/ 10287000 h 10287000"/>
              <a:gd name="connsiteX19" fmla="*/ 1953326 w 18296289"/>
              <a:gd name="connsiteY19" fmla="*/ 10287000 h 10287000"/>
              <a:gd name="connsiteX20" fmla="*/ 2441658 w 18296289"/>
              <a:gd name="connsiteY20" fmla="*/ 5 h 10287000"/>
              <a:gd name="connsiteX21" fmla="*/ 2669670 w 18296289"/>
              <a:gd name="connsiteY21" fmla="*/ 5 h 10287000"/>
              <a:gd name="connsiteX22" fmla="*/ 2669670 w 18296289"/>
              <a:gd name="connsiteY22" fmla="*/ 10287000 h 10287000"/>
              <a:gd name="connsiteX23" fmla="*/ 2441658 w 18296289"/>
              <a:gd name="connsiteY23" fmla="*/ 10287000 h 10287000"/>
              <a:gd name="connsiteX24" fmla="*/ 2929991 w 18296289"/>
              <a:gd name="connsiteY24" fmla="*/ 5 h 10287000"/>
              <a:gd name="connsiteX25" fmla="*/ 3158002 w 18296289"/>
              <a:gd name="connsiteY25" fmla="*/ 5 h 10287000"/>
              <a:gd name="connsiteX26" fmla="*/ 3158002 w 18296289"/>
              <a:gd name="connsiteY26" fmla="*/ 10287000 h 10287000"/>
              <a:gd name="connsiteX27" fmla="*/ 2929991 w 18296289"/>
              <a:gd name="connsiteY27" fmla="*/ 10287000 h 10287000"/>
              <a:gd name="connsiteX28" fmla="*/ 3418323 w 18296289"/>
              <a:gd name="connsiteY28" fmla="*/ 5 h 10287000"/>
              <a:gd name="connsiteX29" fmla="*/ 3646334 w 18296289"/>
              <a:gd name="connsiteY29" fmla="*/ 5 h 10287000"/>
              <a:gd name="connsiteX30" fmla="*/ 3646334 w 18296289"/>
              <a:gd name="connsiteY30" fmla="*/ 10287000 h 10287000"/>
              <a:gd name="connsiteX31" fmla="*/ 3418323 w 18296289"/>
              <a:gd name="connsiteY31" fmla="*/ 10287000 h 10287000"/>
              <a:gd name="connsiteX32" fmla="*/ 3906655 w 18296289"/>
              <a:gd name="connsiteY32" fmla="*/ 5 h 10287000"/>
              <a:gd name="connsiteX33" fmla="*/ 4134665 w 18296289"/>
              <a:gd name="connsiteY33" fmla="*/ 5 h 10287000"/>
              <a:gd name="connsiteX34" fmla="*/ 4134665 w 18296289"/>
              <a:gd name="connsiteY34" fmla="*/ 10287000 h 10287000"/>
              <a:gd name="connsiteX35" fmla="*/ 3906655 w 18296289"/>
              <a:gd name="connsiteY35" fmla="*/ 10287000 h 10287000"/>
              <a:gd name="connsiteX36" fmla="*/ 4394985 w 18296289"/>
              <a:gd name="connsiteY36" fmla="*/ 4 h 10287000"/>
              <a:gd name="connsiteX37" fmla="*/ 4622994 w 18296289"/>
              <a:gd name="connsiteY37" fmla="*/ 4 h 10287000"/>
              <a:gd name="connsiteX38" fmla="*/ 4622994 w 18296289"/>
              <a:gd name="connsiteY38" fmla="*/ 10287000 h 10287000"/>
              <a:gd name="connsiteX39" fmla="*/ 4394985 w 18296289"/>
              <a:gd name="connsiteY39" fmla="*/ 10287000 h 10287000"/>
              <a:gd name="connsiteX40" fmla="*/ 4883318 w 18296289"/>
              <a:gd name="connsiteY40" fmla="*/ 4 h 10287000"/>
              <a:gd name="connsiteX41" fmla="*/ 5111327 w 18296289"/>
              <a:gd name="connsiteY41" fmla="*/ 4 h 10287000"/>
              <a:gd name="connsiteX42" fmla="*/ 5111327 w 18296289"/>
              <a:gd name="connsiteY42" fmla="*/ 10287000 h 10287000"/>
              <a:gd name="connsiteX43" fmla="*/ 4883318 w 18296289"/>
              <a:gd name="connsiteY43" fmla="*/ 10287000 h 10287000"/>
              <a:gd name="connsiteX44" fmla="*/ 5371649 w 18296289"/>
              <a:gd name="connsiteY44" fmla="*/ 4 h 10287000"/>
              <a:gd name="connsiteX45" fmla="*/ 5599660 w 18296289"/>
              <a:gd name="connsiteY45" fmla="*/ 4 h 10287000"/>
              <a:gd name="connsiteX46" fmla="*/ 5599660 w 18296289"/>
              <a:gd name="connsiteY46" fmla="*/ 10287000 h 10287000"/>
              <a:gd name="connsiteX47" fmla="*/ 5371649 w 18296289"/>
              <a:gd name="connsiteY47" fmla="*/ 10287000 h 10287000"/>
              <a:gd name="connsiteX48" fmla="*/ 5859980 w 18296289"/>
              <a:gd name="connsiteY48" fmla="*/ 4 h 10287000"/>
              <a:gd name="connsiteX49" fmla="*/ 6087990 w 18296289"/>
              <a:gd name="connsiteY49" fmla="*/ 4 h 10287000"/>
              <a:gd name="connsiteX50" fmla="*/ 6087990 w 18296289"/>
              <a:gd name="connsiteY50" fmla="*/ 10287000 h 10287000"/>
              <a:gd name="connsiteX51" fmla="*/ 5859980 w 18296289"/>
              <a:gd name="connsiteY51" fmla="*/ 10287000 h 10287000"/>
              <a:gd name="connsiteX52" fmla="*/ 6348314 w 18296289"/>
              <a:gd name="connsiteY52" fmla="*/ 4 h 10287000"/>
              <a:gd name="connsiteX53" fmla="*/ 6576324 w 18296289"/>
              <a:gd name="connsiteY53" fmla="*/ 4 h 10287000"/>
              <a:gd name="connsiteX54" fmla="*/ 6576324 w 18296289"/>
              <a:gd name="connsiteY54" fmla="*/ 10287000 h 10287000"/>
              <a:gd name="connsiteX55" fmla="*/ 6348314 w 18296289"/>
              <a:gd name="connsiteY55" fmla="*/ 10287000 h 10287000"/>
              <a:gd name="connsiteX56" fmla="*/ 6836644 w 18296289"/>
              <a:gd name="connsiteY56" fmla="*/ 4 h 10287000"/>
              <a:gd name="connsiteX57" fmla="*/ 7064654 w 18296289"/>
              <a:gd name="connsiteY57" fmla="*/ 4 h 10287000"/>
              <a:gd name="connsiteX58" fmla="*/ 7064654 w 18296289"/>
              <a:gd name="connsiteY58" fmla="*/ 10287000 h 10287000"/>
              <a:gd name="connsiteX59" fmla="*/ 6836644 w 18296289"/>
              <a:gd name="connsiteY59" fmla="*/ 10287000 h 10287000"/>
              <a:gd name="connsiteX60" fmla="*/ 7324976 w 18296289"/>
              <a:gd name="connsiteY60" fmla="*/ 3 h 10287000"/>
              <a:gd name="connsiteX61" fmla="*/ 7552987 w 18296289"/>
              <a:gd name="connsiteY61" fmla="*/ 3 h 10287000"/>
              <a:gd name="connsiteX62" fmla="*/ 7552987 w 18296289"/>
              <a:gd name="connsiteY62" fmla="*/ 10287000 h 10287000"/>
              <a:gd name="connsiteX63" fmla="*/ 7324976 w 18296289"/>
              <a:gd name="connsiteY63" fmla="*/ 10287000 h 10287000"/>
              <a:gd name="connsiteX64" fmla="*/ 7813308 w 18296289"/>
              <a:gd name="connsiteY64" fmla="*/ 3 h 10287000"/>
              <a:gd name="connsiteX65" fmla="*/ 8041318 w 18296289"/>
              <a:gd name="connsiteY65" fmla="*/ 3 h 10287000"/>
              <a:gd name="connsiteX66" fmla="*/ 8041318 w 18296289"/>
              <a:gd name="connsiteY66" fmla="*/ 10287000 h 10287000"/>
              <a:gd name="connsiteX67" fmla="*/ 7813308 w 18296289"/>
              <a:gd name="connsiteY67" fmla="*/ 10287000 h 10287000"/>
              <a:gd name="connsiteX68" fmla="*/ 8301639 w 18296289"/>
              <a:gd name="connsiteY68" fmla="*/ 3 h 10287000"/>
              <a:gd name="connsiteX69" fmla="*/ 8529649 w 18296289"/>
              <a:gd name="connsiteY69" fmla="*/ 3 h 10287000"/>
              <a:gd name="connsiteX70" fmla="*/ 8529649 w 18296289"/>
              <a:gd name="connsiteY70" fmla="*/ 10287000 h 10287000"/>
              <a:gd name="connsiteX71" fmla="*/ 8301639 w 18296289"/>
              <a:gd name="connsiteY71" fmla="*/ 10287000 h 10287000"/>
              <a:gd name="connsiteX72" fmla="*/ 8789970 w 18296289"/>
              <a:gd name="connsiteY72" fmla="*/ 3 h 10287000"/>
              <a:gd name="connsiteX73" fmla="*/ 9017981 w 18296289"/>
              <a:gd name="connsiteY73" fmla="*/ 3 h 10287000"/>
              <a:gd name="connsiteX74" fmla="*/ 9017981 w 18296289"/>
              <a:gd name="connsiteY74" fmla="*/ 10287000 h 10287000"/>
              <a:gd name="connsiteX75" fmla="*/ 8789970 w 18296289"/>
              <a:gd name="connsiteY75" fmla="*/ 10287000 h 10287000"/>
              <a:gd name="connsiteX76" fmla="*/ 9278302 w 18296289"/>
              <a:gd name="connsiteY76" fmla="*/ 3 h 10287000"/>
              <a:gd name="connsiteX77" fmla="*/ 9506313 w 18296289"/>
              <a:gd name="connsiteY77" fmla="*/ 3 h 10287000"/>
              <a:gd name="connsiteX78" fmla="*/ 9506313 w 18296289"/>
              <a:gd name="connsiteY78" fmla="*/ 10287000 h 10287000"/>
              <a:gd name="connsiteX79" fmla="*/ 9278302 w 18296289"/>
              <a:gd name="connsiteY79" fmla="*/ 10287000 h 10287000"/>
              <a:gd name="connsiteX80" fmla="*/ 9766634 w 18296289"/>
              <a:gd name="connsiteY80" fmla="*/ 3 h 10287000"/>
              <a:gd name="connsiteX81" fmla="*/ 9994645 w 18296289"/>
              <a:gd name="connsiteY81" fmla="*/ 3 h 10287000"/>
              <a:gd name="connsiteX82" fmla="*/ 9994645 w 18296289"/>
              <a:gd name="connsiteY82" fmla="*/ 10287000 h 10287000"/>
              <a:gd name="connsiteX83" fmla="*/ 9766634 w 18296289"/>
              <a:gd name="connsiteY83" fmla="*/ 10287000 h 10287000"/>
              <a:gd name="connsiteX84" fmla="*/ 10254966 w 18296289"/>
              <a:gd name="connsiteY84" fmla="*/ 3 h 10287000"/>
              <a:gd name="connsiteX85" fmla="*/ 10482977 w 18296289"/>
              <a:gd name="connsiteY85" fmla="*/ 3 h 10287000"/>
              <a:gd name="connsiteX86" fmla="*/ 10482977 w 18296289"/>
              <a:gd name="connsiteY86" fmla="*/ 10287000 h 10287000"/>
              <a:gd name="connsiteX87" fmla="*/ 10254966 w 18296289"/>
              <a:gd name="connsiteY87" fmla="*/ 10287000 h 10287000"/>
              <a:gd name="connsiteX88" fmla="*/ 10743298 w 18296289"/>
              <a:gd name="connsiteY88" fmla="*/ 2 h 10287000"/>
              <a:gd name="connsiteX89" fmla="*/ 10971309 w 18296289"/>
              <a:gd name="connsiteY89" fmla="*/ 2 h 10287000"/>
              <a:gd name="connsiteX90" fmla="*/ 10971309 w 18296289"/>
              <a:gd name="connsiteY90" fmla="*/ 10287000 h 10287000"/>
              <a:gd name="connsiteX91" fmla="*/ 10743298 w 18296289"/>
              <a:gd name="connsiteY91" fmla="*/ 10287000 h 10287000"/>
              <a:gd name="connsiteX92" fmla="*/ 11231630 w 18296289"/>
              <a:gd name="connsiteY92" fmla="*/ 2 h 10287000"/>
              <a:gd name="connsiteX93" fmla="*/ 11459641 w 18296289"/>
              <a:gd name="connsiteY93" fmla="*/ 2 h 10287000"/>
              <a:gd name="connsiteX94" fmla="*/ 11459641 w 18296289"/>
              <a:gd name="connsiteY94" fmla="*/ 10287000 h 10287000"/>
              <a:gd name="connsiteX95" fmla="*/ 11231630 w 18296289"/>
              <a:gd name="connsiteY95" fmla="*/ 10287000 h 10287000"/>
              <a:gd name="connsiteX96" fmla="*/ 11719962 w 18296289"/>
              <a:gd name="connsiteY96" fmla="*/ 2 h 10287000"/>
              <a:gd name="connsiteX97" fmla="*/ 11947973 w 18296289"/>
              <a:gd name="connsiteY97" fmla="*/ 2 h 10287000"/>
              <a:gd name="connsiteX98" fmla="*/ 11947973 w 18296289"/>
              <a:gd name="connsiteY98" fmla="*/ 10287000 h 10287000"/>
              <a:gd name="connsiteX99" fmla="*/ 11719962 w 18296289"/>
              <a:gd name="connsiteY99" fmla="*/ 10287000 h 10287000"/>
              <a:gd name="connsiteX100" fmla="*/ 12208294 w 18296289"/>
              <a:gd name="connsiteY100" fmla="*/ 2 h 10287000"/>
              <a:gd name="connsiteX101" fmla="*/ 12436305 w 18296289"/>
              <a:gd name="connsiteY101" fmla="*/ 2 h 10287000"/>
              <a:gd name="connsiteX102" fmla="*/ 12436305 w 18296289"/>
              <a:gd name="connsiteY102" fmla="*/ 10287000 h 10287000"/>
              <a:gd name="connsiteX103" fmla="*/ 12208294 w 18296289"/>
              <a:gd name="connsiteY103" fmla="*/ 10287000 h 10287000"/>
              <a:gd name="connsiteX104" fmla="*/ 12696626 w 18296289"/>
              <a:gd name="connsiteY104" fmla="*/ 2 h 10287000"/>
              <a:gd name="connsiteX105" fmla="*/ 12924637 w 18296289"/>
              <a:gd name="connsiteY105" fmla="*/ 2 h 10287000"/>
              <a:gd name="connsiteX106" fmla="*/ 12924637 w 18296289"/>
              <a:gd name="connsiteY106" fmla="*/ 10287000 h 10287000"/>
              <a:gd name="connsiteX107" fmla="*/ 12696626 w 18296289"/>
              <a:gd name="connsiteY107" fmla="*/ 10287000 h 10287000"/>
              <a:gd name="connsiteX108" fmla="*/ 13184958 w 18296289"/>
              <a:gd name="connsiteY108" fmla="*/ 2 h 10287000"/>
              <a:gd name="connsiteX109" fmla="*/ 13412969 w 18296289"/>
              <a:gd name="connsiteY109" fmla="*/ 2 h 10287000"/>
              <a:gd name="connsiteX110" fmla="*/ 13412969 w 18296289"/>
              <a:gd name="connsiteY110" fmla="*/ 10287000 h 10287000"/>
              <a:gd name="connsiteX111" fmla="*/ 13184958 w 18296289"/>
              <a:gd name="connsiteY111" fmla="*/ 10287000 h 10287000"/>
              <a:gd name="connsiteX112" fmla="*/ 13673290 w 18296289"/>
              <a:gd name="connsiteY112" fmla="*/ 1 h 10287000"/>
              <a:gd name="connsiteX113" fmla="*/ 13901301 w 18296289"/>
              <a:gd name="connsiteY113" fmla="*/ 1 h 10287000"/>
              <a:gd name="connsiteX114" fmla="*/ 13901301 w 18296289"/>
              <a:gd name="connsiteY114" fmla="*/ 10287000 h 10287000"/>
              <a:gd name="connsiteX115" fmla="*/ 13673290 w 18296289"/>
              <a:gd name="connsiteY115" fmla="*/ 10287000 h 10287000"/>
              <a:gd name="connsiteX116" fmla="*/ 14161622 w 18296289"/>
              <a:gd name="connsiteY116" fmla="*/ 1 h 10287000"/>
              <a:gd name="connsiteX117" fmla="*/ 14389633 w 18296289"/>
              <a:gd name="connsiteY117" fmla="*/ 1 h 10287000"/>
              <a:gd name="connsiteX118" fmla="*/ 14389633 w 18296289"/>
              <a:gd name="connsiteY118" fmla="*/ 10287000 h 10287000"/>
              <a:gd name="connsiteX119" fmla="*/ 14161622 w 18296289"/>
              <a:gd name="connsiteY119" fmla="*/ 10287000 h 10287000"/>
              <a:gd name="connsiteX120" fmla="*/ 14649954 w 18296289"/>
              <a:gd name="connsiteY120" fmla="*/ 1 h 10287000"/>
              <a:gd name="connsiteX121" fmla="*/ 14877965 w 18296289"/>
              <a:gd name="connsiteY121" fmla="*/ 1 h 10287000"/>
              <a:gd name="connsiteX122" fmla="*/ 14877965 w 18296289"/>
              <a:gd name="connsiteY122" fmla="*/ 10287000 h 10287000"/>
              <a:gd name="connsiteX123" fmla="*/ 14649954 w 18296289"/>
              <a:gd name="connsiteY123" fmla="*/ 10287000 h 10287000"/>
              <a:gd name="connsiteX124" fmla="*/ 15138286 w 18296289"/>
              <a:gd name="connsiteY124" fmla="*/ 1 h 10287000"/>
              <a:gd name="connsiteX125" fmla="*/ 15366297 w 18296289"/>
              <a:gd name="connsiteY125" fmla="*/ 1 h 10287000"/>
              <a:gd name="connsiteX126" fmla="*/ 15366297 w 18296289"/>
              <a:gd name="connsiteY126" fmla="*/ 10287000 h 10287000"/>
              <a:gd name="connsiteX127" fmla="*/ 15138286 w 18296289"/>
              <a:gd name="connsiteY127" fmla="*/ 10287000 h 10287000"/>
              <a:gd name="connsiteX128" fmla="*/ 15626618 w 18296289"/>
              <a:gd name="connsiteY128" fmla="*/ 1 h 10287000"/>
              <a:gd name="connsiteX129" fmla="*/ 15854629 w 18296289"/>
              <a:gd name="connsiteY129" fmla="*/ 1 h 10287000"/>
              <a:gd name="connsiteX130" fmla="*/ 15854629 w 18296289"/>
              <a:gd name="connsiteY130" fmla="*/ 10287000 h 10287000"/>
              <a:gd name="connsiteX131" fmla="*/ 15626618 w 18296289"/>
              <a:gd name="connsiteY131" fmla="*/ 10287000 h 10287000"/>
              <a:gd name="connsiteX132" fmla="*/ 16114950 w 18296289"/>
              <a:gd name="connsiteY132" fmla="*/ 1 h 10287000"/>
              <a:gd name="connsiteX133" fmla="*/ 16342961 w 18296289"/>
              <a:gd name="connsiteY133" fmla="*/ 1 h 10287000"/>
              <a:gd name="connsiteX134" fmla="*/ 16342961 w 18296289"/>
              <a:gd name="connsiteY134" fmla="*/ 10287000 h 10287000"/>
              <a:gd name="connsiteX135" fmla="*/ 16114950 w 18296289"/>
              <a:gd name="connsiteY135" fmla="*/ 10287000 h 10287000"/>
              <a:gd name="connsiteX136" fmla="*/ 16603282 w 18296289"/>
              <a:gd name="connsiteY136" fmla="*/ 1 h 10287000"/>
              <a:gd name="connsiteX137" fmla="*/ 16831293 w 18296289"/>
              <a:gd name="connsiteY137" fmla="*/ 1 h 10287000"/>
              <a:gd name="connsiteX138" fmla="*/ 16831293 w 18296289"/>
              <a:gd name="connsiteY138" fmla="*/ 10287000 h 10287000"/>
              <a:gd name="connsiteX139" fmla="*/ 16603282 w 18296289"/>
              <a:gd name="connsiteY139" fmla="*/ 10287000 h 10287000"/>
              <a:gd name="connsiteX140" fmla="*/ 17091615 w 18296289"/>
              <a:gd name="connsiteY140" fmla="*/ 0 h 10287000"/>
              <a:gd name="connsiteX141" fmla="*/ 17319625 w 18296289"/>
              <a:gd name="connsiteY141" fmla="*/ 0 h 10287000"/>
              <a:gd name="connsiteX142" fmla="*/ 17319625 w 18296289"/>
              <a:gd name="connsiteY142" fmla="*/ 10287000 h 10287000"/>
              <a:gd name="connsiteX143" fmla="*/ 17091615 w 18296289"/>
              <a:gd name="connsiteY143" fmla="*/ 10287000 h 10287000"/>
              <a:gd name="connsiteX144" fmla="*/ 17579947 w 18296289"/>
              <a:gd name="connsiteY144" fmla="*/ 0 h 10287000"/>
              <a:gd name="connsiteX145" fmla="*/ 17807957 w 18296289"/>
              <a:gd name="connsiteY145" fmla="*/ 0 h 10287000"/>
              <a:gd name="connsiteX146" fmla="*/ 17807957 w 18296289"/>
              <a:gd name="connsiteY146" fmla="*/ 10287000 h 10287000"/>
              <a:gd name="connsiteX147" fmla="*/ 17579947 w 18296289"/>
              <a:gd name="connsiteY147" fmla="*/ 10287000 h 10287000"/>
              <a:gd name="connsiteX148" fmla="*/ 18068279 w 18296289"/>
              <a:gd name="connsiteY148" fmla="*/ 0 h 10287000"/>
              <a:gd name="connsiteX149" fmla="*/ 18296289 w 18296289"/>
              <a:gd name="connsiteY149" fmla="*/ 0 h 10287000"/>
              <a:gd name="connsiteX150" fmla="*/ 18296289 w 18296289"/>
              <a:gd name="connsiteY150" fmla="*/ 10287000 h 10287000"/>
              <a:gd name="connsiteX151" fmla="*/ 18068279 w 18296289"/>
              <a:gd name="connsiteY151" fmla="*/ 10287000 h 10287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Lst>
            <a:rect l="l" t="t" r="r" b="b"/>
            <a:pathLst>
              <a:path w="18296289" h="10287000">
                <a:moveTo>
                  <a:pt x="488332" y="6"/>
                </a:moveTo>
                <a:lnTo>
                  <a:pt x="716342" y="6"/>
                </a:lnTo>
                <a:lnTo>
                  <a:pt x="716342" y="10287000"/>
                </a:lnTo>
                <a:lnTo>
                  <a:pt x="488332" y="10287000"/>
                </a:lnTo>
                <a:close/>
                <a:moveTo>
                  <a:pt x="0" y="6"/>
                </a:moveTo>
                <a:lnTo>
                  <a:pt x="228011" y="6"/>
                </a:lnTo>
                <a:lnTo>
                  <a:pt x="228011" y="10287000"/>
                </a:lnTo>
                <a:lnTo>
                  <a:pt x="0" y="10287000"/>
                </a:lnTo>
                <a:close/>
                <a:moveTo>
                  <a:pt x="976663" y="5"/>
                </a:moveTo>
                <a:lnTo>
                  <a:pt x="1204675" y="5"/>
                </a:lnTo>
                <a:lnTo>
                  <a:pt x="1204675" y="10287000"/>
                </a:lnTo>
                <a:lnTo>
                  <a:pt x="976663" y="10287000"/>
                </a:lnTo>
                <a:close/>
                <a:moveTo>
                  <a:pt x="1464995" y="5"/>
                </a:moveTo>
                <a:lnTo>
                  <a:pt x="1693006" y="5"/>
                </a:lnTo>
                <a:lnTo>
                  <a:pt x="1693006" y="10287000"/>
                </a:lnTo>
                <a:lnTo>
                  <a:pt x="1464995" y="10287000"/>
                </a:lnTo>
                <a:close/>
                <a:moveTo>
                  <a:pt x="1953326" y="5"/>
                </a:moveTo>
                <a:lnTo>
                  <a:pt x="2181338" y="5"/>
                </a:lnTo>
                <a:lnTo>
                  <a:pt x="2181338" y="10287000"/>
                </a:lnTo>
                <a:lnTo>
                  <a:pt x="1953326" y="10287000"/>
                </a:lnTo>
                <a:close/>
                <a:moveTo>
                  <a:pt x="2441658" y="5"/>
                </a:moveTo>
                <a:lnTo>
                  <a:pt x="2669670" y="5"/>
                </a:lnTo>
                <a:lnTo>
                  <a:pt x="2669670" y="10287000"/>
                </a:lnTo>
                <a:lnTo>
                  <a:pt x="2441658" y="10287000"/>
                </a:lnTo>
                <a:close/>
                <a:moveTo>
                  <a:pt x="2929991" y="5"/>
                </a:moveTo>
                <a:lnTo>
                  <a:pt x="3158002" y="5"/>
                </a:lnTo>
                <a:lnTo>
                  <a:pt x="3158002" y="10287000"/>
                </a:lnTo>
                <a:lnTo>
                  <a:pt x="2929991" y="10287000"/>
                </a:lnTo>
                <a:close/>
                <a:moveTo>
                  <a:pt x="3418323" y="5"/>
                </a:moveTo>
                <a:lnTo>
                  <a:pt x="3646334" y="5"/>
                </a:lnTo>
                <a:lnTo>
                  <a:pt x="3646334" y="10287000"/>
                </a:lnTo>
                <a:lnTo>
                  <a:pt x="3418323" y="10287000"/>
                </a:lnTo>
                <a:close/>
                <a:moveTo>
                  <a:pt x="3906655" y="5"/>
                </a:moveTo>
                <a:lnTo>
                  <a:pt x="4134665" y="5"/>
                </a:lnTo>
                <a:lnTo>
                  <a:pt x="4134665" y="10287000"/>
                </a:lnTo>
                <a:lnTo>
                  <a:pt x="3906655" y="10287000"/>
                </a:lnTo>
                <a:close/>
                <a:moveTo>
                  <a:pt x="4394985" y="4"/>
                </a:moveTo>
                <a:lnTo>
                  <a:pt x="4622994" y="4"/>
                </a:lnTo>
                <a:lnTo>
                  <a:pt x="4622994" y="10287000"/>
                </a:lnTo>
                <a:lnTo>
                  <a:pt x="4394985" y="10287000"/>
                </a:lnTo>
                <a:close/>
                <a:moveTo>
                  <a:pt x="4883318" y="4"/>
                </a:moveTo>
                <a:lnTo>
                  <a:pt x="5111327" y="4"/>
                </a:lnTo>
                <a:lnTo>
                  <a:pt x="5111327" y="10287000"/>
                </a:lnTo>
                <a:lnTo>
                  <a:pt x="4883318" y="10287000"/>
                </a:lnTo>
                <a:close/>
                <a:moveTo>
                  <a:pt x="5371649" y="4"/>
                </a:moveTo>
                <a:lnTo>
                  <a:pt x="5599660" y="4"/>
                </a:lnTo>
                <a:lnTo>
                  <a:pt x="5599660" y="10287000"/>
                </a:lnTo>
                <a:lnTo>
                  <a:pt x="5371649" y="10287000"/>
                </a:lnTo>
                <a:close/>
                <a:moveTo>
                  <a:pt x="5859980" y="4"/>
                </a:moveTo>
                <a:lnTo>
                  <a:pt x="6087990" y="4"/>
                </a:lnTo>
                <a:lnTo>
                  <a:pt x="6087990" y="10287000"/>
                </a:lnTo>
                <a:lnTo>
                  <a:pt x="5859980" y="10287000"/>
                </a:lnTo>
                <a:close/>
                <a:moveTo>
                  <a:pt x="6348314" y="4"/>
                </a:moveTo>
                <a:lnTo>
                  <a:pt x="6576324" y="4"/>
                </a:lnTo>
                <a:lnTo>
                  <a:pt x="6576324" y="10287000"/>
                </a:lnTo>
                <a:lnTo>
                  <a:pt x="6348314" y="10287000"/>
                </a:lnTo>
                <a:close/>
                <a:moveTo>
                  <a:pt x="6836644" y="4"/>
                </a:moveTo>
                <a:lnTo>
                  <a:pt x="7064654" y="4"/>
                </a:lnTo>
                <a:lnTo>
                  <a:pt x="7064654" y="10287000"/>
                </a:lnTo>
                <a:lnTo>
                  <a:pt x="6836644" y="10287000"/>
                </a:lnTo>
                <a:close/>
                <a:moveTo>
                  <a:pt x="7324976" y="3"/>
                </a:moveTo>
                <a:lnTo>
                  <a:pt x="7552987" y="3"/>
                </a:lnTo>
                <a:lnTo>
                  <a:pt x="7552987" y="10287000"/>
                </a:lnTo>
                <a:lnTo>
                  <a:pt x="7324976" y="10287000"/>
                </a:lnTo>
                <a:close/>
                <a:moveTo>
                  <a:pt x="7813308" y="3"/>
                </a:moveTo>
                <a:lnTo>
                  <a:pt x="8041318" y="3"/>
                </a:lnTo>
                <a:lnTo>
                  <a:pt x="8041318" y="10287000"/>
                </a:lnTo>
                <a:lnTo>
                  <a:pt x="7813308" y="10287000"/>
                </a:lnTo>
                <a:close/>
                <a:moveTo>
                  <a:pt x="8301639" y="3"/>
                </a:moveTo>
                <a:lnTo>
                  <a:pt x="8529649" y="3"/>
                </a:lnTo>
                <a:lnTo>
                  <a:pt x="8529649" y="10287000"/>
                </a:lnTo>
                <a:lnTo>
                  <a:pt x="8301639" y="10287000"/>
                </a:lnTo>
                <a:close/>
                <a:moveTo>
                  <a:pt x="8789970" y="3"/>
                </a:moveTo>
                <a:lnTo>
                  <a:pt x="9017981" y="3"/>
                </a:lnTo>
                <a:lnTo>
                  <a:pt x="9017981" y="10287000"/>
                </a:lnTo>
                <a:lnTo>
                  <a:pt x="8789970" y="10287000"/>
                </a:lnTo>
                <a:close/>
                <a:moveTo>
                  <a:pt x="9278302" y="3"/>
                </a:moveTo>
                <a:lnTo>
                  <a:pt x="9506313" y="3"/>
                </a:lnTo>
                <a:lnTo>
                  <a:pt x="9506313" y="10287000"/>
                </a:lnTo>
                <a:lnTo>
                  <a:pt x="9278302" y="10287000"/>
                </a:lnTo>
                <a:close/>
                <a:moveTo>
                  <a:pt x="9766634" y="3"/>
                </a:moveTo>
                <a:lnTo>
                  <a:pt x="9994645" y="3"/>
                </a:lnTo>
                <a:lnTo>
                  <a:pt x="9994645" y="10287000"/>
                </a:lnTo>
                <a:lnTo>
                  <a:pt x="9766634" y="10287000"/>
                </a:lnTo>
                <a:close/>
                <a:moveTo>
                  <a:pt x="10254966" y="3"/>
                </a:moveTo>
                <a:lnTo>
                  <a:pt x="10482977" y="3"/>
                </a:lnTo>
                <a:lnTo>
                  <a:pt x="10482977" y="10287000"/>
                </a:lnTo>
                <a:lnTo>
                  <a:pt x="10254966" y="10287000"/>
                </a:lnTo>
                <a:close/>
                <a:moveTo>
                  <a:pt x="10743298" y="2"/>
                </a:moveTo>
                <a:lnTo>
                  <a:pt x="10971309" y="2"/>
                </a:lnTo>
                <a:lnTo>
                  <a:pt x="10971309" y="10287000"/>
                </a:lnTo>
                <a:lnTo>
                  <a:pt x="10743298" y="10287000"/>
                </a:lnTo>
                <a:close/>
                <a:moveTo>
                  <a:pt x="11231630" y="2"/>
                </a:moveTo>
                <a:lnTo>
                  <a:pt x="11459641" y="2"/>
                </a:lnTo>
                <a:lnTo>
                  <a:pt x="11459641" y="10287000"/>
                </a:lnTo>
                <a:lnTo>
                  <a:pt x="11231630" y="10287000"/>
                </a:lnTo>
                <a:close/>
                <a:moveTo>
                  <a:pt x="11719962" y="2"/>
                </a:moveTo>
                <a:lnTo>
                  <a:pt x="11947973" y="2"/>
                </a:lnTo>
                <a:lnTo>
                  <a:pt x="11947973" y="10287000"/>
                </a:lnTo>
                <a:lnTo>
                  <a:pt x="11719962" y="10287000"/>
                </a:lnTo>
                <a:close/>
                <a:moveTo>
                  <a:pt x="12208294" y="2"/>
                </a:moveTo>
                <a:lnTo>
                  <a:pt x="12436305" y="2"/>
                </a:lnTo>
                <a:lnTo>
                  <a:pt x="12436305" y="10287000"/>
                </a:lnTo>
                <a:lnTo>
                  <a:pt x="12208294" y="10287000"/>
                </a:lnTo>
                <a:close/>
                <a:moveTo>
                  <a:pt x="12696626" y="2"/>
                </a:moveTo>
                <a:lnTo>
                  <a:pt x="12924637" y="2"/>
                </a:lnTo>
                <a:lnTo>
                  <a:pt x="12924637" y="10287000"/>
                </a:lnTo>
                <a:lnTo>
                  <a:pt x="12696626" y="10287000"/>
                </a:lnTo>
                <a:close/>
                <a:moveTo>
                  <a:pt x="13184958" y="2"/>
                </a:moveTo>
                <a:lnTo>
                  <a:pt x="13412969" y="2"/>
                </a:lnTo>
                <a:lnTo>
                  <a:pt x="13412969" y="10287000"/>
                </a:lnTo>
                <a:lnTo>
                  <a:pt x="13184958" y="10287000"/>
                </a:lnTo>
                <a:close/>
                <a:moveTo>
                  <a:pt x="13673290" y="1"/>
                </a:moveTo>
                <a:lnTo>
                  <a:pt x="13901301" y="1"/>
                </a:lnTo>
                <a:lnTo>
                  <a:pt x="13901301" y="10287000"/>
                </a:lnTo>
                <a:lnTo>
                  <a:pt x="13673290" y="10287000"/>
                </a:lnTo>
                <a:close/>
                <a:moveTo>
                  <a:pt x="14161622" y="1"/>
                </a:moveTo>
                <a:lnTo>
                  <a:pt x="14389633" y="1"/>
                </a:lnTo>
                <a:lnTo>
                  <a:pt x="14389633" y="10287000"/>
                </a:lnTo>
                <a:lnTo>
                  <a:pt x="14161622" y="10287000"/>
                </a:lnTo>
                <a:close/>
                <a:moveTo>
                  <a:pt x="14649954" y="1"/>
                </a:moveTo>
                <a:lnTo>
                  <a:pt x="14877965" y="1"/>
                </a:lnTo>
                <a:lnTo>
                  <a:pt x="14877965" y="10287000"/>
                </a:lnTo>
                <a:lnTo>
                  <a:pt x="14649954" y="10287000"/>
                </a:lnTo>
                <a:close/>
                <a:moveTo>
                  <a:pt x="15138286" y="1"/>
                </a:moveTo>
                <a:lnTo>
                  <a:pt x="15366297" y="1"/>
                </a:lnTo>
                <a:lnTo>
                  <a:pt x="15366297" y="10287000"/>
                </a:lnTo>
                <a:lnTo>
                  <a:pt x="15138286" y="10287000"/>
                </a:lnTo>
                <a:close/>
                <a:moveTo>
                  <a:pt x="15626618" y="1"/>
                </a:moveTo>
                <a:lnTo>
                  <a:pt x="15854629" y="1"/>
                </a:lnTo>
                <a:lnTo>
                  <a:pt x="15854629" y="10287000"/>
                </a:lnTo>
                <a:lnTo>
                  <a:pt x="15626618" y="10287000"/>
                </a:lnTo>
                <a:close/>
                <a:moveTo>
                  <a:pt x="16114950" y="1"/>
                </a:moveTo>
                <a:lnTo>
                  <a:pt x="16342961" y="1"/>
                </a:lnTo>
                <a:lnTo>
                  <a:pt x="16342961" y="10287000"/>
                </a:lnTo>
                <a:lnTo>
                  <a:pt x="16114950" y="10287000"/>
                </a:lnTo>
                <a:close/>
                <a:moveTo>
                  <a:pt x="16603282" y="1"/>
                </a:moveTo>
                <a:lnTo>
                  <a:pt x="16831293" y="1"/>
                </a:lnTo>
                <a:lnTo>
                  <a:pt x="16831293" y="10287000"/>
                </a:lnTo>
                <a:lnTo>
                  <a:pt x="16603282" y="10287000"/>
                </a:lnTo>
                <a:close/>
                <a:moveTo>
                  <a:pt x="17091615" y="0"/>
                </a:moveTo>
                <a:lnTo>
                  <a:pt x="17319625" y="0"/>
                </a:lnTo>
                <a:lnTo>
                  <a:pt x="17319625" y="10287000"/>
                </a:lnTo>
                <a:lnTo>
                  <a:pt x="17091615" y="10287000"/>
                </a:lnTo>
                <a:close/>
                <a:moveTo>
                  <a:pt x="17579947" y="0"/>
                </a:moveTo>
                <a:lnTo>
                  <a:pt x="17807957" y="0"/>
                </a:lnTo>
                <a:lnTo>
                  <a:pt x="17807957" y="10287000"/>
                </a:lnTo>
                <a:lnTo>
                  <a:pt x="17579947" y="10287000"/>
                </a:lnTo>
                <a:close/>
                <a:moveTo>
                  <a:pt x="18068279" y="0"/>
                </a:moveTo>
                <a:lnTo>
                  <a:pt x="18296289" y="0"/>
                </a:lnTo>
                <a:lnTo>
                  <a:pt x="18296289" y="10287000"/>
                </a:lnTo>
                <a:lnTo>
                  <a:pt x="18068279" y="10287000"/>
                </a:lnTo>
                <a:close/>
              </a:path>
            </a:pathLst>
          </a:custGeom>
          <a:solidFill>
            <a:schemeClr val="bg1">
              <a:alpha val="1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110" name="Rectangle 109">
            <a:extLst>
              <a:ext uri="{FF2B5EF4-FFF2-40B4-BE49-F238E27FC236}">
                <a16:creationId xmlns:a16="http://schemas.microsoft.com/office/drawing/2014/main" xmlns="" id="{CEB9BB9F-1DB6-45C3-A6FE-8F093D9D5FD9}"/>
              </a:ext>
            </a:extLst>
          </p:cNvPr>
          <p:cNvSpPr/>
          <p:nvPr/>
        </p:nvSpPr>
        <p:spPr>
          <a:xfrm>
            <a:off x="1" y="0"/>
            <a:ext cx="2106632" cy="51435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 name="TextBox 3">
            <a:extLst>
              <a:ext uri="{FF2B5EF4-FFF2-40B4-BE49-F238E27FC236}">
                <a16:creationId xmlns:a16="http://schemas.microsoft.com/office/drawing/2014/main" xmlns="" id="{948A2979-A456-4286-B8FC-8FF4C0C58EFD}"/>
              </a:ext>
            </a:extLst>
          </p:cNvPr>
          <p:cNvSpPr txBox="1"/>
          <p:nvPr/>
        </p:nvSpPr>
        <p:spPr>
          <a:xfrm>
            <a:off x="4143377" y="1347279"/>
            <a:ext cx="5000625" cy="2308324"/>
          </a:xfrm>
          <a:prstGeom prst="rect">
            <a:avLst/>
          </a:prstGeom>
          <a:noFill/>
        </p:spPr>
        <p:txBody>
          <a:bodyPr wrap="square" rtlCol="0" anchor="ctr">
            <a:spAutoFit/>
          </a:bodyPr>
          <a:lstStyle/>
          <a:p>
            <a:r>
              <a:rPr lang="en-US" altLang="ko-KR" sz="4800" smtClean="0">
                <a:solidFill>
                  <a:schemeClr val="bg1"/>
                </a:solidFill>
                <a:latin typeface="Cambria" pitchFamily="18" charset="0"/>
                <a:ea typeface="Cambria" pitchFamily="18" charset="0"/>
                <a:cs typeface="Arial" pitchFamily="34" charset="0"/>
              </a:rPr>
              <a:t>VẬN DỤNG</a:t>
            </a:r>
          </a:p>
          <a:p>
            <a:r>
              <a:rPr lang="en-US" altLang="ko-KR" sz="4800" smtClean="0">
                <a:solidFill>
                  <a:schemeClr val="bg1"/>
                </a:solidFill>
                <a:latin typeface="Cambria" pitchFamily="18" charset="0"/>
                <a:ea typeface="Cambria" pitchFamily="18" charset="0"/>
                <a:cs typeface="Arial" pitchFamily="34" charset="0"/>
              </a:rPr>
              <a:t>Thực hành </a:t>
            </a:r>
          </a:p>
          <a:p>
            <a:r>
              <a:rPr lang="en-US" altLang="ko-KR" sz="4800" smtClean="0">
                <a:solidFill>
                  <a:schemeClr val="bg1"/>
                </a:solidFill>
                <a:latin typeface="Cambria" pitchFamily="18" charset="0"/>
                <a:ea typeface="Cambria" pitchFamily="18" charset="0"/>
                <a:cs typeface="Arial" pitchFamily="34" charset="0"/>
              </a:rPr>
              <a:t>từ Đọc đến Viết</a:t>
            </a:r>
            <a:endParaRPr lang="ko-KR" altLang="en-US" sz="4800" dirty="0">
              <a:solidFill>
                <a:schemeClr val="bg1"/>
              </a:solidFill>
              <a:latin typeface="Cambria" pitchFamily="18" charset="0"/>
              <a:cs typeface="Arial" pitchFamily="34" charset="0"/>
            </a:endParaRPr>
          </a:p>
        </p:txBody>
      </p:sp>
      <p:grpSp>
        <p:nvGrpSpPr>
          <p:cNvPr id="6" name="Group 5">
            <a:extLst>
              <a:ext uri="{FF2B5EF4-FFF2-40B4-BE49-F238E27FC236}">
                <a16:creationId xmlns:a16="http://schemas.microsoft.com/office/drawing/2014/main" xmlns="" id="{BF384FF8-8F72-4348-B6C6-0E1A01B1930B}"/>
              </a:ext>
            </a:extLst>
          </p:cNvPr>
          <p:cNvGrpSpPr/>
          <p:nvPr/>
        </p:nvGrpSpPr>
        <p:grpSpPr>
          <a:xfrm rot="20788243">
            <a:off x="1838245" y="1335492"/>
            <a:ext cx="1736351" cy="1605642"/>
            <a:chOff x="8479089" y="1262387"/>
            <a:chExt cx="6147593" cy="5684813"/>
          </a:xfrm>
        </p:grpSpPr>
        <p:grpSp>
          <p:nvGrpSpPr>
            <p:cNvPr id="7" name="Group 6">
              <a:extLst>
                <a:ext uri="{FF2B5EF4-FFF2-40B4-BE49-F238E27FC236}">
                  <a16:creationId xmlns:a16="http://schemas.microsoft.com/office/drawing/2014/main" xmlns="" id="{36204B64-8526-4B61-A8B5-E25EAB5B9AC2}"/>
                </a:ext>
              </a:extLst>
            </p:cNvPr>
            <p:cNvGrpSpPr/>
            <p:nvPr/>
          </p:nvGrpSpPr>
          <p:grpSpPr>
            <a:xfrm rot="20275744" flipH="1">
              <a:off x="9114364" y="4275293"/>
              <a:ext cx="965714" cy="1155036"/>
              <a:chOff x="5704433" y="717502"/>
              <a:chExt cx="7365528" cy="8809481"/>
            </a:xfrm>
          </p:grpSpPr>
          <p:sp>
            <p:nvSpPr>
              <p:cNvPr id="96" name="Freeform: Shape 95">
                <a:extLst>
                  <a:ext uri="{FF2B5EF4-FFF2-40B4-BE49-F238E27FC236}">
                    <a16:creationId xmlns:a16="http://schemas.microsoft.com/office/drawing/2014/main" xmlns="" id="{4C583B3B-CFCC-4297-9213-64738AD7179A}"/>
                  </a:ext>
                </a:extLst>
              </p:cNvPr>
              <p:cNvSpPr/>
              <p:nvPr/>
            </p:nvSpPr>
            <p:spPr>
              <a:xfrm>
                <a:off x="11674968" y="8268753"/>
                <a:ext cx="765879" cy="1258230"/>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Lst>
                <a:ahLst/>
                <a:cxnLst>
                  <a:cxn ang="0">
                    <a:pos x="connsiteX0" y="connsiteY0"/>
                  </a:cxn>
                  <a:cxn ang="0">
                    <a:pos x="connsiteX1" y="connsiteY1"/>
                  </a:cxn>
                  <a:cxn ang="0">
                    <a:pos x="connsiteX2" y="connsiteY2"/>
                  </a:cxn>
                  <a:cxn ang="0">
                    <a:pos x="connsiteX3" y="connsiteY3"/>
                  </a:cxn>
                </a:cxnLst>
                <a:rect l="l" t="t" r="r" b="b"/>
                <a:pathLst>
                  <a:path w="266700" h="438150">
                    <a:moveTo>
                      <a:pt x="0" y="0"/>
                    </a:moveTo>
                    <a:lnTo>
                      <a:pt x="19050" y="438150"/>
                    </a:lnTo>
                    <a:lnTo>
                      <a:pt x="266700" y="76200"/>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7" name="Freeform: Shape 96">
                <a:extLst>
                  <a:ext uri="{FF2B5EF4-FFF2-40B4-BE49-F238E27FC236}">
                    <a16:creationId xmlns:a16="http://schemas.microsoft.com/office/drawing/2014/main" xmlns="" id="{EB552930-4B1B-43E9-A809-9753F9AA577D}"/>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8" name="Freeform: Shape 97">
                <a:extLst>
                  <a:ext uri="{FF2B5EF4-FFF2-40B4-BE49-F238E27FC236}">
                    <a16:creationId xmlns:a16="http://schemas.microsoft.com/office/drawing/2014/main" xmlns="" id="{8FB87850-A979-4840-8BDA-266AFEADB5E2}"/>
                  </a:ext>
                </a:extLst>
              </p:cNvPr>
              <p:cNvSpPr/>
              <p:nvPr/>
            </p:nvSpPr>
            <p:spPr>
              <a:xfrm>
                <a:off x="5704433" y="5540923"/>
                <a:ext cx="793232" cy="589649"/>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Lst>
                <a:ahLst/>
                <a:cxnLst>
                  <a:cxn ang="0">
                    <a:pos x="connsiteX0" y="connsiteY0"/>
                  </a:cxn>
                  <a:cxn ang="0">
                    <a:pos x="connsiteX1" y="connsiteY1"/>
                  </a:cxn>
                  <a:cxn ang="0">
                    <a:pos x="connsiteX2" y="connsiteY2"/>
                  </a:cxn>
                  <a:cxn ang="0">
                    <a:pos x="connsiteX3" y="connsiteY3"/>
                  </a:cxn>
                </a:cxnLst>
                <a:rect l="l" t="t" r="r" b="b"/>
                <a:pathLst>
                  <a:path w="276225" h="205332">
                    <a:moveTo>
                      <a:pt x="157232" y="0"/>
                    </a:moveTo>
                    <a:lnTo>
                      <a:pt x="0" y="205332"/>
                    </a:lnTo>
                    <a:lnTo>
                      <a:pt x="276225" y="157707"/>
                    </a:lnTo>
                    <a:lnTo>
                      <a:pt x="157232"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9" name="Freeform: Shape 98">
                <a:extLst>
                  <a:ext uri="{FF2B5EF4-FFF2-40B4-BE49-F238E27FC236}">
                    <a16:creationId xmlns:a16="http://schemas.microsoft.com/office/drawing/2014/main" xmlns="" id="{D03EC990-949A-4320-955A-94EC80955A08}"/>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0" name="Freeform: Shape 99">
                <a:extLst>
                  <a:ext uri="{FF2B5EF4-FFF2-40B4-BE49-F238E27FC236}">
                    <a16:creationId xmlns:a16="http://schemas.microsoft.com/office/drawing/2014/main" xmlns="" id="{C638D00C-9430-4FDE-9AC1-2278342DFDD5}"/>
                  </a:ext>
                </a:extLst>
              </p:cNvPr>
              <p:cNvSpPr/>
              <p:nvPr/>
            </p:nvSpPr>
            <p:spPr>
              <a:xfrm>
                <a:off x="10143209" y="2425829"/>
                <a:ext cx="2926752" cy="3993512"/>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Lst>
                <a:ahLst/>
                <a:cxnLst>
                  <a:cxn ang="0">
                    <a:pos x="connsiteX0" y="connsiteY0"/>
                  </a:cxn>
                  <a:cxn ang="0">
                    <a:pos x="connsiteX1" y="connsiteY1"/>
                  </a:cxn>
                  <a:cxn ang="0">
                    <a:pos x="connsiteX2" y="connsiteY2"/>
                  </a:cxn>
                  <a:cxn ang="0">
                    <a:pos x="connsiteX3" y="connsiteY3"/>
                  </a:cxn>
                </a:cxnLst>
                <a:rect l="l" t="t" r="r" b="b"/>
                <a:pathLst>
                  <a:path w="1019175" h="1390650">
                    <a:moveTo>
                      <a:pt x="1019175" y="0"/>
                    </a:moveTo>
                    <a:lnTo>
                      <a:pt x="0" y="295275"/>
                    </a:lnTo>
                    <a:lnTo>
                      <a:pt x="19050" y="1390650"/>
                    </a:lnTo>
                    <a:lnTo>
                      <a:pt x="101917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1" name="Freeform: Shape 100">
                <a:extLst>
                  <a:ext uri="{FF2B5EF4-FFF2-40B4-BE49-F238E27FC236}">
                    <a16:creationId xmlns:a16="http://schemas.microsoft.com/office/drawing/2014/main" xmlns="" id="{E75213F3-6F48-427A-A1CD-DEFA0614A3FE}"/>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2" name="Freeform: Shape 101">
                <a:extLst>
                  <a:ext uri="{FF2B5EF4-FFF2-40B4-BE49-F238E27FC236}">
                    <a16:creationId xmlns:a16="http://schemas.microsoft.com/office/drawing/2014/main" xmlns="" id="{B6402CDE-35E8-4959-AC8C-436170A95AA6}"/>
                  </a:ext>
                </a:extLst>
              </p:cNvPr>
              <p:cNvSpPr/>
              <p:nvPr/>
            </p:nvSpPr>
            <p:spPr>
              <a:xfrm>
                <a:off x="7708809" y="717502"/>
                <a:ext cx="2543812" cy="6236443"/>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Lst>
                <a:ahLst/>
                <a:cxnLst>
                  <a:cxn ang="0">
                    <a:pos x="connsiteX0" y="connsiteY0"/>
                  </a:cxn>
                  <a:cxn ang="0">
                    <a:pos x="connsiteX1" y="connsiteY1"/>
                  </a:cxn>
                  <a:cxn ang="0">
                    <a:pos x="connsiteX2" y="connsiteY2"/>
                  </a:cxn>
                  <a:cxn ang="0">
                    <a:pos x="connsiteX3" y="connsiteY3"/>
                  </a:cxn>
                </a:cxnLst>
                <a:rect l="l" t="t" r="r" b="b"/>
                <a:pathLst>
                  <a:path w="885825" h="2171700">
                    <a:moveTo>
                      <a:pt x="0" y="914400"/>
                    </a:moveTo>
                    <a:lnTo>
                      <a:pt x="871538" y="0"/>
                    </a:lnTo>
                    <a:cubicBezTo>
                      <a:pt x="876300" y="723900"/>
                      <a:pt x="881063" y="1447800"/>
                      <a:pt x="885825" y="2171700"/>
                    </a:cubicBezTo>
                    <a:lnTo>
                      <a:pt x="0" y="91440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8" name="Group 7">
              <a:extLst>
                <a:ext uri="{FF2B5EF4-FFF2-40B4-BE49-F238E27FC236}">
                  <a16:creationId xmlns:a16="http://schemas.microsoft.com/office/drawing/2014/main" xmlns="" id="{ECE27259-8B80-42E3-8FC7-94443B82E846}"/>
                </a:ext>
              </a:extLst>
            </p:cNvPr>
            <p:cNvGrpSpPr/>
            <p:nvPr/>
          </p:nvGrpSpPr>
          <p:grpSpPr>
            <a:xfrm rot="20275744" flipH="1">
              <a:off x="8479089" y="5341625"/>
              <a:ext cx="1416763" cy="1605575"/>
              <a:chOff x="5365048" y="479821"/>
              <a:chExt cx="8036930" cy="9108010"/>
            </a:xfrm>
          </p:grpSpPr>
          <p:sp>
            <p:nvSpPr>
              <p:cNvPr id="89" name="Freeform: Shape 88">
                <a:extLst>
                  <a:ext uri="{FF2B5EF4-FFF2-40B4-BE49-F238E27FC236}">
                    <a16:creationId xmlns:a16="http://schemas.microsoft.com/office/drawing/2014/main" xmlns="" id="{E8B54D8D-B988-425C-9437-0C864008F972}"/>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0" name="Freeform: Shape 89">
                <a:extLst>
                  <a:ext uri="{FF2B5EF4-FFF2-40B4-BE49-F238E27FC236}">
                    <a16:creationId xmlns:a16="http://schemas.microsoft.com/office/drawing/2014/main" xmlns="" id="{9128FD92-FAEC-4382-807C-38861F86E909}"/>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1" name="Freeform: Shape 90">
                <a:extLst>
                  <a:ext uri="{FF2B5EF4-FFF2-40B4-BE49-F238E27FC236}">
                    <a16:creationId xmlns:a16="http://schemas.microsoft.com/office/drawing/2014/main" xmlns="" id="{4FA940C5-1992-432F-8D50-6FE2D3AD1766}"/>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2" name="Freeform: Shape 91">
                <a:extLst>
                  <a:ext uri="{FF2B5EF4-FFF2-40B4-BE49-F238E27FC236}">
                    <a16:creationId xmlns:a16="http://schemas.microsoft.com/office/drawing/2014/main" xmlns="" id="{496ED3DB-B2E7-42CF-8C4D-C2C15E22C146}"/>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3" name="Freeform: Shape 92">
                <a:extLst>
                  <a:ext uri="{FF2B5EF4-FFF2-40B4-BE49-F238E27FC236}">
                    <a16:creationId xmlns:a16="http://schemas.microsoft.com/office/drawing/2014/main" xmlns="" id="{ABC786B8-63BD-479D-8326-F731406C8076}"/>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4" name="Freeform: Shape 93">
                <a:extLst>
                  <a:ext uri="{FF2B5EF4-FFF2-40B4-BE49-F238E27FC236}">
                    <a16:creationId xmlns:a16="http://schemas.microsoft.com/office/drawing/2014/main" xmlns="" id="{6D801E22-4BCC-4747-B911-74057F55EEBA}"/>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5" name="Freeform: Shape 94">
                <a:extLst>
                  <a:ext uri="{FF2B5EF4-FFF2-40B4-BE49-F238E27FC236}">
                    <a16:creationId xmlns:a16="http://schemas.microsoft.com/office/drawing/2014/main" xmlns="" id="{FEB56ACF-2597-4BD5-806C-41416ADCD550}"/>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9" name="Group 8">
              <a:extLst>
                <a:ext uri="{FF2B5EF4-FFF2-40B4-BE49-F238E27FC236}">
                  <a16:creationId xmlns:a16="http://schemas.microsoft.com/office/drawing/2014/main" xmlns="" id="{908CFA48-282C-40F5-96A9-AFC2D25C5C6B}"/>
                </a:ext>
              </a:extLst>
            </p:cNvPr>
            <p:cNvGrpSpPr/>
            <p:nvPr/>
          </p:nvGrpSpPr>
          <p:grpSpPr>
            <a:xfrm rot="20275744" flipH="1">
              <a:off x="10278521" y="5974428"/>
              <a:ext cx="496268" cy="512648"/>
              <a:chOff x="5365048" y="1982197"/>
              <a:chExt cx="7362621" cy="7605634"/>
            </a:xfrm>
          </p:grpSpPr>
          <p:sp>
            <p:nvSpPr>
              <p:cNvPr id="82" name="Freeform: Shape 81">
                <a:extLst>
                  <a:ext uri="{FF2B5EF4-FFF2-40B4-BE49-F238E27FC236}">
                    <a16:creationId xmlns:a16="http://schemas.microsoft.com/office/drawing/2014/main" xmlns="" id="{7C467737-31B9-4E8B-A93B-B84D8CAEF908}"/>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3" name="Freeform: Shape 82">
                <a:extLst>
                  <a:ext uri="{FF2B5EF4-FFF2-40B4-BE49-F238E27FC236}">
                    <a16:creationId xmlns:a16="http://schemas.microsoft.com/office/drawing/2014/main" xmlns="" id="{16F22960-E4E4-43C9-8113-9FA9383190C5}"/>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4" name="Freeform: Shape 83">
                <a:extLst>
                  <a:ext uri="{FF2B5EF4-FFF2-40B4-BE49-F238E27FC236}">
                    <a16:creationId xmlns:a16="http://schemas.microsoft.com/office/drawing/2014/main" xmlns="" id="{898A5C06-5EE3-47AB-88DE-492CA5D83E8C}"/>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5" name="Freeform: Shape 84">
                <a:extLst>
                  <a:ext uri="{FF2B5EF4-FFF2-40B4-BE49-F238E27FC236}">
                    <a16:creationId xmlns:a16="http://schemas.microsoft.com/office/drawing/2014/main" xmlns="" id="{06CE4DE0-4C74-4D7F-9471-2868F5BB871E}"/>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6" name="Freeform: Shape 85">
                <a:extLst>
                  <a:ext uri="{FF2B5EF4-FFF2-40B4-BE49-F238E27FC236}">
                    <a16:creationId xmlns:a16="http://schemas.microsoft.com/office/drawing/2014/main" xmlns="" id="{BFD0D555-216B-4932-B9FE-ACE365A3AC9C}"/>
                  </a:ext>
                </a:extLst>
              </p:cNvPr>
              <p:cNvSpPr/>
              <p:nvPr/>
            </p:nvSpPr>
            <p:spPr>
              <a:xfrm>
                <a:off x="9871173" y="3444023"/>
                <a:ext cx="1940058" cy="2975318"/>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 name="connsiteX0" fmla="*/ 1247497 w 1247497"/>
                  <a:gd name="connsiteY0" fmla="*/ 0 h 1024830"/>
                  <a:gd name="connsiteX1" fmla="*/ 0 w 1247497"/>
                  <a:gd name="connsiteY1" fmla="*/ 277330 h 1024830"/>
                  <a:gd name="connsiteX2" fmla="*/ 113780 w 1247497"/>
                  <a:gd name="connsiteY2" fmla="*/ 1024830 h 1024830"/>
                  <a:gd name="connsiteX3" fmla="*/ 1247497 w 1247497"/>
                  <a:gd name="connsiteY3" fmla="*/ 0 h 1024830"/>
                  <a:gd name="connsiteX0" fmla="*/ 675581 w 675581"/>
                  <a:gd name="connsiteY0" fmla="*/ 0 h 1036087"/>
                  <a:gd name="connsiteX1" fmla="*/ 0 w 675581"/>
                  <a:gd name="connsiteY1" fmla="*/ 288587 h 1036087"/>
                  <a:gd name="connsiteX2" fmla="*/ 113780 w 675581"/>
                  <a:gd name="connsiteY2" fmla="*/ 1036087 h 1036087"/>
                  <a:gd name="connsiteX3" fmla="*/ 675581 w 675581"/>
                  <a:gd name="connsiteY3" fmla="*/ 0 h 1036087"/>
                </a:gdLst>
                <a:ahLst/>
                <a:cxnLst>
                  <a:cxn ang="0">
                    <a:pos x="connsiteX0" y="connsiteY0"/>
                  </a:cxn>
                  <a:cxn ang="0">
                    <a:pos x="connsiteX1" y="connsiteY1"/>
                  </a:cxn>
                  <a:cxn ang="0">
                    <a:pos x="connsiteX2" y="connsiteY2"/>
                  </a:cxn>
                  <a:cxn ang="0">
                    <a:pos x="connsiteX3" y="connsiteY3"/>
                  </a:cxn>
                </a:cxnLst>
                <a:rect l="l" t="t" r="r" b="b"/>
                <a:pathLst>
                  <a:path w="675581" h="1036087">
                    <a:moveTo>
                      <a:pt x="675581" y="0"/>
                    </a:moveTo>
                    <a:lnTo>
                      <a:pt x="0" y="288587"/>
                    </a:lnTo>
                    <a:lnTo>
                      <a:pt x="113780" y="1036087"/>
                    </a:lnTo>
                    <a:lnTo>
                      <a:pt x="675581"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7" name="Freeform: Shape 86">
                <a:extLst>
                  <a:ext uri="{FF2B5EF4-FFF2-40B4-BE49-F238E27FC236}">
                    <a16:creationId xmlns:a16="http://schemas.microsoft.com/office/drawing/2014/main" xmlns="" id="{72A05CE5-77C4-4604-BBD2-E3B32A88C073}"/>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8" name="Freeform: Shape 87">
                <a:extLst>
                  <a:ext uri="{FF2B5EF4-FFF2-40B4-BE49-F238E27FC236}">
                    <a16:creationId xmlns:a16="http://schemas.microsoft.com/office/drawing/2014/main" xmlns="" id="{15AE40B2-8808-4881-9B09-246C1117A929}"/>
                  </a:ext>
                </a:extLst>
              </p:cNvPr>
              <p:cNvSpPr/>
              <p:nvPr/>
            </p:nvSpPr>
            <p:spPr>
              <a:xfrm>
                <a:off x="7708809" y="1982197"/>
                <a:ext cx="2543813" cy="4971750"/>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 name="connsiteX0" fmla="*/ 0 w 993639"/>
                  <a:gd name="connsiteY0" fmla="*/ 595440 h 1852740"/>
                  <a:gd name="connsiteX1" fmla="*/ 993498 w 993639"/>
                  <a:gd name="connsiteY1" fmla="*/ 0 h 1852740"/>
                  <a:gd name="connsiteX2" fmla="*/ 885825 w 993639"/>
                  <a:gd name="connsiteY2" fmla="*/ 1852740 h 1852740"/>
                  <a:gd name="connsiteX3" fmla="*/ 0 w 993639"/>
                  <a:gd name="connsiteY3" fmla="*/ 595440 h 1852740"/>
                  <a:gd name="connsiteX0" fmla="*/ 0 w 885825"/>
                  <a:gd name="connsiteY0" fmla="*/ 473999 h 1731299"/>
                  <a:gd name="connsiteX1" fmla="*/ 784851 w 885825"/>
                  <a:gd name="connsiteY1" fmla="*/ 0 h 1731299"/>
                  <a:gd name="connsiteX2" fmla="*/ 885825 w 885825"/>
                  <a:gd name="connsiteY2" fmla="*/ 1731299 h 1731299"/>
                  <a:gd name="connsiteX3" fmla="*/ 0 w 885825"/>
                  <a:gd name="connsiteY3" fmla="*/ 473999 h 1731299"/>
                </a:gdLst>
                <a:ahLst/>
                <a:cxnLst>
                  <a:cxn ang="0">
                    <a:pos x="connsiteX0" y="connsiteY0"/>
                  </a:cxn>
                  <a:cxn ang="0">
                    <a:pos x="connsiteX1" y="connsiteY1"/>
                  </a:cxn>
                  <a:cxn ang="0">
                    <a:pos x="connsiteX2" y="connsiteY2"/>
                  </a:cxn>
                  <a:cxn ang="0">
                    <a:pos x="connsiteX3" y="connsiteY3"/>
                  </a:cxn>
                </a:cxnLst>
                <a:rect l="l" t="t" r="r" b="b"/>
                <a:pathLst>
                  <a:path w="885825" h="1731299">
                    <a:moveTo>
                      <a:pt x="0" y="473999"/>
                    </a:moveTo>
                    <a:lnTo>
                      <a:pt x="784851" y="0"/>
                    </a:lnTo>
                    <a:cubicBezTo>
                      <a:pt x="789613" y="723900"/>
                      <a:pt x="881063" y="1007399"/>
                      <a:pt x="885825" y="1731299"/>
                    </a:cubicBezTo>
                    <a:lnTo>
                      <a:pt x="0" y="473999"/>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0" name="Group 9">
              <a:extLst>
                <a:ext uri="{FF2B5EF4-FFF2-40B4-BE49-F238E27FC236}">
                  <a16:creationId xmlns:a16="http://schemas.microsoft.com/office/drawing/2014/main" xmlns="" id="{4A1B9EA9-2301-4049-8D19-A3E9AC6530D0}"/>
                </a:ext>
              </a:extLst>
            </p:cNvPr>
            <p:cNvGrpSpPr/>
            <p:nvPr/>
          </p:nvGrpSpPr>
          <p:grpSpPr>
            <a:xfrm rot="20275744" flipH="1">
              <a:off x="11620616" y="3813253"/>
              <a:ext cx="1199247" cy="1359069"/>
              <a:chOff x="5365051" y="479822"/>
              <a:chExt cx="8036930" cy="9108006"/>
            </a:xfrm>
          </p:grpSpPr>
          <p:sp>
            <p:nvSpPr>
              <p:cNvPr id="75" name="Freeform: Shape 74">
                <a:extLst>
                  <a:ext uri="{FF2B5EF4-FFF2-40B4-BE49-F238E27FC236}">
                    <a16:creationId xmlns:a16="http://schemas.microsoft.com/office/drawing/2014/main" xmlns="" id="{C385D748-74BF-4D8D-ACC5-059C21D36D6F}"/>
                  </a:ext>
                </a:extLst>
              </p:cNvPr>
              <p:cNvSpPr/>
              <p:nvPr/>
            </p:nvSpPr>
            <p:spPr>
              <a:xfrm>
                <a:off x="11674978" y="8268752"/>
                <a:ext cx="1052698" cy="1319076"/>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6" name="Freeform: Shape 75">
                <a:extLst>
                  <a:ext uri="{FF2B5EF4-FFF2-40B4-BE49-F238E27FC236}">
                    <a16:creationId xmlns:a16="http://schemas.microsoft.com/office/drawing/2014/main" xmlns="" id="{FA352A5A-CE85-4D62-9A13-117CC7600B7F}"/>
                  </a:ext>
                </a:extLst>
              </p:cNvPr>
              <p:cNvSpPr/>
              <p:nvPr/>
            </p:nvSpPr>
            <p:spPr>
              <a:xfrm>
                <a:off x="9107333" y="6879848"/>
                <a:ext cx="3333521" cy="1613813"/>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7" name="Freeform: Shape 76">
                <a:extLst>
                  <a:ext uri="{FF2B5EF4-FFF2-40B4-BE49-F238E27FC236}">
                    <a16:creationId xmlns:a16="http://schemas.microsoft.com/office/drawing/2014/main" xmlns="" id="{9BACD9CB-C787-4B39-8554-DC98CFE2F3DB}"/>
                  </a:ext>
                </a:extLst>
              </p:cNvPr>
              <p:cNvSpPr/>
              <p:nvPr/>
            </p:nvSpPr>
            <p:spPr>
              <a:xfrm>
                <a:off x="5365051" y="5540920"/>
                <a:ext cx="1132614" cy="452887"/>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8" name="Freeform: Shape 77">
                <a:extLst>
                  <a:ext uri="{FF2B5EF4-FFF2-40B4-BE49-F238E27FC236}">
                    <a16:creationId xmlns:a16="http://schemas.microsoft.com/office/drawing/2014/main" xmlns="" id="{25DF2450-FAF7-478C-AAE6-26251C8F2272}"/>
                  </a:ext>
                </a:extLst>
              </p:cNvPr>
              <p:cNvSpPr/>
              <p:nvPr/>
            </p:nvSpPr>
            <p:spPr>
              <a:xfrm>
                <a:off x="6149703" y="5215816"/>
                <a:ext cx="1586462" cy="2373445"/>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9" name="Freeform: Shape 78">
                <a:extLst>
                  <a:ext uri="{FF2B5EF4-FFF2-40B4-BE49-F238E27FC236}">
                    <a16:creationId xmlns:a16="http://schemas.microsoft.com/office/drawing/2014/main" xmlns="" id="{D3C4D7D3-B5BB-49DA-99E4-EF5F182C9875}"/>
                  </a:ext>
                </a:extLst>
              </p:cNvPr>
              <p:cNvSpPr/>
              <p:nvPr/>
            </p:nvSpPr>
            <p:spPr>
              <a:xfrm>
                <a:off x="9871175" y="2566273"/>
                <a:ext cx="3530806"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0" name="Freeform: Shape 79">
                <a:extLst>
                  <a:ext uri="{FF2B5EF4-FFF2-40B4-BE49-F238E27FC236}">
                    <a16:creationId xmlns:a16="http://schemas.microsoft.com/office/drawing/2014/main" xmlns="" id="{3E026E30-9F88-4E52-A252-742503E17DA0}"/>
                  </a:ext>
                </a:extLst>
              </p:cNvPr>
              <p:cNvSpPr/>
              <p:nvPr/>
            </p:nvSpPr>
            <p:spPr>
              <a:xfrm>
                <a:off x="7585443" y="3324704"/>
                <a:ext cx="2667181" cy="4626400"/>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1" name="Freeform: Shape 80">
                <a:extLst>
                  <a:ext uri="{FF2B5EF4-FFF2-40B4-BE49-F238E27FC236}">
                    <a16:creationId xmlns:a16="http://schemas.microsoft.com/office/drawing/2014/main" xmlns="" id="{08C900B2-BEB8-4E65-8811-47A6121E6DED}"/>
                  </a:ext>
                </a:extLst>
              </p:cNvPr>
              <p:cNvSpPr/>
              <p:nvPr/>
            </p:nvSpPr>
            <p:spPr>
              <a:xfrm>
                <a:off x="7708807" y="479822"/>
                <a:ext cx="2543816" cy="6474125"/>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1" name="Group 10">
              <a:extLst>
                <a:ext uri="{FF2B5EF4-FFF2-40B4-BE49-F238E27FC236}">
                  <a16:creationId xmlns:a16="http://schemas.microsoft.com/office/drawing/2014/main" xmlns="" id="{A976A94D-D5F5-4609-AF2D-3B882D9BC725}"/>
                </a:ext>
              </a:extLst>
            </p:cNvPr>
            <p:cNvGrpSpPr/>
            <p:nvPr/>
          </p:nvGrpSpPr>
          <p:grpSpPr>
            <a:xfrm rot="20073958" flipH="1">
              <a:off x="10116519" y="4915091"/>
              <a:ext cx="1567652" cy="1079675"/>
              <a:chOff x="3667032" y="1708483"/>
              <a:chExt cx="8105829" cy="5582653"/>
            </a:xfrm>
          </p:grpSpPr>
          <p:sp>
            <p:nvSpPr>
              <p:cNvPr id="68" name="Freeform: Shape 67">
                <a:extLst>
                  <a:ext uri="{FF2B5EF4-FFF2-40B4-BE49-F238E27FC236}">
                    <a16:creationId xmlns:a16="http://schemas.microsoft.com/office/drawing/2014/main" xmlns="" id="{740A6B72-633A-4964-96B3-9A148FF849E3}"/>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9" name="Freeform: Shape 68">
                <a:extLst>
                  <a:ext uri="{FF2B5EF4-FFF2-40B4-BE49-F238E27FC236}">
                    <a16:creationId xmlns:a16="http://schemas.microsoft.com/office/drawing/2014/main" xmlns="" id="{D40146B1-3180-4707-A6DC-BE5793CED9D6}"/>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0" name="Freeform: Shape 69">
                <a:extLst>
                  <a:ext uri="{FF2B5EF4-FFF2-40B4-BE49-F238E27FC236}">
                    <a16:creationId xmlns:a16="http://schemas.microsoft.com/office/drawing/2014/main" xmlns="" id="{C3449BE2-6176-4D30-83D2-ECFFDA807081}"/>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1" name="Freeform: Shape 70">
                <a:extLst>
                  <a:ext uri="{FF2B5EF4-FFF2-40B4-BE49-F238E27FC236}">
                    <a16:creationId xmlns:a16="http://schemas.microsoft.com/office/drawing/2014/main" xmlns="" id="{F690578B-BAFF-4522-B53E-124719FB9CB4}"/>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2" name="Freeform: Shape 71">
                <a:extLst>
                  <a:ext uri="{FF2B5EF4-FFF2-40B4-BE49-F238E27FC236}">
                    <a16:creationId xmlns:a16="http://schemas.microsoft.com/office/drawing/2014/main" xmlns="" id="{4AB707A8-EA14-46A6-8FC3-D68EA3DAE488}"/>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3" name="Freeform: Shape 72">
                <a:extLst>
                  <a:ext uri="{FF2B5EF4-FFF2-40B4-BE49-F238E27FC236}">
                    <a16:creationId xmlns:a16="http://schemas.microsoft.com/office/drawing/2014/main" xmlns="" id="{DFACE692-69BE-47D3-A277-BB3F38656D9D}"/>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4" name="Freeform: Shape 73">
                <a:extLst>
                  <a:ext uri="{FF2B5EF4-FFF2-40B4-BE49-F238E27FC236}">
                    <a16:creationId xmlns:a16="http://schemas.microsoft.com/office/drawing/2014/main" xmlns="" id="{954A49EC-DAF5-4715-9944-D53F451E73F1}"/>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grpSp>
        <p:grpSp>
          <p:nvGrpSpPr>
            <p:cNvPr id="12" name="Group 11">
              <a:extLst>
                <a:ext uri="{FF2B5EF4-FFF2-40B4-BE49-F238E27FC236}">
                  <a16:creationId xmlns:a16="http://schemas.microsoft.com/office/drawing/2014/main" xmlns="" id="{6007B31D-6309-4FEE-83CE-4452D872DECC}"/>
                </a:ext>
              </a:extLst>
            </p:cNvPr>
            <p:cNvGrpSpPr/>
            <p:nvPr/>
          </p:nvGrpSpPr>
          <p:grpSpPr>
            <a:xfrm rot="20073958" flipH="1">
              <a:off x="10286237" y="3877079"/>
              <a:ext cx="981094" cy="675699"/>
              <a:chOff x="3667032" y="1708483"/>
              <a:chExt cx="8105829" cy="5582653"/>
            </a:xfrm>
          </p:grpSpPr>
          <p:sp>
            <p:nvSpPr>
              <p:cNvPr id="61" name="Freeform: Shape 60">
                <a:extLst>
                  <a:ext uri="{FF2B5EF4-FFF2-40B4-BE49-F238E27FC236}">
                    <a16:creationId xmlns:a16="http://schemas.microsoft.com/office/drawing/2014/main" xmlns="" id="{1CB31229-7923-4315-A7F1-07E855DAD1F4}"/>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2" name="Freeform: Shape 61">
                <a:extLst>
                  <a:ext uri="{FF2B5EF4-FFF2-40B4-BE49-F238E27FC236}">
                    <a16:creationId xmlns:a16="http://schemas.microsoft.com/office/drawing/2014/main" xmlns="" id="{F7B98F86-BEAF-423D-975C-4B92B5FDC512}"/>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3" name="Freeform: Shape 62">
                <a:extLst>
                  <a:ext uri="{FF2B5EF4-FFF2-40B4-BE49-F238E27FC236}">
                    <a16:creationId xmlns:a16="http://schemas.microsoft.com/office/drawing/2014/main" xmlns="" id="{90F2BEF7-178D-4E9F-A397-45BE0BA52373}"/>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4" name="Freeform: Shape 63">
                <a:extLst>
                  <a:ext uri="{FF2B5EF4-FFF2-40B4-BE49-F238E27FC236}">
                    <a16:creationId xmlns:a16="http://schemas.microsoft.com/office/drawing/2014/main" xmlns="" id="{BA5D33CC-72BA-4ED3-929D-BBFA7047CAEB}"/>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5" name="Freeform: Shape 64">
                <a:extLst>
                  <a:ext uri="{FF2B5EF4-FFF2-40B4-BE49-F238E27FC236}">
                    <a16:creationId xmlns:a16="http://schemas.microsoft.com/office/drawing/2014/main" xmlns="" id="{3CC7AFB0-C00A-4EA5-882E-D3826B7397E3}"/>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6" name="Freeform: Shape 65">
                <a:extLst>
                  <a:ext uri="{FF2B5EF4-FFF2-40B4-BE49-F238E27FC236}">
                    <a16:creationId xmlns:a16="http://schemas.microsoft.com/office/drawing/2014/main" xmlns="" id="{19394C8E-A74F-4AF5-97C7-95FA1AE0B925}"/>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7" name="Freeform: Shape 66">
                <a:extLst>
                  <a:ext uri="{FF2B5EF4-FFF2-40B4-BE49-F238E27FC236}">
                    <a16:creationId xmlns:a16="http://schemas.microsoft.com/office/drawing/2014/main" xmlns="" id="{3B1FA5F8-EF79-4816-A8B5-F00DAEE0012E}"/>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3" name="Group 12">
              <a:extLst>
                <a:ext uri="{FF2B5EF4-FFF2-40B4-BE49-F238E27FC236}">
                  <a16:creationId xmlns:a16="http://schemas.microsoft.com/office/drawing/2014/main" xmlns="" id="{9906C50D-6583-4C6C-ABB6-604D442DC368}"/>
                </a:ext>
              </a:extLst>
            </p:cNvPr>
            <p:cNvGrpSpPr/>
            <p:nvPr/>
          </p:nvGrpSpPr>
          <p:grpSpPr>
            <a:xfrm rot="20275744" flipH="1">
              <a:off x="10178216" y="1637990"/>
              <a:ext cx="1416763" cy="1605575"/>
              <a:chOff x="5365048" y="479821"/>
              <a:chExt cx="8036930" cy="9108010"/>
            </a:xfrm>
          </p:grpSpPr>
          <p:sp>
            <p:nvSpPr>
              <p:cNvPr id="54" name="Freeform: Shape 53">
                <a:extLst>
                  <a:ext uri="{FF2B5EF4-FFF2-40B4-BE49-F238E27FC236}">
                    <a16:creationId xmlns:a16="http://schemas.microsoft.com/office/drawing/2014/main" xmlns="" id="{808F829E-4B0D-47BC-9880-012A7B65B548}"/>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5" name="Freeform: Shape 54">
                <a:extLst>
                  <a:ext uri="{FF2B5EF4-FFF2-40B4-BE49-F238E27FC236}">
                    <a16:creationId xmlns:a16="http://schemas.microsoft.com/office/drawing/2014/main" xmlns="" id="{8269D359-37D2-4469-A657-9DEA3B2D2262}"/>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6" name="Freeform: Shape 55">
                <a:extLst>
                  <a:ext uri="{FF2B5EF4-FFF2-40B4-BE49-F238E27FC236}">
                    <a16:creationId xmlns:a16="http://schemas.microsoft.com/office/drawing/2014/main" xmlns="" id="{467DC549-A083-4C11-B1F7-D33B745CEB70}"/>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7" name="Freeform: Shape 56">
                <a:extLst>
                  <a:ext uri="{FF2B5EF4-FFF2-40B4-BE49-F238E27FC236}">
                    <a16:creationId xmlns:a16="http://schemas.microsoft.com/office/drawing/2014/main" xmlns="" id="{F365A485-8177-48F1-9A43-F6CE27A2C7B7}"/>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8" name="Freeform: Shape 57">
                <a:extLst>
                  <a:ext uri="{FF2B5EF4-FFF2-40B4-BE49-F238E27FC236}">
                    <a16:creationId xmlns:a16="http://schemas.microsoft.com/office/drawing/2014/main" xmlns="" id="{989E9088-2ED8-4F34-BFA9-2DD62230872B}"/>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9" name="Freeform: Shape 58">
                <a:extLst>
                  <a:ext uri="{FF2B5EF4-FFF2-40B4-BE49-F238E27FC236}">
                    <a16:creationId xmlns:a16="http://schemas.microsoft.com/office/drawing/2014/main" xmlns="" id="{BE4B2C34-F66A-4F3B-AA9F-56FC53F89CEF}"/>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0" name="Freeform: Shape 59">
                <a:extLst>
                  <a:ext uri="{FF2B5EF4-FFF2-40B4-BE49-F238E27FC236}">
                    <a16:creationId xmlns:a16="http://schemas.microsoft.com/office/drawing/2014/main" xmlns="" id="{3167BC9F-BC21-4515-AE1E-1158D9F512BD}"/>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4" name="Group 13">
              <a:extLst>
                <a:ext uri="{FF2B5EF4-FFF2-40B4-BE49-F238E27FC236}">
                  <a16:creationId xmlns:a16="http://schemas.microsoft.com/office/drawing/2014/main" xmlns="" id="{35C7950D-0081-4FDD-96BF-00DC700C4892}"/>
                </a:ext>
              </a:extLst>
            </p:cNvPr>
            <p:cNvGrpSpPr/>
            <p:nvPr/>
          </p:nvGrpSpPr>
          <p:grpSpPr>
            <a:xfrm rot="20275744" flipH="1">
              <a:off x="11852978" y="2424207"/>
              <a:ext cx="1074020" cy="1217154"/>
              <a:chOff x="5365048" y="479821"/>
              <a:chExt cx="8036930" cy="9108010"/>
            </a:xfrm>
          </p:grpSpPr>
          <p:sp>
            <p:nvSpPr>
              <p:cNvPr id="47" name="Freeform: Shape 46">
                <a:extLst>
                  <a:ext uri="{FF2B5EF4-FFF2-40B4-BE49-F238E27FC236}">
                    <a16:creationId xmlns:a16="http://schemas.microsoft.com/office/drawing/2014/main" xmlns="" id="{1CA22296-76B6-4C9D-A610-6C234C29F810}"/>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8" name="Freeform: Shape 47">
                <a:extLst>
                  <a:ext uri="{FF2B5EF4-FFF2-40B4-BE49-F238E27FC236}">
                    <a16:creationId xmlns:a16="http://schemas.microsoft.com/office/drawing/2014/main" xmlns="" id="{86D450B3-B290-4F17-9A82-ABF9DF1DE5B0}"/>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9" name="Freeform: Shape 48">
                <a:extLst>
                  <a:ext uri="{FF2B5EF4-FFF2-40B4-BE49-F238E27FC236}">
                    <a16:creationId xmlns:a16="http://schemas.microsoft.com/office/drawing/2014/main" xmlns="" id="{65C16229-0C2F-41DC-BDD8-EC1081297450}"/>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0" name="Freeform: Shape 49">
                <a:extLst>
                  <a:ext uri="{FF2B5EF4-FFF2-40B4-BE49-F238E27FC236}">
                    <a16:creationId xmlns:a16="http://schemas.microsoft.com/office/drawing/2014/main" xmlns="" id="{0601B9C8-2FDF-477E-9898-91C87ECB21E0}"/>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1" name="Freeform: Shape 50">
                <a:extLst>
                  <a:ext uri="{FF2B5EF4-FFF2-40B4-BE49-F238E27FC236}">
                    <a16:creationId xmlns:a16="http://schemas.microsoft.com/office/drawing/2014/main" xmlns="" id="{EFB32CC0-4F88-4E41-9F2F-C9FCCAC1CBA6}"/>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2" name="Freeform: Shape 51">
                <a:extLst>
                  <a:ext uri="{FF2B5EF4-FFF2-40B4-BE49-F238E27FC236}">
                    <a16:creationId xmlns:a16="http://schemas.microsoft.com/office/drawing/2014/main" xmlns="" id="{88873582-36C3-48D4-AD0B-DE9A6BF6252D}"/>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53" name="Freeform: Shape 52">
                <a:extLst>
                  <a:ext uri="{FF2B5EF4-FFF2-40B4-BE49-F238E27FC236}">
                    <a16:creationId xmlns:a16="http://schemas.microsoft.com/office/drawing/2014/main" xmlns="" id="{450CDD60-666F-4A75-92B6-5F5B797CA585}"/>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5" name="Group 14">
              <a:extLst>
                <a:ext uri="{FF2B5EF4-FFF2-40B4-BE49-F238E27FC236}">
                  <a16:creationId xmlns:a16="http://schemas.microsoft.com/office/drawing/2014/main" xmlns="" id="{919CC631-F3D5-474F-8835-1087B1EC8E3C}"/>
                </a:ext>
              </a:extLst>
            </p:cNvPr>
            <p:cNvGrpSpPr/>
            <p:nvPr/>
          </p:nvGrpSpPr>
          <p:grpSpPr>
            <a:xfrm rot="21043784" flipH="1">
              <a:off x="12949687" y="4848328"/>
              <a:ext cx="885221" cy="609671"/>
              <a:chOff x="3667032" y="1708483"/>
              <a:chExt cx="8105829" cy="5582653"/>
            </a:xfrm>
          </p:grpSpPr>
          <p:sp>
            <p:nvSpPr>
              <p:cNvPr id="40" name="Freeform: Shape 39">
                <a:extLst>
                  <a:ext uri="{FF2B5EF4-FFF2-40B4-BE49-F238E27FC236}">
                    <a16:creationId xmlns:a16="http://schemas.microsoft.com/office/drawing/2014/main" xmlns="" id="{A7B7CA39-7C1C-432E-93DF-FAE40EA0AB39}"/>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1" name="Freeform: Shape 40">
                <a:extLst>
                  <a:ext uri="{FF2B5EF4-FFF2-40B4-BE49-F238E27FC236}">
                    <a16:creationId xmlns:a16="http://schemas.microsoft.com/office/drawing/2014/main" xmlns="" id="{640CE090-27A0-41ED-937D-63A8F2040B1C}"/>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2" name="Freeform: Shape 41">
                <a:extLst>
                  <a:ext uri="{FF2B5EF4-FFF2-40B4-BE49-F238E27FC236}">
                    <a16:creationId xmlns:a16="http://schemas.microsoft.com/office/drawing/2014/main" xmlns="" id="{B9B6C874-B96E-479C-B875-CD48504853E6}"/>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3" name="Freeform: Shape 42">
                <a:extLst>
                  <a:ext uri="{FF2B5EF4-FFF2-40B4-BE49-F238E27FC236}">
                    <a16:creationId xmlns:a16="http://schemas.microsoft.com/office/drawing/2014/main" xmlns="" id="{94ADC981-020F-42C6-B668-1DF08572540E}"/>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4" name="Freeform: Shape 43">
                <a:extLst>
                  <a:ext uri="{FF2B5EF4-FFF2-40B4-BE49-F238E27FC236}">
                    <a16:creationId xmlns:a16="http://schemas.microsoft.com/office/drawing/2014/main" xmlns="" id="{7D9D223F-EDB4-45BE-B370-2D29C457CD68}"/>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5" name="Freeform: Shape 44">
                <a:extLst>
                  <a:ext uri="{FF2B5EF4-FFF2-40B4-BE49-F238E27FC236}">
                    <a16:creationId xmlns:a16="http://schemas.microsoft.com/office/drawing/2014/main" xmlns="" id="{79D71484-C93C-48F4-A2FE-561C923EA019}"/>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6" name="Freeform: Shape 45">
                <a:extLst>
                  <a:ext uri="{FF2B5EF4-FFF2-40B4-BE49-F238E27FC236}">
                    <a16:creationId xmlns:a16="http://schemas.microsoft.com/office/drawing/2014/main" xmlns="" id="{62E6484E-1FD7-43AF-AD13-0D31529E1F13}"/>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6" name="Group 15">
              <a:extLst>
                <a:ext uri="{FF2B5EF4-FFF2-40B4-BE49-F238E27FC236}">
                  <a16:creationId xmlns:a16="http://schemas.microsoft.com/office/drawing/2014/main" xmlns="" id="{FC21BC80-4CA6-4B86-840F-9C3517060099}"/>
                </a:ext>
              </a:extLst>
            </p:cNvPr>
            <p:cNvGrpSpPr/>
            <p:nvPr/>
          </p:nvGrpSpPr>
          <p:grpSpPr>
            <a:xfrm rot="21043784" flipH="1">
              <a:off x="9098407" y="3250270"/>
              <a:ext cx="740471" cy="509978"/>
              <a:chOff x="3667032" y="1708483"/>
              <a:chExt cx="8105829" cy="5582653"/>
            </a:xfrm>
          </p:grpSpPr>
          <p:sp>
            <p:nvSpPr>
              <p:cNvPr id="33" name="Freeform: Shape 32">
                <a:extLst>
                  <a:ext uri="{FF2B5EF4-FFF2-40B4-BE49-F238E27FC236}">
                    <a16:creationId xmlns:a16="http://schemas.microsoft.com/office/drawing/2014/main" xmlns="" id="{FFC7FEB3-8A5C-467E-A3AA-5AD91CF423C5}"/>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4" name="Freeform: Shape 33">
                <a:extLst>
                  <a:ext uri="{FF2B5EF4-FFF2-40B4-BE49-F238E27FC236}">
                    <a16:creationId xmlns:a16="http://schemas.microsoft.com/office/drawing/2014/main" xmlns="" id="{071F25F0-0699-4A26-A1F3-ACBC2D108891}"/>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5" name="Freeform: Shape 34">
                <a:extLst>
                  <a:ext uri="{FF2B5EF4-FFF2-40B4-BE49-F238E27FC236}">
                    <a16:creationId xmlns:a16="http://schemas.microsoft.com/office/drawing/2014/main" xmlns="" id="{C6D21C08-5954-464C-9CFF-1F895A0B30A4}"/>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6" name="Freeform: Shape 35">
                <a:extLst>
                  <a:ext uri="{FF2B5EF4-FFF2-40B4-BE49-F238E27FC236}">
                    <a16:creationId xmlns:a16="http://schemas.microsoft.com/office/drawing/2014/main" xmlns="" id="{E918EED3-9B79-4A7D-83FA-C87BD3E71C6D}"/>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7" name="Freeform: Shape 36">
                <a:extLst>
                  <a:ext uri="{FF2B5EF4-FFF2-40B4-BE49-F238E27FC236}">
                    <a16:creationId xmlns:a16="http://schemas.microsoft.com/office/drawing/2014/main" xmlns="" id="{01F6A468-F3F6-4D6A-B01D-EBA40414DE21}"/>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8" name="Freeform: Shape 37">
                <a:extLst>
                  <a:ext uri="{FF2B5EF4-FFF2-40B4-BE49-F238E27FC236}">
                    <a16:creationId xmlns:a16="http://schemas.microsoft.com/office/drawing/2014/main" xmlns="" id="{9AA2A404-4E51-4573-801E-16F593AE80CC}"/>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9" name="Freeform: Shape 38">
                <a:extLst>
                  <a:ext uri="{FF2B5EF4-FFF2-40B4-BE49-F238E27FC236}">
                    <a16:creationId xmlns:a16="http://schemas.microsoft.com/office/drawing/2014/main" xmlns="" id="{EA53B2F4-33BE-43E3-8D64-A0FDE9F5C1E9}"/>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7" name="Group 16">
              <a:extLst>
                <a:ext uri="{FF2B5EF4-FFF2-40B4-BE49-F238E27FC236}">
                  <a16:creationId xmlns:a16="http://schemas.microsoft.com/office/drawing/2014/main" xmlns="" id="{9B55A05E-2313-42CE-9400-F183431BF3F9}"/>
                </a:ext>
              </a:extLst>
            </p:cNvPr>
            <p:cNvGrpSpPr/>
            <p:nvPr/>
          </p:nvGrpSpPr>
          <p:grpSpPr>
            <a:xfrm rot="20275744" flipH="1">
              <a:off x="12999428" y="1262387"/>
              <a:ext cx="1627254" cy="1844118"/>
              <a:chOff x="5365048" y="479821"/>
              <a:chExt cx="8036930" cy="9108010"/>
            </a:xfrm>
          </p:grpSpPr>
          <p:sp>
            <p:nvSpPr>
              <p:cNvPr id="26" name="Freeform: Shape 25">
                <a:extLst>
                  <a:ext uri="{FF2B5EF4-FFF2-40B4-BE49-F238E27FC236}">
                    <a16:creationId xmlns:a16="http://schemas.microsoft.com/office/drawing/2014/main" xmlns="" id="{BBB9D8D4-3653-400C-B38B-A809350EA55B}"/>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7" name="Freeform: Shape 26">
                <a:extLst>
                  <a:ext uri="{FF2B5EF4-FFF2-40B4-BE49-F238E27FC236}">
                    <a16:creationId xmlns:a16="http://schemas.microsoft.com/office/drawing/2014/main" xmlns="" id="{D66409B5-9B20-43C9-B3DB-571E394DF553}"/>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8" name="Freeform: Shape 27">
                <a:extLst>
                  <a:ext uri="{FF2B5EF4-FFF2-40B4-BE49-F238E27FC236}">
                    <a16:creationId xmlns:a16="http://schemas.microsoft.com/office/drawing/2014/main" xmlns="" id="{4B534EBE-B982-4CAB-B96C-88E1B667719C}"/>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9" name="Freeform: Shape 28">
                <a:extLst>
                  <a:ext uri="{FF2B5EF4-FFF2-40B4-BE49-F238E27FC236}">
                    <a16:creationId xmlns:a16="http://schemas.microsoft.com/office/drawing/2014/main" xmlns="" id="{CD094AED-B320-4F63-B7FA-D1081B3FF00F}"/>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0" name="Freeform: Shape 29">
                <a:extLst>
                  <a:ext uri="{FF2B5EF4-FFF2-40B4-BE49-F238E27FC236}">
                    <a16:creationId xmlns:a16="http://schemas.microsoft.com/office/drawing/2014/main" xmlns="" id="{EF2CB90B-4C6F-428E-9A21-9CF239A6B313}"/>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1" name="Freeform: Shape 30">
                <a:extLst>
                  <a:ext uri="{FF2B5EF4-FFF2-40B4-BE49-F238E27FC236}">
                    <a16:creationId xmlns:a16="http://schemas.microsoft.com/office/drawing/2014/main" xmlns="" id="{7615928F-4E3C-4FFE-984D-F47A483C6061}"/>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2" name="Freeform: Shape 31">
                <a:extLst>
                  <a:ext uri="{FF2B5EF4-FFF2-40B4-BE49-F238E27FC236}">
                    <a16:creationId xmlns:a16="http://schemas.microsoft.com/office/drawing/2014/main" xmlns="" id="{39BB9543-19CA-4406-81F4-D68D2216F81C}"/>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8" name="Group 17">
              <a:extLst>
                <a:ext uri="{FF2B5EF4-FFF2-40B4-BE49-F238E27FC236}">
                  <a16:creationId xmlns:a16="http://schemas.microsoft.com/office/drawing/2014/main" xmlns="" id="{745340EC-00C1-432F-8176-FB2E0DFA2290}"/>
                </a:ext>
              </a:extLst>
            </p:cNvPr>
            <p:cNvGrpSpPr/>
            <p:nvPr/>
          </p:nvGrpSpPr>
          <p:grpSpPr>
            <a:xfrm rot="19361629" flipH="1">
              <a:off x="13519304" y="3604291"/>
              <a:ext cx="825203" cy="568334"/>
              <a:chOff x="3667032" y="1708483"/>
              <a:chExt cx="8105829" cy="5582653"/>
            </a:xfrm>
          </p:grpSpPr>
          <p:sp>
            <p:nvSpPr>
              <p:cNvPr id="19" name="Freeform: Shape 18">
                <a:extLst>
                  <a:ext uri="{FF2B5EF4-FFF2-40B4-BE49-F238E27FC236}">
                    <a16:creationId xmlns:a16="http://schemas.microsoft.com/office/drawing/2014/main" xmlns="" id="{F04E49FE-D0ED-43C8-819D-E94DC8A508F1}"/>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0" name="Freeform: Shape 19">
                <a:extLst>
                  <a:ext uri="{FF2B5EF4-FFF2-40B4-BE49-F238E27FC236}">
                    <a16:creationId xmlns:a16="http://schemas.microsoft.com/office/drawing/2014/main" xmlns="" id="{627AFE97-C372-407E-A8A0-BB0A13BED5A1}"/>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1" name="Freeform: Shape 20">
                <a:extLst>
                  <a:ext uri="{FF2B5EF4-FFF2-40B4-BE49-F238E27FC236}">
                    <a16:creationId xmlns:a16="http://schemas.microsoft.com/office/drawing/2014/main" xmlns="" id="{F525AA09-A326-49D7-B6E0-ECAC0B124933}"/>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2" name="Freeform: Shape 21">
                <a:extLst>
                  <a:ext uri="{FF2B5EF4-FFF2-40B4-BE49-F238E27FC236}">
                    <a16:creationId xmlns:a16="http://schemas.microsoft.com/office/drawing/2014/main" xmlns="" id="{2F66879C-07FD-47BE-8986-8930C1432668}"/>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3" name="Freeform: Shape 22">
                <a:extLst>
                  <a:ext uri="{FF2B5EF4-FFF2-40B4-BE49-F238E27FC236}">
                    <a16:creationId xmlns:a16="http://schemas.microsoft.com/office/drawing/2014/main" xmlns="" id="{9552601B-DD80-4CBD-8E72-A8FFEC43B9C8}"/>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4" name="Freeform: Shape 23">
                <a:extLst>
                  <a:ext uri="{FF2B5EF4-FFF2-40B4-BE49-F238E27FC236}">
                    <a16:creationId xmlns:a16="http://schemas.microsoft.com/office/drawing/2014/main" xmlns="" id="{F9FD31B1-D601-4BB7-BC68-1F3651E4EA79}"/>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5" name="Freeform: Shape 24">
                <a:extLst>
                  <a:ext uri="{FF2B5EF4-FFF2-40B4-BE49-F238E27FC236}">
                    <a16:creationId xmlns:a16="http://schemas.microsoft.com/office/drawing/2014/main" xmlns="" id="{D2D1A268-2B03-428F-BE26-4457DF672706}"/>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grpSp>
        <p:nvGrpSpPr>
          <p:cNvPr id="103" name="Group 102">
            <a:extLst>
              <a:ext uri="{FF2B5EF4-FFF2-40B4-BE49-F238E27FC236}">
                <a16:creationId xmlns:a16="http://schemas.microsoft.com/office/drawing/2014/main" xmlns="" id="{9BA00ECD-E6C3-42C4-BC64-161F1FF51D5E}"/>
              </a:ext>
            </a:extLst>
          </p:cNvPr>
          <p:cNvGrpSpPr/>
          <p:nvPr/>
        </p:nvGrpSpPr>
        <p:grpSpPr>
          <a:xfrm>
            <a:off x="1184649" y="3087637"/>
            <a:ext cx="1883314" cy="501188"/>
            <a:chOff x="3960971" y="2767117"/>
            <a:chExt cx="4267200" cy="1321489"/>
          </a:xfrm>
        </p:grpSpPr>
        <p:sp>
          <p:nvSpPr>
            <p:cNvPr id="104" name="Freeform: Shape 103">
              <a:extLst>
                <a:ext uri="{FF2B5EF4-FFF2-40B4-BE49-F238E27FC236}">
                  <a16:creationId xmlns:a16="http://schemas.microsoft.com/office/drawing/2014/main" xmlns="" id="{9225334A-DB95-4E49-A020-7240E8C1DEAC}"/>
                </a:ext>
              </a:extLst>
            </p:cNvPr>
            <p:cNvSpPr/>
            <p:nvPr/>
          </p:nvSpPr>
          <p:spPr>
            <a:xfrm>
              <a:off x="4049553" y="3359522"/>
              <a:ext cx="4086225" cy="657225"/>
            </a:xfrm>
            <a:custGeom>
              <a:avLst/>
              <a:gdLst>
                <a:gd name="connsiteX0" fmla="*/ 3881914 w 4086225"/>
                <a:gd name="connsiteY0" fmla="*/ 86622 h 657225"/>
                <a:gd name="connsiteX1" fmla="*/ 2049304 w 4086225"/>
                <a:gd name="connsiteY1" fmla="*/ 319032 h 657225"/>
                <a:gd name="connsiteX2" fmla="*/ 2049304 w 4086225"/>
                <a:gd name="connsiteY2" fmla="*/ 313317 h 657225"/>
                <a:gd name="connsiteX3" fmla="*/ 210979 w 4086225"/>
                <a:gd name="connsiteY3" fmla="*/ 78050 h 657225"/>
                <a:gd name="connsiteX4" fmla="*/ 7144 w 4086225"/>
                <a:gd name="connsiteY4" fmla="*/ 603830 h 657225"/>
                <a:gd name="connsiteX5" fmla="*/ 1779746 w 4086225"/>
                <a:gd name="connsiteY5" fmla="*/ 375230 h 657225"/>
                <a:gd name="connsiteX6" fmla="*/ 2043589 w 4086225"/>
                <a:gd name="connsiteY6" fmla="*/ 643835 h 657225"/>
                <a:gd name="connsiteX7" fmla="*/ 2043589 w 4086225"/>
                <a:gd name="connsiteY7" fmla="*/ 652407 h 657225"/>
                <a:gd name="connsiteX8" fmla="*/ 2312194 w 4086225"/>
                <a:gd name="connsiteY8" fmla="*/ 383802 h 657225"/>
                <a:gd name="connsiteX9" fmla="*/ 4084796 w 4086225"/>
                <a:gd name="connsiteY9" fmla="*/ 612402 h 657225"/>
                <a:gd name="connsiteX10" fmla="*/ 3881914 w 4086225"/>
                <a:gd name="connsiteY10" fmla="*/ 86622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086225" h="657225">
                  <a:moveTo>
                    <a:pt x="3881914" y="86622"/>
                  </a:moveTo>
                  <a:cubicBezTo>
                    <a:pt x="3555206" y="-1960"/>
                    <a:pt x="2711291" y="-80065"/>
                    <a:pt x="2049304" y="319032"/>
                  </a:cubicBezTo>
                  <a:lnTo>
                    <a:pt x="2049304" y="313317"/>
                  </a:lnTo>
                  <a:cubicBezTo>
                    <a:pt x="1385411" y="-88638"/>
                    <a:pt x="538639" y="-9580"/>
                    <a:pt x="210979" y="78050"/>
                  </a:cubicBezTo>
                  <a:cubicBezTo>
                    <a:pt x="210979" y="78050"/>
                    <a:pt x="17621" y="294267"/>
                    <a:pt x="7144" y="603830"/>
                  </a:cubicBezTo>
                  <a:lnTo>
                    <a:pt x="1779746" y="375230"/>
                  </a:lnTo>
                  <a:cubicBezTo>
                    <a:pt x="1779746" y="521915"/>
                    <a:pt x="1897856" y="640977"/>
                    <a:pt x="2043589" y="643835"/>
                  </a:cubicBezTo>
                  <a:lnTo>
                    <a:pt x="2043589" y="652407"/>
                  </a:lnTo>
                  <a:cubicBezTo>
                    <a:pt x="2192179" y="652407"/>
                    <a:pt x="2312194" y="532392"/>
                    <a:pt x="2312194" y="383802"/>
                  </a:cubicBezTo>
                  <a:lnTo>
                    <a:pt x="4084796" y="612402"/>
                  </a:lnTo>
                  <a:cubicBezTo>
                    <a:pt x="4076224" y="302840"/>
                    <a:pt x="3881914" y="86622"/>
                    <a:pt x="3881914" y="86622"/>
                  </a:cubicBezTo>
                  <a:close/>
                </a:path>
              </a:pathLst>
            </a:custGeom>
            <a:solidFill>
              <a:srgbClr val="F9F8F7"/>
            </a:solidFill>
            <a:ln w="9525" cap="flat">
              <a:noFill/>
              <a:prstDash val="solid"/>
              <a:miter/>
            </a:ln>
          </p:spPr>
          <p:txBody>
            <a:bodyPr rtlCol="0" anchor="ctr"/>
            <a:lstStyle/>
            <a:p>
              <a:endParaRPr lang="en-US" sz="1200"/>
            </a:p>
          </p:txBody>
        </p:sp>
        <p:sp>
          <p:nvSpPr>
            <p:cNvPr id="105" name="Freeform: Shape 104">
              <a:extLst>
                <a:ext uri="{FF2B5EF4-FFF2-40B4-BE49-F238E27FC236}">
                  <a16:creationId xmlns:a16="http://schemas.microsoft.com/office/drawing/2014/main" xmlns="" id="{08456589-A05E-4115-AA6E-3D8B70F0997B}"/>
                </a:ext>
              </a:extLst>
            </p:cNvPr>
            <p:cNvSpPr/>
            <p:nvPr/>
          </p:nvSpPr>
          <p:spPr>
            <a:xfrm>
              <a:off x="3960971" y="3698081"/>
              <a:ext cx="4267200" cy="390525"/>
            </a:xfrm>
            <a:custGeom>
              <a:avLst/>
              <a:gdLst>
                <a:gd name="connsiteX0" fmla="*/ 2127409 w 4267200"/>
                <a:gd name="connsiteY0" fmla="*/ 389096 h 390525"/>
                <a:gd name="connsiteX1" fmla="*/ 1806416 w 4267200"/>
                <a:gd name="connsiteY1" fmla="*/ 120491 h 390525"/>
                <a:gd name="connsiteX2" fmla="*/ 51911 w 4267200"/>
                <a:gd name="connsiteY2" fmla="*/ 330041 h 390525"/>
                <a:gd name="connsiteX3" fmla="*/ 7144 w 4267200"/>
                <a:gd name="connsiteY3" fmla="*/ 294799 h 390525"/>
                <a:gd name="connsiteX4" fmla="*/ 7144 w 4267200"/>
                <a:gd name="connsiteY4" fmla="*/ 251936 h 390525"/>
                <a:gd name="connsiteX5" fmla="*/ 51911 w 4267200"/>
                <a:gd name="connsiteY5" fmla="*/ 216694 h 390525"/>
                <a:gd name="connsiteX6" fmla="*/ 1859756 w 4267200"/>
                <a:gd name="connsiteY6" fmla="*/ 7144 h 390525"/>
                <a:gd name="connsiteX7" fmla="*/ 1915954 w 4267200"/>
                <a:gd name="connsiteY7" fmla="*/ 65246 h 390525"/>
                <a:gd name="connsiteX8" fmla="*/ 2127409 w 4267200"/>
                <a:gd name="connsiteY8" fmla="*/ 275749 h 390525"/>
                <a:gd name="connsiteX9" fmla="*/ 2338864 w 4267200"/>
                <a:gd name="connsiteY9" fmla="*/ 65246 h 390525"/>
                <a:gd name="connsiteX10" fmla="*/ 2395061 w 4267200"/>
                <a:gd name="connsiteY10" fmla="*/ 7144 h 390525"/>
                <a:gd name="connsiteX11" fmla="*/ 4231482 w 4267200"/>
                <a:gd name="connsiteY11" fmla="*/ 216694 h 390525"/>
                <a:gd name="connsiteX12" fmla="*/ 4266724 w 4267200"/>
                <a:gd name="connsiteY12" fmla="*/ 251936 h 390525"/>
                <a:gd name="connsiteX13" fmla="*/ 4266724 w 4267200"/>
                <a:gd name="connsiteY13" fmla="*/ 294799 h 390525"/>
                <a:gd name="connsiteX14" fmla="*/ 4231482 w 4267200"/>
                <a:gd name="connsiteY14" fmla="*/ 330041 h 390525"/>
                <a:gd name="connsiteX15" fmla="*/ 2448401 w 4267200"/>
                <a:gd name="connsiteY15" fmla="*/ 120491 h 390525"/>
                <a:gd name="connsiteX16" fmla="*/ 2127409 w 4267200"/>
                <a:gd name="connsiteY16" fmla="*/ 389096 h 39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67200" h="390525">
                  <a:moveTo>
                    <a:pt x="2127409" y="389096"/>
                  </a:moveTo>
                  <a:cubicBezTo>
                    <a:pt x="1967389" y="389096"/>
                    <a:pt x="1834039" y="272891"/>
                    <a:pt x="1806416" y="120491"/>
                  </a:cubicBezTo>
                  <a:lnTo>
                    <a:pt x="51911" y="330041"/>
                  </a:lnTo>
                  <a:cubicBezTo>
                    <a:pt x="31909" y="330041"/>
                    <a:pt x="7144" y="313849"/>
                    <a:pt x="7144" y="294799"/>
                  </a:cubicBezTo>
                  <a:lnTo>
                    <a:pt x="7144" y="251936"/>
                  </a:lnTo>
                  <a:cubicBezTo>
                    <a:pt x="7144" y="231934"/>
                    <a:pt x="32861" y="216694"/>
                    <a:pt x="51911" y="216694"/>
                  </a:cubicBezTo>
                  <a:lnTo>
                    <a:pt x="1859756" y="7144"/>
                  </a:lnTo>
                  <a:cubicBezTo>
                    <a:pt x="1891189" y="7144"/>
                    <a:pt x="1915954" y="32861"/>
                    <a:pt x="1915954" y="65246"/>
                  </a:cubicBezTo>
                  <a:cubicBezTo>
                    <a:pt x="1915954" y="181451"/>
                    <a:pt x="2011204" y="275749"/>
                    <a:pt x="2127409" y="275749"/>
                  </a:cubicBezTo>
                  <a:cubicBezTo>
                    <a:pt x="2243614" y="275749"/>
                    <a:pt x="2338864" y="181451"/>
                    <a:pt x="2338864" y="65246"/>
                  </a:cubicBezTo>
                  <a:cubicBezTo>
                    <a:pt x="2338864" y="33814"/>
                    <a:pt x="2363629" y="7144"/>
                    <a:pt x="2395061" y="7144"/>
                  </a:cubicBezTo>
                  <a:lnTo>
                    <a:pt x="4231482" y="216694"/>
                  </a:lnTo>
                  <a:cubicBezTo>
                    <a:pt x="4251484" y="216694"/>
                    <a:pt x="4266724" y="232886"/>
                    <a:pt x="4266724" y="251936"/>
                  </a:cubicBezTo>
                  <a:lnTo>
                    <a:pt x="4266724" y="294799"/>
                  </a:lnTo>
                  <a:cubicBezTo>
                    <a:pt x="4266724" y="314801"/>
                    <a:pt x="4250532" y="330041"/>
                    <a:pt x="4231482" y="330041"/>
                  </a:cubicBezTo>
                  <a:lnTo>
                    <a:pt x="2448401" y="120491"/>
                  </a:lnTo>
                  <a:cubicBezTo>
                    <a:pt x="2420779" y="272891"/>
                    <a:pt x="2287429" y="389096"/>
                    <a:pt x="2127409" y="389096"/>
                  </a:cubicBezTo>
                  <a:close/>
                </a:path>
              </a:pathLst>
            </a:custGeom>
            <a:solidFill>
              <a:schemeClr val="accent5">
                <a:lumMod val="50000"/>
              </a:schemeClr>
            </a:solidFill>
            <a:ln w="9525" cap="flat">
              <a:noFill/>
              <a:prstDash val="solid"/>
              <a:miter/>
            </a:ln>
          </p:spPr>
          <p:txBody>
            <a:bodyPr rtlCol="0" anchor="ctr"/>
            <a:lstStyle/>
            <a:p>
              <a:endParaRPr lang="en-US" sz="1200"/>
            </a:p>
          </p:txBody>
        </p:sp>
        <p:sp>
          <p:nvSpPr>
            <p:cNvPr id="106" name="Freeform: Shape 105">
              <a:extLst>
                <a:ext uri="{FF2B5EF4-FFF2-40B4-BE49-F238E27FC236}">
                  <a16:creationId xmlns:a16="http://schemas.microsoft.com/office/drawing/2014/main" xmlns="" id="{34BD87D8-6620-4AD2-8BF6-B1A84694179F}"/>
                </a:ext>
              </a:extLst>
            </p:cNvPr>
            <p:cNvSpPr/>
            <p:nvPr/>
          </p:nvSpPr>
          <p:spPr>
            <a:xfrm>
              <a:off x="6068849" y="2857621"/>
              <a:ext cx="1809750" cy="857250"/>
            </a:xfrm>
            <a:custGeom>
              <a:avLst/>
              <a:gdLst>
                <a:gd name="connsiteX0" fmla="*/ 1806416 w 1809750"/>
                <a:gd name="connsiteY0" fmla="*/ 463748 h 857250"/>
                <a:gd name="connsiteX1" fmla="*/ 423386 w 1809750"/>
                <a:gd name="connsiteY1" fmla="*/ 638056 h 857250"/>
                <a:gd name="connsiteX2" fmla="*/ 437674 w 1809750"/>
                <a:gd name="connsiteY2" fmla="*/ 632341 h 857250"/>
                <a:gd name="connsiteX3" fmla="*/ 1751171 w 1809750"/>
                <a:gd name="connsiteY3" fmla="*/ 395168 h 857250"/>
                <a:gd name="connsiteX4" fmla="*/ 1769269 w 1809750"/>
                <a:gd name="connsiteY4" fmla="*/ 375166 h 857250"/>
                <a:gd name="connsiteX5" fmla="*/ 1749266 w 1809750"/>
                <a:gd name="connsiteY5" fmla="*/ 357068 h 857250"/>
                <a:gd name="connsiteX6" fmla="*/ 421481 w 1809750"/>
                <a:gd name="connsiteY6" fmla="*/ 598051 h 857250"/>
                <a:gd name="connsiteX7" fmla="*/ 343376 w 1809750"/>
                <a:gd name="connsiteY7" fmla="*/ 631388 h 857250"/>
                <a:gd name="connsiteX8" fmla="*/ 1721644 w 1809750"/>
                <a:gd name="connsiteY8" fmla="*/ 305633 h 857250"/>
                <a:gd name="connsiteX9" fmla="*/ 1726406 w 1809750"/>
                <a:gd name="connsiteY9" fmla="*/ 300871 h 857250"/>
                <a:gd name="connsiteX10" fmla="*/ 1721644 w 1809750"/>
                <a:gd name="connsiteY10" fmla="*/ 296108 h 857250"/>
                <a:gd name="connsiteX11" fmla="*/ 381476 w 1809750"/>
                <a:gd name="connsiteY11" fmla="*/ 603766 h 857250"/>
                <a:gd name="connsiteX12" fmla="*/ 454819 w 1809750"/>
                <a:gd name="connsiteY12" fmla="*/ 566618 h 857250"/>
                <a:gd name="connsiteX13" fmla="*/ 1654016 w 1809750"/>
                <a:gd name="connsiteY13" fmla="*/ 252293 h 857250"/>
                <a:gd name="connsiteX14" fmla="*/ 1671161 w 1809750"/>
                <a:gd name="connsiteY14" fmla="*/ 232291 h 857250"/>
                <a:gd name="connsiteX15" fmla="*/ 1650206 w 1809750"/>
                <a:gd name="connsiteY15" fmla="*/ 214193 h 857250"/>
                <a:gd name="connsiteX16" fmla="*/ 435769 w 1809750"/>
                <a:gd name="connsiteY16" fmla="*/ 532328 h 857250"/>
                <a:gd name="connsiteX17" fmla="*/ 104299 w 1809750"/>
                <a:gd name="connsiteY17" fmla="*/ 725686 h 857250"/>
                <a:gd name="connsiteX18" fmla="*/ 1428274 w 1809750"/>
                <a:gd name="connsiteY18" fmla="*/ 17026 h 857250"/>
                <a:gd name="connsiteX19" fmla="*/ 1431131 w 1809750"/>
                <a:gd name="connsiteY19" fmla="*/ 10358 h 857250"/>
                <a:gd name="connsiteX20" fmla="*/ 1424464 w 1809750"/>
                <a:gd name="connsiteY20" fmla="*/ 7501 h 857250"/>
                <a:gd name="connsiteX21" fmla="*/ 57626 w 1809750"/>
                <a:gd name="connsiteY21" fmla="*/ 759023 h 857250"/>
                <a:gd name="connsiteX22" fmla="*/ 9049 w 1809750"/>
                <a:gd name="connsiteY22" fmla="*/ 799028 h 857250"/>
                <a:gd name="connsiteX23" fmla="*/ 21431 w 1809750"/>
                <a:gd name="connsiteY23" fmla="*/ 812363 h 857250"/>
                <a:gd name="connsiteX24" fmla="*/ 7144 w 1809750"/>
                <a:gd name="connsiteY24" fmla="*/ 823793 h 857250"/>
                <a:gd name="connsiteX25" fmla="*/ 31909 w 1809750"/>
                <a:gd name="connsiteY25" fmla="*/ 852368 h 857250"/>
                <a:gd name="connsiteX26" fmla="*/ 327184 w 1809750"/>
                <a:gd name="connsiteY26" fmla="*/ 679013 h 857250"/>
                <a:gd name="connsiteX27" fmla="*/ 330994 w 1809750"/>
                <a:gd name="connsiteY27" fmla="*/ 681871 h 857250"/>
                <a:gd name="connsiteX28" fmla="*/ 332899 w 1809750"/>
                <a:gd name="connsiteY28" fmla="*/ 681871 h 857250"/>
                <a:gd name="connsiteX29" fmla="*/ 1805464 w 1809750"/>
                <a:gd name="connsiteY29" fmla="*/ 472321 h 857250"/>
                <a:gd name="connsiteX30" fmla="*/ 1810226 w 1809750"/>
                <a:gd name="connsiteY30" fmla="*/ 467558 h 857250"/>
                <a:gd name="connsiteX31" fmla="*/ 1806416 w 1809750"/>
                <a:gd name="connsiteY31" fmla="*/ 463748 h 857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09750" h="857250">
                  <a:moveTo>
                    <a:pt x="1806416" y="463748"/>
                  </a:moveTo>
                  <a:cubicBezTo>
                    <a:pt x="1798796" y="463748"/>
                    <a:pt x="1060609" y="411361"/>
                    <a:pt x="423386" y="638056"/>
                  </a:cubicBezTo>
                  <a:cubicBezTo>
                    <a:pt x="428149" y="636151"/>
                    <a:pt x="432911" y="634246"/>
                    <a:pt x="437674" y="632341"/>
                  </a:cubicBezTo>
                  <a:cubicBezTo>
                    <a:pt x="691039" y="529471"/>
                    <a:pt x="1122521" y="420886"/>
                    <a:pt x="1751171" y="395168"/>
                  </a:cubicBezTo>
                  <a:cubicBezTo>
                    <a:pt x="1761649" y="395168"/>
                    <a:pt x="1770221" y="385643"/>
                    <a:pt x="1769269" y="375166"/>
                  </a:cubicBezTo>
                  <a:cubicBezTo>
                    <a:pt x="1769269" y="364688"/>
                    <a:pt x="1759744" y="356116"/>
                    <a:pt x="1749266" y="357068"/>
                  </a:cubicBezTo>
                  <a:cubicBezTo>
                    <a:pt x="1114901" y="383738"/>
                    <a:pt x="676751" y="494228"/>
                    <a:pt x="421481" y="598051"/>
                  </a:cubicBezTo>
                  <a:cubicBezTo>
                    <a:pt x="393859" y="609481"/>
                    <a:pt x="368141" y="619958"/>
                    <a:pt x="343376" y="631388"/>
                  </a:cubicBezTo>
                  <a:cubicBezTo>
                    <a:pt x="999649" y="316111"/>
                    <a:pt x="1713071" y="305633"/>
                    <a:pt x="1721644" y="305633"/>
                  </a:cubicBezTo>
                  <a:cubicBezTo>
                    <a:pt x="1724501" y="305633"/>
                    <a:pt x="1726406" y="303728"/>
                    <a:pt x="1726406" y="300871"/>
                  </a:cubicBezTo>
                  <a:cubicBezTo>
                    <a:pt x="1726406" y="298013"/>
                    <a:pt x="1724501" y="296108"/>
                    <a:pt x="1721644" y="296108"/>
                  </a:cubicBezTo>
                  <a:cubicBezTo>
                    <a:pt x="1713071" y="296108"/>
                    <a:pt x="1027271" y="306586"/>
                    <a:pt x="381476" y="603766"/>
                  </a:cubicBezTo>
                  <a:cubicBezTo>
                    <a:pt x="404336" y="591383"/>
                    <a:pt x="429101" y="579001"/>
                    <a:pt x="454819" y="566618"/>
                  </a:cubicBezTo>
                  <a:cubicBezTo>
                    <a:pt x="708184" y="443746"/>
                    <a:pt x="1073944" y="298013"/>
                    <a:pt x="1654016" y="252293"/>
                  </a:cubicBezTo>
                  <a:cubicBezTo>
                    <a:pt x="1664494" y="251341"/>
                    <a:pt x="1672114" y="242768"/>
                    <a:pt x="1671161" y="232291"/>
                  </a:cubicBezTo>
                  <a:cubicBezTo>
                    <a:pt x="1670209" y="221813"/>
                    <a:pt x="1660684" y="214193"/>
                    <a:pt x="1650206" y="214193"/>
                  </a:cubicBezTo>
                  <a:cubicBezTo>
                    <a:pt x="1062514" y="259913"/>
                    <a:pt x="691991" y="407551"/>
                    <a:pt x="435769" y="532328"/>
                  </a:cubicBezTo>
                  <a:cubicBezTo>
                    <a:pt x="284321" y="605671"/>
                    <a:pt x="174784" y="676156"/>
                    <a:pt x="104299" y="725686"/>
                  </a:cubicBezTo>
                  <a:cubicBezTo>
                    <a:pt x="620554" y="206573"/>
                    <a:pt x="1420654" y="19883"/>
                    <a:pt x="1428274" y="17026"/>
                  </a:cubicBezTo>
                  <a:cubicBezTo>
                    <a:pt x="1431131" y="16073"/>
                    <a:pt x="1432084" y="13216"/>
                    <a:pt x="1431131" y="10358"/>
                  </a:cubicBezTo>
                  <a:cubicBezTo>
                    <a:pt x="1430179" y="7501"/>
                    <a:pt x="1427321" y="6548"/>
                    <a:pt x="1424464" y="7501"/>
                  </a:cubicBezTo>
                  <a:cubicBezTo>
                    <a:pt x="1415891" y="11311"/>
                    <a:pt x="573881" y="207526"/>
                    <a:pt x="57626" y="759023"/>
                  </a:cubicBezTo>
                  <a:cubicBezTo>
                    <a:pt x="27146" y="782836"/>
                    <a:pt x="10954" y="797123"/>
                    <a:pt x="9049" y="799028"/>
                  </a:cubicBezTo>
                  <a:lnTo>
                    <a:pt x="21431" y="812363"/>
                  </a:lnTo>
                  <a:cubicBezTo>
                    <a:pt x="12859" y="819031"/>
                    <a:pt x="8096" y="822841"/>
                    <a:pt x="7144" y="823793"/>
                  </a:cubicBezTo>
                  <a:lnTo>
                    <a:pt x="31909" y="852368"/>
                  </a:lnTo>
                  <a:cubicBezTo>
                    <a:pt x="32861" y="851416"/>
                    <a:pt x="126206" y="772358"/>
                    <a:pt x="327184" y="679013"/>
                  </a:cubicBezTo>
                  <a:cubicBezTo>
                    <a:pt x="328136" y="680918"/>
                    <a:pt x="329089" y="681871"/>
                    <a:pt x="330994" y="681871"/>
                  </a:cubicBezTo>
                  <a:cubicBezTo>
                    <a:pt x="331946" y="681871"/>
                    <a:pt x="332899" y="681871"/>
                    <a:pt x="332899" y="681871"/>
                  </a:cubicBezTo>
                  <a:cubicBezTo>
                    <a:pt x="986314" y="414218"/>
                    <a:pt x="1797844" y="472321"/>
                    <a:pt x="1805464" y="472321"/>
                  </a:cubicBezTo>
                  <a:cubicBezTo>
                    <a:pt x="1808321" y="472321"/>
                    <a:pt x="1810226" y="470416"/>
                    <a:pt x="1810226" y="467558"/>
                  </a:cubicBezTo>
                  <a:cubicBezTo>
                    <a:pt x="1811179" y="465653"/>
                    <a:pt x="1808321" y="463748"/>
                    <a:pt x="1806416" y="463748"/>
                  </a:cubicBezTo>
                  <a:close/>
                </a:path>
              </a:pathLst>
            </a:custGeom>
            <a:solidFill>
              <a:srgbClr val="F9F8F7"/>
            </a:solidFill>
            <a:ln w="9525" cap="flat">
              <a:noFill/>
              <a:prstDash val="solid"/>
              <a:miter/>
            </a:ln>
          </p:spPr>
          <p:txBody>
            <a:bodyPr rtlCol="0" anchor="ctr"/>
            <a:lstStyle/>
            <a:p>
              <a:endParaRPr lang="en-US" sz="1200" dirty="0"/>
            </a:p>
          </p:txBody>
        </p:sp>
        <p:sp>
          <p:nvSpPr>
            <p:cNvPr id="107" name="Freeform: Shape 106">
              <a:extLst>
                <a:ext uri="{FF2B5EF4-FFF2-40B4-BE49-F238E27FC236}">
                  <a16:creationId xmlns:a16="http://schemas.microsoft.com/office/drawing/2014/main" xmlns="" id="{E6FA30C5-9D63-4AE2-8F0F-D37B53E1C6B0}"/>
                </a:ext>
              </a:extLst>
            </p:cNvPr>
            <p:cNvSpPr/>
            <p:nvPr/>
          </p:nvSpPr>
          <p:spPr>
            <a:xfrm>
              <a:off x="4297199" y="2767117"/>
              <a:ext cx="1809750" cy="942975"/>
            </a:xfrm>
            <a:custGeom>
              <a:avLst/>
              <a:gdLst>
                <a:gd name="connsiteX0" fmla="*/ 1811179 w 1809750"/>
                <a:gd name="connsiteY0" fmla="*/ 915250 h 942975"/>
                <a:gd name="connsiteX1" fmla="*/ 1796891 w 1809750"/>
                <a:gd name="connsiteY1" fmla="*/ 903820 h 942975"/>
                <a:gd name="connsiteX2" fmla="*/ 1809274 w 1809750"/>
                <a:gd name="connsiteY2" fmla="*/ 890485 h 942975"/>
                <a:gd name="connsiteX3" fmla="*/ 1779746 w 1809750"/>
                <a:gd name="connsiteY3" fmla="*/ 865720 h 942975"/>
                <a:gd name="connsiteX4" fmla="*/ 451009 w 1809750"/>
                <a:gd name="connsiteY4" fmla="*/ 7517 h 942975"/>
                <a:gd name="connsiteX5" fmla="*/ 444341 w 1809750"/>
                <a:gd name="connsiteY5" fmla="*/ 9422 h 942975"/>
                <a:gd name="connsiteX6" fmla="*/ 446246 w 1809750"/>
                <a:gd name="connsiteY6" fmla="*/ 16090 h 942975"/>
                <a:gd name="connsiteX7" fmla="*/ 1745456 w 1809750"/>
                <a:gd name="connsiteY7" fmla="*/ 839050 h 942975"/>
                <a:gd name="connsiteX8" fmla="*/ 1381601 w 1809750"/>
                <a:gd name="connsiteY8" fmla="*/ 621880 h 942975"/>
                <a:gd name="connsiteX9" fmla="*/ 168116 w 1809750"/>
                <a:gd name="connsiteY9" fmla="*/ 304697 h 942975"/>
                <a:gd name="connsiteX10" fmla="*/ 147161 w 1809750"/>
                <a:gd name="connsiteY10" fmla="*/ 322795 h 942975"/>
                <a:gd name="connsiteX11" fmla="*/ 164306 w 1809750"/>
                <a:gd name="connsiteY11" fmla="*/ 342797 h 942975"/>
                <a:gd name="connsiteX12" fmla="*/ 1363504 w 1809750"/>
                <a:gd name="connsiteY12" fmla="*/ 657122 h 942975"/>
                <a:gd name="connsiteX13" fmla="*/ 1436846 w 1809750"/>
                <a:gd name="connsiteY13" fmla="*/ 694270 h 942975"/>
                <a:gd name="connsiteX14" fmla="*/ 97631 w 1809750"/>
                <a:gd name="connsiteY14" fmla="*/ 385660 h 942975"/>
                <a:gd name="connsiteX15" fmla="*/ 92869 w 1809750"/>
                <a:gd name="connsiteY15" fmla="*/ 390422 h 942975"/>
                <a:gd name="connsiteX16" fmla="*/ 97631 w 1809750"/>
                <a:gd name="connsiteY16" fmla="*/ 395185 h 942975"/>
                <a:gd name="connsiteX17" fmla="*/ 1475899 w 1809750"/>
                <a:gd name="connsiteY17" fmla="*/ 720940 h 942975"/>
                <a:gd name="connsiteX18" fmla="*/ 1397794 w 1809750"/>
                <a:gd name="connsiteY18" fmla="*/ 687602 h 942975"/>
                <a:gd name="connsiteX19" fmla="*/ 70009 w 1809750"/>
                <a:gd name="connsiteY19" fmla="*/ 446620 h 942975"/>
                <a:gd name="connsiteX20" fmla="*/ 50006 w 1809750"/>
                <a:gd name="connsiteY20" fmla="*/ 464717 h 942975"/>
                <a:gd name="connsiteX21" fmla="*/ 68104 w 1809750"/>
                <a:gd name="connsiteY21" fmla="*/ 484720 h 942975"/>
                <a:gd name="connsiteX22" fmla="*/ 1381601 w 1809750"/>
                <a:gd name="connsiteY22" fmla="*/ 721892 h 942975"/>
                <a:gd name="connsiteX23" fmla="*/ 1395889 w 1809750"/>
                <a:gd name="connsiteY23" fmla="*/ 727607 h 942975"/>
                <a:gd name="connsiteX24" fmla="*/ 11906 w 1809750"/>
                <a:gd name="connsiteY24" fmla="*/ 554252 h 942975"/>
                <a:gd name="connsiteX25" fmla="*/ 7144 w 1809750"/>
                <a:gd name="connsiteY25" fmla="*/ 559015 h 942975"/>
                <a:gd name="connsiteX26" fmla="*/ 11906 w 1809750"/>
                <a:gd name="connsiteY26" fmla="*/ 563777 h 942975"/>
                <a:gd name="connsiteX27" fmla="*/ 1484471 w 1809750"/>
                <a:gd name="connsiteY27" fmla="*/ 773327 h 942975"/>
                <a:gd name="connsiteX28" fmla="*/ 1486376 w 1809750"/>
                <a:gd name="connsiteY28" fmla="*/ 773327 h 942975"/>
                <a:gd name="connsiteX29" fmla="*/ 1490186 w 1809750"/>
                <a:gd name="connsiteY29" fmla="*/ 770470 h 942975"/>
                <a:gd name="connsiteX30" fmla="*/ 1785461 w 1809750"/>
                <a:gd name="connsiteY30" fmla="*/ 943825 h 942975"/>
                <a:gd name="connsiteX31" fmla="*/ 1811179 w 1809750"/>
                <a:gd name="connsiteY31" fmla="*/ 915250 h 942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09750" h="942975">
                  <a:moveTo>
                    <a:pt x="1811179" y="915250"/>
                  </a:moveTo>
                  <a:cubicBezTo>
                    <a:pt x="1810226" y="914297"/>
                    <a:pt x="1805464" y="910487"/>
                    <a:pt x="1796891" y="903820"/>
                  </a:cubicBezTo>
                  <a:lnTo>
                    <a:pt x="1809274" y="890485"/>
                  </a:lnTo>
                  <a:cubicBezTo>
                    <a:pt x="1807369" y="889532"/>
                    <a:pt x="1797844" y="880007"/>
                    <a:pt x="1779746" y="865720"/>
                  </a:cubicBezTo>
                  <a:cubicBezTo>
                    <a:pt x="1303496" y="268502"/>
                    <a:pt x="459581" y="12280"/>
                    <a:pt x="451009" y="7517"/>
                  </a:cubicBezTo>
                  <a:cubicBezTo>
                    <a:pt x="448151" y="6565"/>
                    <a:pt x="446246" y="7517"/>
                    <a:pt x="444341" y="9422"/>
                  </a:cubicBezTo>
                  <a:cubicBezTo>
                    <a:pt x="443389" y="11327"/>
                    <a:pt x="444341" y="14185"/>
                    <a:pt x="446246" y="16090"/>
                  </a:cubicBezTo>
                  <a:cubicBezTo>
                    <a:pt x="453866" y="19900"/>
                    <a:pt x="1267301" y="266597"/>
                    <a:pt x="1745456" y="839050"/>
                  </a:cubicBezTo>
                  <a:cubicBezTo>
                    <a:pt x="1678781" y="789520"/>
                    <a:pt x="1558766" y="707605"/>
                    <a:pt x="1381601" y="621880"/>
                  </a:cubicBezTo>
                  <a:cubicBezTo>
                    <a:pt x="1126331" y="498055"/>
                    <a:pt x="754856" y="350417"/>
                    <a:pt x="168116" y="304697"/>
                  </a:cubicBezTo>
                  <a:cubicBezTo>
                    <a:pt x="157639" y="303745"/>
                    <a:pt x="148114" y="311365"/>
                    <a:pt x="147161" y="322795"/>
                  </a:cubicBezTo>
                  <a:cubicBezTo>
                    <a:pt x="146209" y="333272"/>
                    <a:pt x="153829" y="341845"/>
                    <a:pt x="164306" y="342797"/>
                  </a:cubicBezTo>
                  <a:cubicBezTo>
                    <a:pt x="744379" y="388517"/>
                    <a:pt x="1110139" y="534250"/>
                    <a:pt x="1363504" y="657122"/>
                  </a:cubicBezTo>
                  <a:cubicBezTo>
                    <a:pt x="1389221" y="669505"/>
                    <a:pt x="1413986" y="681887"/>
                    <a:pt x="1436846" y="694270"/>
                  </a:cubicBezTo>
                  <a:cubicBezTo>
                    <a:pt x="791051" y="396137"/>
                    <a:pt x="105251" y="385660"/>
                    <a:pt x="97631" y="385660"/>
                  </a:cubicBezTo>
                  <a:cubicBezTo>
                    <a:pt x="94774" y="385660"/>
                    <a:pt x="92869" y="387565"/>
                    <a:pt x="92869" y="390422"/>
                  </a:cubicBezTo>
                  <a:cubicBezTo>
                    <a:pt x="92869" y="393280"/>
                    <a:pt x="94774" y="395185"/>
                    <a:pt x="97631" y="395185"/>
                  </a:cubicBezTo>
                  <a:cubicBezTo>
                    <a:pt x="106204" y="395185"/>
                    <a:pt x="819626" y="405662"/>
                    <a:pt x="1475899" y="720940"/>
                  </a:cubicBezTo>
                  <a:cubicBezTo>
                    <a:pt x="1451134" y="710462"/>
                    <a:pt x="1425416" y="699032"/>
                    <a:pt x="1397794" y="687602"/>
                  </a:cubicBezTo>
                  <a:cubicBezTo>
                    <a:pt x="1141571" y="582827"/>
                    <a:pt x="704374" y="473290"/>
                    <a:pt x="70009" y="446620"/>
                  </a:cubicBezTo>
                  <a:cubicBezTo>
                    <a:pt x="59531" y="446620"/>
                    <a:pt x="50959" y="454240"/>
                    <a:pt x="50006" y="464717"/>
                  </a:cubicBezTo>
                  <a:cubicBezTo>
                    <a:pt x="50006" y="475195"/>
                    <a:pt x="57626" y="483767"/>
                    <a:pt x="68104" y="484720"/>
                  </a:cubicBezTo>
                  <a:cubicBezTo>
                    <a:pt x="695801" y="511390"/>
                    <a:pt x="1128236" y="619975"/>
                    <a:pt x="1381601" y="721892"/>
                  </a:cubicBezTo>
                  <a:cubicBezTo>
                    <a:pt x="1386364" y="723797"/>
                    <a:pt x="1391126" y="725702"/>
                    <a:pt x="1395889" y="727607"/>
                  </a:cubicBezTo>
                  <a:cubicBezTo>
                    <a:pt x="758666" y="501865"/>
                    <a:pt x="19526" y="554252"/>
                    <a:pt x="11906" y="554252"/>
                  </a:cubicBezTo>
                  <a:cubicBezTo>
                    <a:pt x="9049" y="554252"/>
                    <a:pt x="7144" y="556157"/>
                    <a:pt x="7144" y="559015"/>
                  </a:cubicBezTo>
                  <a:cubicBezTo>
                    <a:pt x="7144" y="561872"/>
                    <a:pt x="9049" y="563777"/>
                    <a:pt x="11906" y="563777"/>
                  </a:cubicBezTo>
                  <a:cubicBezTo>
                    <a:pt x="20479" y="563777"/>
                    <a:pt x="831056" y="505675"/>
                    <a:pt x="1484471" y="773327"/>
                  </a:cubicBezTo>
                  <a:cubicBezTo>
                    <a:pt x="1485424" y="773327"/>
                    <a:pt x="1486376" y="773327"/>
                    <a:pt x="1486376" y="773327"/>
                  </a:cubicBezTo>
                  <a:cubicBezTo>
                    <a:pt x="1488281" y="773327"/>
                    <a:pt x="1489234" y="772375"/>
                    <a:pt x="1490186" y="770470"/>
                  </a:cubicBezTo>
                  <a:cubicBezTo>
                    <a:pt x="1690211" y="863815"/>
                    <a:pt x="1783556" y="942872"/>
                    <a:pt x="1785461" y="943825"/>
                  </a:cubicBezTo>
                  <a:lnTo>
                    <a:pt x="1811179" y="915250"/>
                  </a:lnTo>
                  <a:close/>
                </a:path>
              </a:pathLst>
            </a:custGeom>
            <a:solidFill>
              <a:srgbClr val="F9F8F7"/>
            </a:solidFill>
            <a:ln w="9525" cap="flat">
              <a:noFill/>
              <a:prstDash val="solid"/>
              <a:miter/>
            </a:ln>
          </p:spPr>
          <p:txBody>
            <a:bodyPr rtlCol="0" anchor="ctr"/>
            <a:lstStyle/>
            <a:p>
              <a:endParaRPr lang="en-US" sz="1200"/>
            </a:p>
          </p:txBody>
        </p:sp>
      </p:grpSp>
      <p:sp>
        <p:nvSpPr>
          <p:cNvPr id="108" name="Freeform: Shape 107">
            <a:extLst>
              <a:ext uri="{FF2B5EF4-FFF2-40B4-BE49-F238E27FC236}">
                <a16:creationId xmlns:a16="http://schemas.microsoft.com/office/drawing/2014/main" xmlns="" id="{61913734-5F44-4CF8-A643-8B76A30E4B03}"/>
              </a:ext>
            </a:extLst>
          </p:cNvPr>
          <p:cNvSpPr/>
          <p:nvPr/>
        </p:nvSpPr>
        <p:spPr>
          <a:xfrm>
            <a:off x="997407" y="1622504"/>
            <a:ext cx="2283662" cy="2178907"/>
          </a:xfrm>
          <a:custGeom>
            <a:avLst/>
            <a:gdLst>
              <a:gd name="connsiteX0" fmla="*/ 0 w 4567324"/>
              <a:gd name="connsiteY0" fmla="*/ 0 h 4357814"/>
              <a:gd name="connsiteX1" fmla="*/ 2186363 w 4567324"/>
              <a:gd name="connsiteY1" fmla="*/ 0 h 4357814"/>
              <a:gd name="connsiteX2" fmla="*/ 2186363 w 4567324"/>
              <a:gd name="connsiteY2" fmla="*/ 195535 h 4357814"/>
              <a:gd name="connsiteX3" fmla="*/ 195535 w 4567324"/>
              <a:gd name="connsiteY3" fmla="*/ 195535 h 4357814"/>
              <a:gd name="connsiteX4" fmla="*/ 195535 w 4567324"/>
              <a:gd name="connsiteY4" fmla="*/ 4162279 h 4357814"/>
              <a:gd name="connsiteX5" fmla="*/ 4371789 w 4567324"/>
              <a:gd name="connsiteY5" fmla="*/ 4162279 h 4357814"/>
              <a:gd name="connsiteX6" fmla="*/ 4371789 w 4567324"/>
              <a:gd name="connsiteY6" fmla="*/ 1765145 h 4357814"/>
              <a:gd name="connsiteX7" fmla="*/ 4567324 w 4567324"/>
              <a:gd name="connsiteY7" fmla="*/ 1765145 h 4357814"/>
              <a:gd name="connsiteX8" fmla="*/ 4567324 w 4567324"/>
              <a:gd name="connsiteY8" fmla="*/ 4357814 h 4357814"/>
              <a:gd name="connsiteX9" fmla="*/ 0 w 4567324"/>
              <a:gd name="connsiteY9" fmla="*/ 4357814 h 43578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67324" h="4357814">
                <a:moveTo>
                  <a:pt x="0" y="0"/>
                </a:moveTo>
                <a:lnTo>
                  <a:pt x="2186363" y="0"/>
                </a:lnTo>
                <a:lnTo>
                  <a:pt x="2186363" y="195535"/>
                </a:lnTo>
                <a:lnTo>
                  <a:pt x="195535" y="195535"/>
                </a:lnTo>
                <a:lnTo>
                  <a:pt x="195535" y="4162279"/>
                </a:lnTo>
                <a:lnTo>
                  <a:pt x="4371789" y="4162279"/>
                </a:lnTo>
                <a:lnTo>
                  <a:pt x="4371789" y="1765145"/>
                </a:lnTo>
                <a:lnTo>
                  <a:pt x="4567324" y="1765145"/>
                </a:lnTo>
                <a:lnTo>
                  <a:pt x="4567324" y="4357814"/>
                </a:lnTo>
                <a:lnTo>
                  <a:pt x="0" y="4357814"/>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tx1"/>
              </a:solidFill>
            </a:endParaRPr>
          </a:p>
        </p:txBody>
      </p:sp>
    </p:spTree>
    <p:extLst>
      <p:ext uri="{BB962C8B-B14F-4D97-AF65-F5344CB8AC3E}">
        <p14:creationId xmlns:p14="http://schemas.microsoft.com/office/powerpoint/2010/main" val="1843988288"/>
      </p:ext>
    </p:extLst>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Freeform: Shape 118">
            <a:extLst>
              <a:ext uri="{FF2B5EF4-FFF2-40B4-BE49-F238E27FC236}">
                <a16:creationId xmlns:a16="http://schemas.microsoft.com/office/drawing/2014/main" xmlns="" id="{6ED142D3-29FB-4AB3-80DF-6B614B73C5D2}"/>
              </a:ext>
            </a:extLst>
          </p:cNvPr>
          <p:cNvSpPr/>
          <p:nvPr/>
        </p:nvSpPr>
        <p:spPr>
          <a:xfrm>
            <a:off x="2812068" y="466726"/>
            <a:ext cx="5884258" cy="2716972"/>
          </a:xfrm>
          <a:custGeom>
            <a:avLst/>
            <a:gdLst>
              <a:gd name="connsiteX0" fmla="*/ 0 w 11768516"/>
              <a:gd name="connsiteY0" fmla="*/ 0 h 5433944"/>
              <a:gd name="connsiteX1" fmla="*/ 11768516 w 11768516"/>
              <a:gd name="connsiteY1" fmla="*/ 0 h 5433944"/>
              <a:gd name="connsiteX2" fmla="*/ 11768516 w 11768516"/>
              <a:gd name="connsiteY2" fmla="*/ 5433944 h 5433944"/>
              <a:gd name="connsiteX3" fmla="*/ 3711365 w 11768516"/>
              <a:gd name="connsiteY3" fmla="*/ 5433944 h 5433944"/>
              <a:gd name="connsiteX4" fmla="*/ 3711365 w 11768516"/>
              <a:gd name="connsiteY4" fmla="*/ 5233214 h 5433944"/>
              <a:gd name="connsiteX5" fmla="*/ 11567786 w 11768516"/>
              <a:gd name="connsiteY5" fmla="*/ 5233214 h 5433944"/>
              <a:gd name="connsiteX6" fmla="*/ 11567786 w 11768516"/>
              <a:gd name="connsiteY6" fmla="*/ 200730 h 5433944"/>
              <a:gd name="connsiteX7" fmla="*/ 200730 w 11768516"/>
              <a:gd name="connsiteY7" fmla="*/ 200730 h 5433944"/>
              <a:gd name="connsiteX8" fmla="*/ 200730 w 11768516"/>
              <a:gd name="connsiteY8" fmla="*/ 3480926 h 5433944"/>
              <a:gd name="connsiteX9" fmla="*/ 0 w 11768516"/>
              <a:gd name="connsiteY9" fmla="*/ 3480926 h 54339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768516" h="5433944">
                <a:moveTo>
                  <a:pt x="0" y="0"/>
                </a:moveTo>
                <a:lnTo>
                  <a:pt x="11768516" y="0"/>
                </a:lnTo>
                <a:lnTo>
                  <a:pt x="11768516" y="5433944"/>
                </a:lnTo>
                <a:lnTo>
                  <a:pt x="3711365" y="5433944"/>
                </a:lnTo>
                <a:lnTo>
                  <a:pt x="3711365" y="5233214"/>
                </a:lnTo>
                <a:lnTo>
                  <a:pt x="11567786" y="5233214"/>
                </a:lnTo>
                <a:lnTo>
                  <a:pt x="11567786" y="200730"/>
                </a:lnTo>
                <a:lnTo>
                  <a:pt x="200730" y="200730"/>
                </a:lnTo>
                <a:lnTo>
                  <a:pt x="200730" y="3480926"/>
                </a:lnTo>
                <a:lnTo>
                  <a:pt x="0" y="3480926"/>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tx1"/>
              </a:solidFill>
            </a:endParaRPr>
          </a:p>
        </p:txBody>
      </p:sp>
      <p:grpSp>
        <p:nvGrpSpPr>
          <p:cNvPr id="16" name="Group 15">
            <a:extLst>
              <a:ext uri="{FF2B5EF4-FFF2-40B4-BE49-F238E27FC236}">
                <a16:creationId xmlns:a16="http://schemas.microsoft.com/office/drawing/2014/main" xmlns="" id="{9A03E388-9BAB-4F1E-ACB7-1669E3F7E764}"/>
              </a:ext>
            </a:extLst>
          </p:cNvPr>
          <p:cNvGrpSpPr/>
          <p:nvPr/>
        </p:nvGrpSpPr>
        <p:grpSpPr>
          <a:xfrm>
            <a:off x="1213660" y="2568157"/>
            <a:ext cx="2433218" cy="2250050"/>
            <a:chOff x="8479089" y="1262387"/>
            <a:chExt cx="6147593" cy="5684813"/>
          </a:xfrm>
        </p:grpSpPr>
        <p:grpSp>
          <p:nvGrpSpPr>
            <p:cNvPr id="17" name="Group 16">
              <a:extLst>
                <a:ext uri="{FF2B5EF4-FFF2-40B4-BE49-F238E27FC236}">
                  <a16:creationId xmlns:a16="http://schemas.microsoft.com/office/drawing/2014/main" xmlns="" id="{6DFB59B6-3382-47AE-AAE5-C0AFB4E35EE9}"/>
                </a:ext>
              </a:extLst>
            </p:cNvPr>
            <p:cNvGrpSpPr/>
            <p:nvPr/>
          </p:nvGrpSpPr>
          <p:grpSpPr>
            <a:xfrm rot="20275744" flipH="1">
              <a:off x="9114364" y="4275293"/>
              <a:ext cx="965714" cy="1155036"/>
              <a:chOff x="5704433" y="717502"/>
              <a:chExt cx="7365528" cy="8809481"/>
            </a:xfrm>
          </p:grpSpPr>
          <p:sp>
            <p:nvSpPr>
              <p:cNvPr id="106" name="Freeform: Shape 105">
                <a:extLst>
                  <a:ext uri="{FF2B5EF4-FFF2-40B4-BE49-F238E27FC236}">
                    <a16:creationId xmlns:a16="http://schemas.microsoft.com/office/drawing/2014/main" xmlns="" id="{0FE219E2-BED5-40DF-B4AE-A2B0F98EF35F}"/>
                  </a:ext>
                </a:extLst>
              </p:cNvPr>
              <p:cNvSpPr/>
              <p:nvPr/>
            </p:nvSpPr>
            <p:spPr>
              <a:xfrm>
                <a:off x="11674968" y="8268753"/>
                <a:ext cx="765879" cy="1258230"/>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Lst>
                <a:ahLst/>
                <a:cxnLst>
                  <a:cxn ang="0">
                    <a:pos x="connsiteX0" y="connsiteY0"/>
                  </a:cxn>
                  <a:cxn ang="0">
                    <a:pos x="connsiteX1" y="connsiteY1"/>
                  </a:cxn>
                  <a:cxn ang="0">
                    <a:pos x="connsiteX2" y="connsiteY2"/>
                  </a:cxn>
                  <a:cxn ang="0">
                    <a:pos x="connsiteX3" y="connsiteY3"/>
                  </a:cxn>
                </a:cxnLst>
                <a:rect l="l" t="t" r="r" b="b"/>
                <a:pathLst>
                  <a:path w="266700" h="438150">
                    <a:moveTo>
                      <a:pt x="0" y="0"/>
                    </a:moveTo>
                    <a:lnTo>
                      <a:pt x="19050" y="438150"/>
                    </a:lnTo>
                    <a:lnTo>
                      <a:pt x="266700" y="76200"/>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7" name="Freeform: Shape 106">
                <a:extLst>
                  <a:ext uri="{FF2B5EF4-FFF2-40B4-BE49-F238E27FC236}">
                    <a16:creationId xmlns:a16="http://schemas.microsoft.com/office/drawing/2014/main" xmlns="" id="{760B529C-0824-4515-BB90-4F2A23E61057}"/>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8" name="Freeform: Shape 107">
                <a:extLst>
                  <a:ext uri="{FF2B5EF4-FFF2-40B4-BE49-F238E27FC236}">
                    <a16:creationId xmlns:a16="http://schemas.microsoft.com/office/drawing/2014/main" xmlns="" id="{1A1B5FBD-480E-486F-84F2-9BEEE8B6810D}"/>
                  </a:ext>
                </a:extLst>
              </p:cNvPr>
              <p:cNvSpPr/>
              <p:nvPr/>
            </p:nvSpPr>
            <p:spPr>
              <a:xfrm>
                <a:off x="5704433" y="5540923"/>
                <a:ext cx="793232" cy="589649"/>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Lst>
                <a:ahLst/>
                <a:cxnLst>
                  <a:cxn ang="0">
                    <a:pos x="connsiteX0" y="connsiteY0"/>
                  </a:cxn>
                  <a:cxn ang="0">
                    <a:pos x="connsiteX1" y="connsiteY1"/>
                  </a:cxn>
                  <a:cxn ang="0">
                    <a:pos x="connsiteX2" y="connsiteY2"/>
                  </a:cxn>
                  <a:cxn ang="0">
                    <a:pos x="connsiteX3" y="connsiteY3"/>
                  </a:cxn>
                </a:cxnLst>
                <a:rect l="l" t="t" r="r" b="b"/>
                <a:pathLst>
                  <a:path w="276225" h="205332">
                    <a:moveTo>
                      <a:pt x="157232" y="0"/>
                    </a:moveTo>
                    <a:lnTo>
                      <a:pt x="0" y="205332"/>
                    </a:lnTo>
                    <a:lnTo>
                      <a:pt x="276225" y="157707"/>
                    </a:lnTo>
                    <a:lnTo>
                      <a:pt x="157232"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9" name="Freeform: Shape 108">
                <a:extLst>
                  <a:ext uri="{FF2B5EF4-FFF2-40B4-BE49-F238E27FC236}">
                    <a16:creationId xmlns:a16="http://schemas.microsoft.com/office/drawing/2014/main" xmlns="" id="{45E97D55-1A29-4ABE-B23A-52B9D0F56293}"/>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10" name="Freeform: Shape 109">
                <a:extLst>
                  <a:ext uri="{FF2B5EF4-FFF2-40B4-BE49-F238E27FC236}">
                    <a16:creationId xmlns:a16="http://schemas.microsoft.com/office/drawing/2014/main" xmlns="" id="{A674B560-08BC-493A-BEB3-17217BCE660C}"/>
                  </a:ext>
                </a:extLst>
              </p:cNvPr>
              <p:cNvSpPr/>
              <p:nvPr/>
            </p:nvSpPr>
            <p:spPr>
              <a:xfrm>
                <a:off x="10143209" y="2425829"/>
                <a:ext cx="2926752" cy="3993512"/>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Lst>
                <a:ahLst/>
                <a:cxnLst>
                  <a:cxn ang="0">
                    <a:pos x="connsiteX0" y="connsiteY0"/>
                  </a:cxn>
                  <a:cxn ang="0">
                    <a:pos x="connsiteX1" y="connsiteY1"/>
                  </a:cxn>
                  <a:cxn ang="0">
                    <a:pos x="connsiteX2" y="connsiteY2"/>
                  </a:cxn>
                  <a:cxn ang="0">
                    <a:pos x="connsiteX3" y="connsiteY3"/>
                  </a:cxn>
                </a:cxnLst>
                <a:rect l="l" t="t" r="r" b="b"/>
                <a:pathLst>
                  <a:path w="1019175" h="1390650">
                    <a:moveTo>
                      <a:pt x="1019175" y="0"/>
                    </a:moveTo>
                    <a:lnTo>
                      <a:pt x="0" y="295275"/>
                    </a:lnTo>
                    <a:lnTo>
                      <a:pt x="19050" y="1390650"/>
                    </a:lnTo>
                    <a:lnTo>
                      <a:pt x="101917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11" name="Freeform: Shape 110">
                <a:extLst>
                  <a:ext uri="{FF2B5EF4-FFF2-40B4-BE49-F238E27FC236}">
                    <a16:creationId xmlns:a16="http://schemas.microsoft.com/office/drawing/2014/main" xmlns="" id="{A609599D-CB93-4845-9B8E-C8A407CDF7BA}"/>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12" name="Freeform: Shape 111">
                <a:extLst>
                  <a:ext uri="{FF2B5EF4-FFF2-40B4-BE49-F238E27FC236}">
                    <a16:creationId xmlns:a16="http://schemas.microsoft.com/office/drawing/2014/main" xmlns="" id="{18D7141E-3E01-4877-B1E7-2FB9489576F5}"/>
                  </a:ext>
                </a:extLst>
              </p:cNvPr>
              <p:cNvSpPr/>
              <p:nvPr/>
            </p:nvSpPr>
            <p:spPr>
              <a:xfrm>
                <a:off x="7708809" y="717502"/>
                <a:ext cx="2543812" cy="6236443"/>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Lst>
                <a:ahLst/>
                <a:cxnLst>
                  <a:cxn ang="0">
                    <a:pos x="connsiteX0" y="connsiteY0"/>
                  </a:cxn>
                  <a:cxn ang="0">
                    <a:pos x="connsiteX1" y="connsiteY1"/>
                  </a:cxn>
                  <a:cxn ang="0">
                    <a:pos x="connsiteX2" y="connsiteY2"/>
                  </a:cxn>
                  <a:cxn ang="0">
                    <a:pos x="connsiteX3" y="connsiteY3"/>
                  </a:cxn>
                </a:cxnLst>
                <a:rect l="l" t="t" r="r" b="b"/>
                <a:pathLst>
                  <a:path w="885825" h="2171700">
                    <a:moveTo>
                      <a:pt x="0" y="914400"/>
                    </a:moveTo>
                    <a:lnTo>
                      <a:pt x="871538" y="0"/>
                    </a:lnTo>
                    <a:cubicBezTo>
                      <a:pt x="876300" y="723900"/>
                      <a:pt x="881063" y="1447800"/>
                      <a:pt x="885825" y="2171700"/>
                    </a:cubicBezTo>
                    <a:lnTo>
                      <a:pt x="0" y="91440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8" name="Group 17">
              <a:extLst>
                <a:ext uri="{FF2B5EF4-FFF2-40B4-BE49-F238E27FC236}">
                  <a16:creationId xmlns:a16="http://schemas.microsoft.com/office/drawing/2014/main" xmlns="" id="{61EE2201-2FD3-435F-A07C-D09FFE6146C3}"/>
                </a:ext>
              </a:extLst>
            </p:cNvPr>
            <p:cNvGrpSpPr/>
            <p:nvPr/>
          </p:nvGrpSpPr>
          <p:grpSpPr>
            <a:xfrm rot="20275744" flipH="1">
              <a:off x="8479089" y="5341625"/>
              <a:ext cx="1416763" cy="1605575"/>
              <a:chOff x="5365048" y="479821"/>
              <a:chExt cx="8036930" cy="9108010"/>
            </a:xfrm>
          </p:grpSpPr>
          <p:sp>
            <p:nvSpPr>
              <p:cNvPr id="99" name="Freeform: Shape 98">
                <a:extLst>
                  <a:ext uri="{FF2B5EF4-FFF2-40B4-BE49-F238E27FC236}">
                    <a16:creationId xmlns:a16="http://schemas.microsoft.com/office/drawing/2014/main" xmlns="" id="{C38FBDB8-70EB-4F7B-87EA-E213DE6AB812}"/>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0" name="Freeform: Shape 99">
                <a:extLst>
                  <a:ext uri="{FF2B5EF4-FFF2-40B4-BE49-F238E27FC236}">
                    <a16:creationId xmlns:a16="http://schemas.microsoft.com/office/drawing/2014/main" xmlns="" id="{1E66548C-71B6-471E-8C87-3900F09FD786}"/>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1" name="Freeform: Shape 100">
                <a:extLst>
                  <a:ext uri="{FF2B5EF4-FFF2-40B4-BE49-F238E27FC236}">
                    <a16:creationId xmlns:a16="http://schemas.microsoft.com/office/drawing/2014/main" xmlns="" id="{79A4AE8E-40D8-4081-B62F-15A1938C11CF}"/>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2" name="Freeform: Shape 101">
                <a:extLst>
                  <a:ext uri="{FF2B5EF4-FFF2-40B4-BE49-F238E27FC236}">
                    <a16:creationId xmlns:a16="http://schemas.microsoft.com/office/drawing/2014/main" xmlns="" id="{BAFC1D33-3C39-4879-B1A4-2BEE377C2E0F}"/>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3" name="Freeform: Shape 102">
                <a:extLst>
                  <a:ext uri="{FF2B5EF4-FFF2-40B4-BE49-F238E27FC236}">
                    <a16:creationId xmlns:a16="http://schemas.microsoft.com/office/drawing/2014/main" xmlns="" id="{E82D3C89-C7BB-417E-BE98-A49AD6203D96}"/>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4" name="Freeform: Shape 103">
                <a:extLst>
                  <a:ext uri="{FF2B5EF4-FFF2-40B4-BE49-F238E27FC236}">
                    <a16:creationId xmlns:a16="http://schemas.microsoft.com/office/drawing/2014/main" xmlns="" id="{8F587926-8F95-42C0-842D-E38CBAAC7597}"/>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5" name="Freeform: Shape 104">
                <a:extLst>
                  <a:ext uri="{FF2B5EF4-FFF2-40B4-BE49-F238E27FC236}">
                    <a16:creationId xmlns:a16="http://schemas.microsoft.com/office/drawing/2014/main" xmlns="" id="{0A8F6546-3A7E-486A-80AB-1B93764116FB}"/>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9" name="Group 18">
              <a:extLst>
                <a:ext uri="{FF2B5EF4-FFF2-40B4-BE49-F238E27FC236}">
                  <a16:creationId xmlns:a16="http://schemas.microsoft.com/office/drawing/2014/main" xmlns="" id="{4AE3CE47-66EF-4B91-AE28-182BE821CFA5}"/>
                </a:ext>
              </a:extLst>
            </p:cNvPr>
            <p:cNvGrpSpPr/>
            <p:nvPr/>
          </p:nvGrpSpPr>
          <p:grpSpPr>
            <a:xfrm rot="20275744" flipH="1">
              <a:off x="10278521" y="5974428"/>
              <a:ext cx="496268" cy="512648"/>
              <a:chOff x="5365048" y="1982197"/>
              <a:chExt cx="7362621" cy="7605634"/>
            </a:xfrm>
          </p:grpSpPr>
          <p:sp>
            <p:nvSpPr>
              <p:cNvPr id="92" name="Freeform: Shape 91">
                <a:extLst>
                  <a:ext uri="{FF2B5EF4-FFF2-40B4-BE49-F238E27FC236}">
                    <a16:creationId xmlns:a16="http://schemas.microsoft.com/office/drawing/2014/main" xmlns="" id="{60F9631F-CF20-4497-A7A0-5E42637FEE72}"/>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3" name="Freeform: Shape 92">
                <a:extLst>
                  <a:ext uri="{FF2B5EF4-FFF2-40B4-BE49-F238E27FC236}">
                    <a16:creationId xmlns:a16="http://schemas.microsoft.com/office/drawing/2014/main" xmlns="" id="{B231E4A5-F67A-4206-9BE7-18B302529CB9}"/>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4" name="Freeform: Shape 93">
                <a:extLst>
                  <a:ext uri="{FF2B5EF4-FFF2-40B4-BE49-F238E27FC236}">
                    <a16:creationId xmlns:a16="http://schemas.microsoft.com/office/drawing/2014/main" xmlns="" id="{7B94567D-9A0D-4BCA-8FAE-4777C8EE4605}"/>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5" name="Freeform: Shape 94">
                <a:extLst>
                  <a:ext uri="{FF2B5EF4-FFF2-40B4-BE49-F238E27FC236}">
                    <a16:creationId xmlns:a16="http://schemas.microsoft.com/office/drawing/2014/main" xmlns="" id="{0ABA9635-313D-473B-BA77-DA14528910D2}"/>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6" name="Freeform: Shape 95">
                <a:extLst>
                  <a:ext uri="{FF2B5EF4-FFF2-40B4-BE49-F238E27FC236}">
                    <a16:creationId xmlns:a16="http://schemas.microsoft.com/office/drawing/2014/main" xmlns="" id="{57B0118B-B35B-49D5-8D4F-D00EEE4396F0}"/>
                  </a:ext>
                </a:extLst>
              </p:cNvPr>
              <p:cNvSpPr/>
              <p:nvPr/>
            </p:nvSpPr>
            <p:spPr>
              <a:xfrm>
                <a:off x="9871173" y="3444023"/>
                <a:ext cx="1940058" cy="2975318"/>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 name="connsiteX0" fmla="*/ 1247497 w 1247497"/>
                  <a:gd name="connsiteY0" fmla="*/ 0 h 1024830"/>
                  <a:gd name="connsiteX1" fmla="*/ 0 w 1247497"/>
                  <a:gd name="connsiteY1" fmla="*/ 277330 h 1024830"/>
                  <a:gd name="connsiteX2" fmla="*/ 113780 w 1247497"/>
                  <a:gd name="connsiteY2" fmla="*/ 1024830 h 1024830"/>
                  <a:gd name="connsiteX3" fmla="*/ 1247497 w 1247497"/>
                  <a:gd name="connsiteY3" fmla="*/ 0 h 1024830"/>
                  <a:gd name="connsiteX0" fmla="*/ 675581 w 675581"/>
                  <a:gd name="connsiteY0" fmla="*/ 0 h 1036087"/>
                  <a:gd name="connsiteX1" fmla="*/ 0 w 675581"/>
                  <a:gd name="connsiteY1" fmla="*/ 288587 h 1036087"/>
                  <a:gd name="connsiteX2" fmla="*/ 113780 w 675581"/>
                  <a:gd name="connsiteY2" fmla="*/ 1036087 h 1036087"/>
                  <a:gd name="connsiteX3" fmla="*/ 675581 w 675581"/>
                  <a:gd name="connsiteY3" fmla="*/ 0 h 1036087"/>
                </a:gdLst>
                <a:ahLst/>
                <a:cxnLst>
                  <a:cxn ang="0">
                    <a:pos x="connsiteX0" y="connsiteY0"/>
                  </a:cxn>
                  <a:cxn ang="0">
                    <a:pos x="connsiteX1" y="connsiteY1"/>
                  </a:cxn>
                  <a:cxn ang="0">
                    <a:pos x="connsiteX2" y="connsiteY2"/>
                  </a:cxn>
                  <a:cxn ang="0">
                    <a:pos x="connsiteX3" y="connsiteY3"/>
                  </a:cxn>
                </a:cxnLst>
                <a:rect l="l" t="t" r="r" b="b"/>
                <a:pathLst>
                  <a:path w="675581" h="1036087">
                    <a:moveTo>
                      <a:pt x="675581" y="0"/>
                    </a:moveTo>
                    <a:lnTo>
                      <a:pt x="0" y="288587"/>
                    </a:lnTo>
                    <a:lnTo>
                      <a:pt x="113780" y="1036087"/>
                    </a:lnTo>
                    <a:lnTo>
                      <a:pt x="675581"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7" name="Freeform: Shape 96">
                <a:extLst>
                  <a:ext uri="{FF2B5EF4-FFF2-40B4-BE49-F238E27FC236}">
                    <a16:creationId xmlns:a16="http://schemas.microsoft.com/office/drawing/2014/main" xmlns="" id="{19A46A83-2DB9-4779-A800-7D745426240C}"/>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8" name="Freeform: Shape 97">
                <a:extLst>
                  <a:ext uri="{FF2B5EF4-FFF2-40B4-BE49-F238E27FC236}">
                    <a16:creationId xmlns:a16="http://schemas.microsoft.com/office/drawing/2014/main" xmlns="" id="{5FEFBC12-2ACF-419F-A13F-CA7CBC552D4A}"/>
                  </a:ext>
                </a:extLst>
              </p:cNvPr>
              <p:cNvSpPr/>
              <p:nvPr/>
            </p:nvSpPr>
            <p:spPr>
              <a:xfrm>
                <a:off x="7708809" y="1982197"/>
                <a:ext cx="2543813" cy="4971750"/>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 name="connsiteX0" fmla="*/ 0 w 993639"/>
                  <a:gd name="connsiteY0" fmla="*/ 595440 h 1852740"/>
                  <a:gd name="connsiteX1" fmla="*/ 993498 w 993639"/>
                  <a:gd name="connsiteY1" fmla="*/ 0 h 1852740"/>
                  <a:gd name="connsiteX2" fmla="*/ 885825 w 993639"/>
                  <a:gd name="connsiteY2" fmla="*/ 1852740 h 1852740"/>
                  <a:gd name="connsiteX3" fmla="*/ 0 w 993639"/>
                  <a:gd name="connsiteY3" fmla="*/ 595440 h 1852740"/>
                  <a:gd name="connsiteX0" fmla="*/ 0 w 885825"/>
                  <a:gd name="connsiteY0" fmla="*/ 473999 h 1731299"/>
                  <a:gd name="connsiteX1" fmla="*/ 784851 w 885825"/>
                  <a:gd name="connsiteY1" fmla="*/ 0 h 1731299"/>
                  <a:gd name="connsiteX2" fmla="*/ 885825 w 885825"/>
                  <a:gd name="connsiteY2" fmla="*/ 1731299 h 1731299"/>
                  <a:gd name="connsiteX3" fmla="*/ 0 w 885825"/>
                  <a:gd name="connsiteY3" fmla="*/ 473999 h 1731299"/>
                </a:gdLst>
                <a:ahLst/>
                <a:cxnLst>
                  <a:cxn ang="0">
                    <a:pos x="connsiteX0" y="connsiteY0"/>
                  </a:cxn>
                  <a:cxn ang="0">
                    <a:pos x="connsiteX1" y="connsiteY1"/>
                  </a:cxn>
                  <a:cxn ang="0">
                    <a:pos x="connsiteX2" y="connsiteY2"/>
                  </a:cxn>
                  <a:cxn ang="0">
                    <a:pos x="connsiteX3" y="connsiteY3"/>
                  </a:cxn>
                </a:cxnLst>
                <a:rect l="l" t="t" r="r" b="b"/>
                <a:pathLst>
                  <a:path w="885825" h="1731299">
                    <a:moveTo>
                      <a:pt x="0" y="473999"/>
                    </a:moveTo>
                    <a:lnTo>
                      <a:pt x="784851" y="0"/>
                    </a:lnTo>
                    <a:cubicBezTo>
                      <a:pt x="789613" y="723900"/>
                      <a:pt x="881063" y="1007399"/>
                      <a:pt x="885825" y="1731299"/>
                    </a:cubicBezTo>
                    <a:lnTo>
                      <a:pt x="0" y="473999"/>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20" name="Group 19">
              <a:extLst>
                <a:ext uri="{FF2B5EF4-FFF2-40B4-BE49-F238E27FC236}">
                  <a16:creationId xmlns:a16="http://schemas.microsoft.com/office/drawing/2014/main" xmlns="" id="{940133F7-DCF5-4682-A5BD-1BE01D4BA622}"/>
                </a:ext>
              </a:extLst>
            </p:cNvPr>
            <p:cNvGrpSpPr/>
            <p:nvPr/>
          </p:nvGrpSpPr>
          <p:grpSpPr>
            <a:xfrm rot="20275744" flipH="1">
              <a:off x="11620616" y="3813253"/>
              <a:ext cx="1199247" cy="1359069"/>
              <a:chOff x="5365051" y="479822"/>
              <a:chExt cx="8036930" cy="9108006"/>
            </a:xfrm>
          </p:grpSpPr>
          <p:sp>
            <p:nvSpPr>
              <p:cNvPr id="85" name="Freeform: Shape 84">
                <a:extLst>
                  <a:ext uri="{FF2B5EF4-FFF2-40B4-BE49-F238E27FC236}">
                    <a16:creationId xmlns:a16="http://schemas.microsoft.com/office/drawing/2014/main" xmlns="" id="{D6BEBB27-095C-4AFA-B403-17C76B0DFB21}"/>
                  </a:ext>
                </a:extLst>
              </p:cNvPr>
              <p:cNvSpPr/>
              <p:nvPr/>
            </p:nvSpPr>
            <p:spPr>
              <a:xfrm>
                <a:off x="11674978" y="8268752"/>
                <a:ext cx="1052698" cy="1319076"/>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6" name="Freeform: Shape 85">
                <a:extLst>
                  <a:ext uri="{FF2B5EF4-FFF2-40B4-BE49-F238E27FC236}">
                    <a16:creationId xmlns:a16="http://schemas.microsoft.com/office/drawing/2014/main" xmlns="" id="{8D19BA74-FF22-4761-B6B0-956F195A6D99}"/>
                  </a:ext>
                </a:extLst>
              </p:cNvPr>
              <p:cNvSpPr/>
              <p:nvPr/>
            </p:nvSpPr>
            <p:spPr>
              <a:xfrm>
                <a:off x="9107333" y="6879848"/>
                <a:ext cx="3333521" cy="1613813"/>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7" name="Freeform: Shape 86">
                <a:extLst>
                  <a:ext uri="{FF2B5EF4-FFF2-40B4-BE49-F238E27FC236}">
                    <a16:creationId xmlns:a16="http://schemas.microsoft.com/office/drawing/2014/main" xmlns="" id="{84079D17-A7B8-41ED-AA14-FFCC27781402}"/>
                  </a:ext>
                </a:extLst>
              </p:cNvPr>
              <p:cNvSpPr/>
              <p:nvPr/>
            </p:nvSpPr>
            <p:spPr>
              <a:xfrm>
                <a:off x="5365051" y="5540920"/>
                <a:ext cx="1132614" cy="452887"/>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8" name="Freeform: Shape 87">
                <a:extLst>
                  <a:ext uri="{FF2B5EF4-FFF2-40B4-BE49-F238E27FC236}">
                    <a16:creationId xmlns:a16="http://schemas.microsoft.com/office/drawing/2014/main" xmlns="" id="{5A153433-C2BE-4FC2-9938-946FA50DABBC}"/>
                  </a:ext>
                </a:extLst>
              </p:cNvPr>
              <p:cNvSpPr/>
              <p:nvPr/>
            </p:nvSpPr>
            <p:spPr>
              <a:xfrm>
                <a:off x="6149703" y="5215816"/>
                <a:ext cx="1586462" cy="2373445"/>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9" name="Freeform: Shape 88">
                <a:extLst>
                  <a:ext uri="{FF2B5EF4-FFF2-40B4-BE49-F238E27FC236}">
                    <a16:creationId xmlns:a16="http://schemas.microsoft.com/office/drawing/2014/main" xmlns="" id="{E497F288-FA17-44BC-99E1-44CB677F74EF}"/>
                  </a:ext>
                </a:extLst>
              </p:cNvPr>
              <p:cNvSpPr/>
              <p:nvPr/>
            </p:nvSpPr>
            <p:spPr>
              <a:xfrm>
                <a:off x="9871175" y="2566273"/>
                <a:ext cx="3530806"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0" name="Freeform: Shape 89">
                <a:extLst>
                  <a:ext uri="{FF2B5EF4-FFF2-40B4-BE49-F238E27FC236}">
                    <a16:creationId xmlns:a16="http://schemas.microsoft.com/office/drawing/2014/main" xmlns="" id="{ADB712A1-4C82-4915-9CAE-EC905DCE0276}"/>
                  </a:ext>
                </a:extLst>
              </p:cNvPr>
              <p:cNvSpPr/>
              <p:nvPr/>
            </p:nvSpPr>
            <p:spPr>
              <a:xfrm>
                <a:off x="7585443" y="3324704"/>
                <a:ext cx="2667181" cy="4626400"/>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1" name="Freeform: Shape 90">
                <a:extLst>
                  <a:ext uri="{FF2B5EF4-FFF2-40B4-BE49-F238E27FC236}">
                    <a16:creationId xmlns:a16="http://schemas.microsoft.com/office/drawing/2014/main" xmlns="" id="{DA9CB4A5-03BD-4C87-9BBE-26024EDEC045}"/>
                  </a:ext>
                </a:extLst>
              </p:cNvPr>
              <p:cNvSpPr/>
              <p:nvPr/>
            </p:nvSpPr>
            <p:spPr>
              <a:xfrm>
                <a:off x="7708807" y="479822"/>
                <a:ext cx="2543816" cy="6474125"/>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21" name="Group 20">
              <a:extLst>
                <a:ext uri="{FF2B5EF4-FFF2-40B4-BE49-F238E27FC236}">
                  <a16:creationId xmlns:a16="http://schemas.microsoft.com/office/drawing/2014/main" xmlns="" id="{2BEA25B0-6ADB-4E65-A885-91605593EF76}"/>
                </a:ext>
              </a:extLst>
            </p:cNvPr>
            <p:cNvGrpSpPr/>
            <p:nvPr/>
          </p:nvGrpSpPr>
          <p:grpSpPr>
            <a:xfrm rot="20073958" flipH="1">
              <a:off x="10116519" y="4915091"/>
              <a:ext cx="1567652" cy="1079675"/>
              <a:chOff x="3667032" y="1708483"/>
              <a:chExt cx="8105829" cy="5582653"/>
            </a:xfrm>
          </p:grpSpPr>
          <p:sp>
            <p:nvSpPr>
              <p:cNvPr id="78" name="Freeform: Shape 77">
                <a:extLst>
                  <a:ext uri="{FF2B5EF4-FFF2-40B4-BE49-F238E27FC236}">
                    <a16:creationId xmlns:a16="http://schemas.microsoft.com/office/drawing/2014/main" xmlns="" id="{008703A4-BAA0-4F5F-9B10-0BBAA113032A}"/>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9" name="Freeform: Shape 78">
                <a:extLst>
                  <a:ext uri="{FF2B5EF4-FFF2-40B4-BE49-F238E27FC236}">
                    <a16:creationId xmlns:a16="http://schemas.microsoft.com/office/drawing/2014/main" xmlns="" id="{AAD0819E-5EAE-42CC-B768-6E7B0A2B9116}"/>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0" name="Freeform: Shape 79">
                <a:extLst>
                  <a:ext uri="{FF2B5EF4-FFF2-40B4-BE49-F238E27FC236}">
                    <a16:creationId xmlns:a16="http://schemas.microsoft.com/office/drawing/2014/main" xmlns="" id="{E5247C33-6FF5-4BA0-9003-8730281C36B6}"/>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1" name="Freeform: Shape 80">
                <a:extLst>
                  <a:ext uri="{FF2B5EF4-FFF2-40B4-BE49-F238E27FC236}">
                    <a16:creationId xmlns:a16="http://schemas.microsoft.com/office/drawing/2014/main" xmlns="" id="{0D5EE29B-A225-4F5E-B847-6E0C79A9FA25}"/>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2" name="Freeform: Shape 81">
                <a:extLst>
                  <a:ext uri="{FF2B5EF4-FFF2-40B4-BE49-F238E27FC236}">
                    <a16:creationId xmlns:a16="http://schemas.microsoft.com/office/drawing/2014/main" xmlns="" id="{AC1EB51F-FE37-483B-A305-E0C24C334166}"/>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3" name="Freeform: Shape 82">
                <a:extLst>
                  <a:ext uri="{FF2B5EF4-FFF2-40B4-BE49-F238E27FC236}">
                    <a16:creationId xmlns:a16="http://schemas.microsoft.com/office/drawing/2014/main" xmlns="" id="{48CD9D1C-AC91-4B64-BB60-82D3B7EB8610}"/>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4" name="Freeform: Shape 83">
                <a:extLst>
                  <a:ext uri="{FF2B5EF4-FFF2-40B4-BE49-F238E27FC236}">
                    <a16:creationId xmlns:a16="http://schemas.microsoft.com/office/drawing/2014/main" xmlns="" id="{2F647630-00A7-4047-AC99-F551EA2565AA}"/>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grpSp>
        <p:grpSp>
          <p:nvGrpSpPr>
            <p:cNvPr id="22" name="Group 21">
              <a:extLst>
                <a:ext uri="{FF2B5EF4-FFF2-40B4-BE49-F238E27FC236}">
                  <a16:creationId xmlns:a16="http://schemas.microsoft.com/office/drawing/2014/main" xmlns="" id="{A7528805-8D13-4693-BE99-BCA03E9788AB}"/>
                </a:ext>
              </a:extLst>
            </p:cNvPr>
            <p:cNvGrpSpPr/>
            <p:nvPr/>
          </p:nvGrpSpPr>
          <p:grpSpPr>
            <a:xfrm rot="20073958" flipH="1">
              <a:off x="10286237" y="3877079"/>
              <a:ext cx="981094" cy="675699"/>
              <a:chOff x="3667032" y="1708483"/>
              <a:chExt cx="8105829" cy="5582653"/>
            </a:xfrm>
          </p:grpSpPr>
          <p:sp>
            <p:nvSpPr>
              <p:cNvPr id="71" name="Freeform: Shape 70">
                <a:extLst>
                  <a:ext uri="{FF2B5EF4-FFF2-40B4-BE49-F238E27FC236}">
                    <a16:creationId xmlns:a16="http://schemas.microsoft.com/office/drawing/2014/main" xmlns="" id="{D3EC2A60-F9FB-4471-B449-39059652BB57}"/>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2" name="Freeform: Shape 71">
                <a:extLst>
                  <a:ext uri="{FF2B5EF4-FFF2-40B4-BE49-F238E27FC236}">
                    <a16:creationId xmlns:a16="http://schemas.microsoft.com/office/drawing/2014/main" xmlns="" id="{28BC0636-1D4E-4CFB-91C9-EDBAA49753C8}"/>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3" name="Freeform: Shape 72">
                <a:extLst>
                  <a:ext uri="{FF2B5EF4-FFF2-40B4-BE49-F238E27FC236}">
                    <a16:creationId xmlns:a16="http://schemas.microsoft.com/office/drawing/2014/main" xmlns="" id="{6B28CBF5-45CD-49CB-96E5-50B20A26078A}"/>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4" name="Freeform: Shape 73">
                <a:extLst>
                  <a:ext uri="{FF2B5EF4-FFF2-40B4-BE49-F238E27FC236}">
                    <a16:creationId xmlns:a16="http://schemas.microsoft.com/office/drawing/2014/main" xmlns="" id="{49D4DFC2-725D-4BCF-A10B-BB15DF395B7E}"/>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5" name="Freeform: Shape 74">
                <a:extLst>
                  <a:ext uri="{FF2B5EF4-FFF2-40B4-BE49-F238E27FC236}">
                    <a16:creationId xmlns:a16="http://schemas.microsoft.com/office/drawing/2014/main" xmlns="" id="{98A9D4C7-E532-4FB6-BC6A-9D5B7D8FAABE}"/>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6" name="Freeform: Shape 75">
                <a:extLst>
                  <a:ext uri="{FF2B5EF4-FFF2-40B4-BE49-F238E27FC236}">
                    <a16:creationId xmlns:a16="http://schemas.microsoft.com/office/drawing/2014/main" xmlns="" id="{E6CA5827-46B2-4DBE-99DD-E30487914114}"/>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7" name="Freeform: Shape 76">
                <a:extLst>
                  <a:ext uri="{FF2B5EF4-FFF2-40B4-BE49-F238E27FC236}">
                    <a16:creationId xmlns:a16="http://schemas.microsoft.com/office/drawing/2014/main" xmlns="" id="{83B6924C-1237-49BB-96BB-BBE34ACC612E}"/>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23" name="Group 22">
              <a:extLst>
                <a:ext uri="{FF2B5EF4-FFF2-40B4-BE49-F238E27FC236}">
                  <a16:creationId xmlns:a16="http://schemas.microsoft.com/office/drawing/2014/main" xmlns="" id="{75BD27C1-2908-4FE4-9450-C1BFDABB535B}"/>
                </a:ext>
              </a:extLst>
            </p:cNvPr>
            <p:cNvGrpSpPr/>
            <p:nvPr/>
          </p:nvGrpSpPr>
          <p:grpSpPr>
            <a:xfrm rot="20275744" flipH="1">
              <a:off x="10178216" y="1637990"/>
              <a:ext cx="1416763" cy="1605575"/>
              <a:chOff x="5365048" y="479821"/>
              <a:chExt cx="8036930" cy="9108010"/>
            </a:xfrm>
          </p:grpSpPr>
          <p:sp>
            <p:nvSpPr>
              <p:cNvPr id="64" name="Freeform: Shape 63">
                <a:extLst>
                  <a:ext uri="{FF2B5EF4-FFF2-40B4-BE49-F238E27FC236}">
                    <a16:creationId xmlns:a16="http://schemas.microsoft.com/office/drawing/2014/main" xmlns="" id="{A9D5CFE7-A417-439B-86D7-D8421C9E12FE}"/>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5" name="Freeform: Shape 64">
                <a:extLst>
                  <a:ext uri="{FF2B5EF4-FFF2-40B4-BE49-F238E27FC236}">
                    <a16:creationId xmlns:a16="http://schemas.microsoft.com/office/drawing/2014/main" xmlns="" id="{FE9AB9B6-11AE-469F-8932-A35799250133}"/>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6" name="Freeform: Shape 65">
                <a:extLst>
                  <a:ext uri="{FF2B5EF4-FFF2-40B4-BE49-F238E27FC236}">
                    <a16:creationId xmlns:a16="http://schemas.microsoft.com/office/drawing/2014/main" xmlns="" id="{2AE25715-8623-4E93-AE80-524A427AAEB1}"/>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7" name="Freeform: Shape 66">
                <a:extLst>
                  <a:ext uri="{FF2B5EF4-FFF2-40B4-BE49-F238E27FC236}">
                    <a16:creationId xmlns:a16="http://schemas.microsoft.com/office/drawing/2014/main" xmlns="" id="{95E419DC-3900-4B7E-A244-1205F9A87959}"/>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8" name="Freeform: Shape 67">
                <a:extLst>
                  <a:ext uri="{FF2B5EF4-FFF2-40B4-BE49-F238E27FC236}">
                    <a16:creationId xmlns:a16="http://schemas.microsoft.com/office/drawing/2014/main" xmlns="" id="{82FE00A3-9100-4885-8ECF-CB470CE36F32}"/>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9" name="Freeform: Shape 68">
                <a:extLst>
                  <a:ext uri="{FF2B5EF4-FFF2-40B4-BE49-F238E27FC236}">
                    <a16:creationId xmlns:a16="http://schemas.microsoft.com/office/drawing/2014/main" xmlns="" id="{0DDAC6FE-FCDE-4D2C-B938-054DDDD8ACCF}"/>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0" name="Freeform: Shape 69">
                <a:extLst>
                  <a:ext uri="{FF2B5EF4-FFF2-40B4-BE49-F238E27FC236}">
                    <a16:creationId xmlns:a16="http://schemas.microsoft.com/office/drawing/2014/main" xmlns="" id="{D1D7C540-22E3-4711-AB84-89F6592B86D8}"/>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24" name="Group 23">
              <a:extLst>
                <a:ext uri="{FF2B5EF4-FFF2-40B4-BE49-F238E27FC236}">
                  <a16:creationId xmlns:a16="http://schemas.microsoft.com/office/drawing/2014/main" xmlns="" id="{744CBA99-087B-4F40-B4C6-09285F0A87F7}"/>
                </a:ext>
              </a:extLst>
            </p:cNvPr>
            <p:cNvGrpSpPr/>
            <p:nvPr/>
          </p:nvGrpSpPr>
          <p:grpSpPr>
            <a:xfrm rot="20275744" flipH="1">
              <a:off x="11852978" y="2424207"/>
              <a:ext cx="1074020" cy="1217154"/>
              <a:chOff x="5365048" y="479821"/>
              <a:chExt cx="8036930" cy="9108010"/>
            </a:xfrm>
          </p:grpSpPr>
          <p:sp>
            <p:nvSpPr>
              <p:cNvPr id="57" name="Freeform: Shape 56">
                <a:extLst>
                  <a:ext uri="{FF2B5EF4-FFF2-40B4-BE49-F238E27FC236}">
                    <a16:creationId xmlns:a16="http://schemas.microsoft.com/office/drawing/2014/main" xmlns="" id="{327AFD2C-F2AA-4193-8CA0-162EB635D8E1}"/>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8" name="Freeform: Shape 57">
                <a:extLst>
                  <a:ext uri="{FF2B5EF4-FFF2-40B4-BE49-F238E27FC236}">
                    <a16:creationId xmlns:a16="http://schemas.microsoft.com/office/drawing/2014/main" xmlns="" id="{8CE7568C-BA63-4361-AF9A-5390E0B456FC}"/>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9" name="Freeform: Shape 58">
                <a:extLst>
                  <a:ext uri="{FF2B5EF4-FFF2-40B4-BE49-F238E27FC236}">
                    <a16:creationId xmlns:a16="http://schemas.microsoft.com/office/drawing/2014/main" xmlns="" id="{9E9A3C6F-51F8-4BB6-8552-DF5746FB05EB}"/>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0" name="Freeform: Shape 59">
                <a:extLst>
                  <a:ext uri="{FF2B5EF4-FFF2-40B4-BE49-F238E27FC236}">
                    <a16:creationId xmlns:a16="http://schemas.microsoft.com/office/drawing/2014/main" xmlns="" id="{2DCE7116-ED1F-4644-813C-26E532A941D6}"/>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1" name="Freeform: Shape 60">
                <a:extLst>
                  <a:ext uri="{FF2B5EF4-FFF2-40B4-BE49-F238E27FC236}">
                    <a16:creationId xmlns:a16="http://schemas.microsoft.com/office/drawing/2014/main" xmlns="" id="{BE1164F5-B81D-4C5A-A41F-0DBD9CBDAF8C}"/>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2" name="Freeform: Shape 61">
                <a:extLst>
                  <a:ext uri="{FF2B5EF4-FFF2-40B4-BE49-F238E27FC236}">
                    <a16:creationId xmlns:a16="http://schemas.microsoft.com/office/drawing/2014/main" xmlns="" id="{7624041E-4628-4F22-8DEC-332A1DEB08C0}"/>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3" name="Freeform: Shape 62">
                <a:extLst>
                  <a:ext uri="{FF2B5EF4-FFF2-40B4-BE49-F238E27FC236}">
                    <a16:creationId xmlns:a16="http://schemas.microsoft.com/office/drawing/2014/main" xmlns="" id="{288DD19C-2E47-4654-A1C9-084B9712F128}"/>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25" name="Group 24">
              <a:extLst>
                <a:ext uri="{FF2B5EF4-FFF2-40B4-BE49-F238E27FC236}">
                  <a16:creationId xmlns:a16="http://schemas.microsoft.com/office/drawing/2014/main" xmlns="" id="{D6377AC3-ED99-468F-8753-77701B417695}"/>
                </a:ext>
              </a:extLst>
            </p:cNvPr>
            <p:cNvGrpSpPr/>
            <p:nvPr/>
          </p:nvGrpSpPr>
          <p:grpSpPr>
            <a:xfrm rot="21043784" flipH="1">
              <a:off x="12949687" y="4848328"/>
              <a:ext cx="885221" cy="609671"/>
              <a:chOff x="3667032" y="1708483"/>
              <a:chExt cx="8105829" cy="5582653"/>
            </a:xfrm>
          </p:grpSpPr>
          <p:sp>
            <p:nvSpPr>
              <p:cNvPr id="50" name="Freeform: Shape 49">
                <a:extLst>
                  <a:ext uri="{FF2B5EF4-FFF2-40B4-BE49-F238E27FC236}">
                    <a16:creationId xmlns:a16="http://schemas.microsoft.com/office/drawing/2014/main" xmlns="" id="{A915AEA8-71B2-4AC1-B73A-E1A20A560743}"/>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1" name="Freeform: Shape 50">
                <a:extLst>
                  <a:ext uri="{FF2B5EF4-FFF2-40B4-BE49-F238E27FC236}">
                    <a16:creationId xmlns:a16="http://schemas.microsoft.com/office/drawing/2014/main" xmlns="" id="{8CDE1446-1F0E-4440-A018-3127FA216255}"/>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2" name="Freeform: Shape 51">
                <a:extLst>
                  <a:ext uri="{FF2B5EF4-FFF2-40B4-BE49-F238E27FC236}">
                    <a16:creationId xmlns:a16="http://schemas.microsoft.com/office/drawing/2014/main" xmlns="" id="{2F8DD070-9918-4EEC-9C8A-6EE61B6B9484}"/>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3" name="Freeform: Shape 52">
                <a:extLst>
                  <a:ext uri="{FF2B5EF4-FFF2-40B4-BE49-F238E27FC236}">
                    <a16:creationId xmlns:a16="http://schemas.microsoft.com/office/drawing/2014/main" xmlns="" id="{7FE28E48-09F5-454C-9C41-3A0CF199E40A}"/>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4" name="Freeform: Shape 53">
                <a:extLst>
                  <a:ext uri="{FF2B5EF4-FFF2-40B4-BE49-F238E27FC236}">
                    <a16:creationId xmlns:a16="http://schemas.microsoft.com/office/drawing/2014/main" xmlns="" id="{B9AC060A-C647-41C5-8483-6E67DC67AE41}"/>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5" name="Freeform: Shape 54">
                <a:extLst>
                  <a:ext uri="{FF2B5EF4-FFF2-40B4-BE49-F238E27FC236}">
                    <a16:creationId xmlns:a16="http://schemas.microsoft.com/office/drawing/2014/main" xmlns="" id="{54BD020A-8867-4A5D-9680-3828AD26F98C}"/>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6" name="Freeform: Shape 55">
                <a:extLst>
                  <a:ext uri="{FF2B5EF4-FFF2-40B4-BE49-F238E27FC236}">
                    <a16:creationId xmlns:a16="http://schemas.microsoft.com/office/drawing/2014/main" xmlns="" id="{B7A2BFE3-CCC5-4901-B06E-F99B1EDD7A38}"/>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26" name="Group 25">
              <a:extLst>
                <a:ext uri="{FF2B5EF4-FFF2-40B4-BE49-F238E27FC236}">
                  <a16:creationId xmlns:a16="http://schemas.microsoft.com/office/drawing/2014/main" xmlns="" id="{505C8009-255E-44E4-AE34-CE6B584A4F81}"/>
                </a:ext>
              </a:extLst>
            </p:cNvPr>
            <p:cNvGrpSpPr/>
            <p:nvPr/>
          </p:nvGrpSpPr>
          <p:grpSpPr>
            <a:xfrm rot="21043784" flipH="1">
              <a:off x="9098407" y="3250270"/>
              <a:ext cx="740471" cy="509978"/>
              <a:chOff x="3667032" y="1708483"/>
              <a:chExt cx="8105829" cy="5582653"/>
            </a:xfrm>
          </p:grpSpPr>
          <p:sp>
            <p:nvSpPr>
              <p:cNvPr id="43" name="Freeform: Shape 42">
                <a:extLst>
                  <a:ext uri="{FF2B5EF4-FFF2-40B4-BE49-F238E27FC236}">
                    <a16:creationId xmlns:a16="http://schemas.microsoft.com/office/drawing/2014/main" xmlns="" id="{6805E76B-C1FF-4BF2-832D-11AD0ED5C27C}"/>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4" name="Freeform: Shape 43">
                <a:extLst>
                  <a:ext uri="{FF2B5EF4-FFF2-40B4-BE49-F238E27FC236}">
                    <a16:creationId xmlns:a16="http://schemas.microsoft.com/office/drawing/2014/main" xmlns="" id="{5782E0B9-C6C8-4B36-A147-8A232F53445D}"/>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5" name="Freeform: Shape 44">
                <a:extLst>
                  <a:ext uri="{FF2B5EF4-FFF2-40B4-BE49-F238E27FC236}">
                    <a16:creationId xmlns:a16="http://schemas.microsoft.com/office/drawing/2014/main" xmlns="" id="{71D9905D-95DC-43F1-A06F-77EA09CB113D}"/>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6" name="Freeform: Shape 45">
                <a:extLst>
                  <a:ext uri="{FF2B5EF4-FFF2-40B4-BE49-F238E27FC236}">
                    <a16:creationId xmlns:a16="http://schemas.microsoft.com/office/drawing/2014/main" xmlns="" id="{31CBE348-D29E-4D12-8EBA-3A10A62E651A}"/>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7" name="Freeform: Shape 46">
                <a:extLst>
                  <a:ext uri="{FF2B5EF4-FFF2-40B4-BE49-F238E27FC236}">
                    <a16:creationId xmlns:a16="http://schemas.microsoft.com/office/drawing/2014/main" xmlns="" id="{EF15391B-7E7B-4D97-A92F-F52794BAA5B9}"/>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8" name="Freeform: Shape 47">
                <a:extLst>
                  <a:ext uri="{FF2B5EF4-FFF2-40B4-BE49-F238E27FC236}">
                    <a16:creationId xmlns:a16="http://schemas.microsoft.com/office/drawing/2014/main" xmlns="" id="{07565C43-D2C7-430D-8258-D900EFD403DA}"/>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9" name="Freeform: Shape 48">
                <a:extLst>
                  <a:ext uri="{FF2B5EF4-FFF2-40B4-BE49-F238E27FC236}">
                    <a16:creationId xmlns:a16="http://schemas.microsoft.com/office/drawing/2014/main" xmlns="" id="{F9CB13AC-A08D-4EC6-AC11-22AC3443F18E}"/>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27" name="Group 26">
              <a:extLst>
                <a:ext uri="{FF2B5EF4-FFF2-40B4-BE49-F238E27FC236}">
                  <a16:creationId xmlns:a16="http://schemas.microsoft.com/office/drawing/2014/main" xmlns="" id="{C9CF4153-1A76-423F-A578-7FA035624371}"/>
                </a:ext>
              </a:extLst>
            </p:cNvPr>
            <p:cNvGrpSpPr/>
            <p:nvPr/>
          </p:nvGrpSpPr>
          <p:grpSpPr>
            <a:xfrm rot="20275744" flipH="1">
              <a:off x="12999428" y="1262387"/>
              <a:ext cx="1627254" cy="1844118"/>
              <a:chOff x="5365048" y="479821"/>
              <a:chExt cx="8036930" cy="9108010"/>
            </a:xfrm>
          </p:grpSpPr>
          <p:sp>
            <p:nvSpPr>
              <p:cNvPr id="36" name="Freeform: Shape 35">
                <a:extLst>
                  <a:ext uri="{FF2B5EF4-FFF2-40B4-BE49-F238E27FC236}">
                    <a16:creationId xmlns:a16="http://schemas.microsoft.com/office/drawing/2014/main" xmlns="" id="{20E57069-86FB-4A4E-83B8-FC38BFB4FAE0}"/>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7" name="Freeform: Shape 36">
                <a:extLst>
                  <a:ext uri="{FF2B5EF4-FFF2-40B4-BE49-F238E27FC236}">
                    <a16:creationId xmlns:a16="http://schemas.microsoft.com/office/drawing/2014/main" xmlns="" id="{C1C39E1D-15EE-48C8-B55B-08022A7729C5}"/>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8" name="Freeform: Shape 37">
                <a:extLst>
                  <a:ext uri="{FF2B5EF4-FFF2-40B4-BE49-F238E27FC236}">
                    <a16:creationId xmlns:a16="http://schemas.microsoft.com/office/drawing/2014/main" xmlns="" id="{ED577E0C-07FB-4231-8072-5DF3B44C16C1}"/>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9" name="Freeform: Shape 38">
                <a:extLst>
                  <a:ext uri="{FF2B5EF4-FFF2-40B4-BE49-F238E27FC236}">
                    <a16:creationId xmlns:a16="http://schemas.microsoft.com/office/drawing/2014/main" xmlns="" id="{29A40F15-538E-41E9-9E19-C63D93F43875}"/>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0" name="Freeform: Shape 39">
                <a:extLst>
                  <a:ext uri="{FF2B5EF4-FFF2-40B4-BE49-F238E27FC236}">
                    <a16:creationId xmlns:a16="http://schemas.microsoft.com/office/drawing/2014/main" xmlns="" id="{A5416930-B926-43E8-BDE5-C5D1981F11E6}"/>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1" name="Freeform: Shape 40">
                <a:extLst>
                  <a:ext uri="{FF2B5EF4-FFF2-40B4-BE49-F238E27FC236}">
                    <a16:creationId xmlns:a16="http://schemas.microsoft.com/office/drawing/2014/main" xmlns="" id="{A6E4E422-62CE-47A9-AEAD-0EDA876D5C71}"/>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2" name="Freeform: Shape 41">
                <a:extLst>
                  <a:ext uri="{FF2B5EF4-FFF2-40B4-BE49-F238E27FC236}">
                    <a16:creationId xmlns:a16="http://schemas.microsoft.com/office/drawing/2014/main" xmlns="" id="{9983AB29-8A3C-45C2-9A8C-0BF94A1E3FAC}"/>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28" name="Group 27">
              <a:extLst>
                <a:ext uri="{FF2B5EF4-FFF2-40B4-BE49-F238E27FC236}">
                  <a16:creationId xmlns:a16="http://schemas.microsoft.com/office/drawing/2014/main" xmlns="" id="{35467981-2AFE-480C-BFAA-BE450B41E130}"/>
                </a:ext>
              </a:extLst>
            </p:cNvPr>
            <p:cNvGrpSpPr/>
            <p:nvPr/>
          </p:nvGrpSpPr>
          <p:grpSpPr>
            <a:xfrm rot="19361629" flipH="1">
              <a:off x="13519304" y="3604291"/>
              <a:ext cx="825203" cy="568334"/>
              <a:chOff x="3667032" y="1708483"/>
              <a:chExt cx="8105829" cy="5582653"/>
            </a:xfrm>
          </p:grpSpPr>
          <p:sp>
            <p:nvSpPr>
              <p:cNvPr id="29" name="Freeform: Shape 28">
                <a:extLst>
                  <a:ext uri="{FF2B5EF4-FFF2-40B4-BE49-F238E27FC236}">
                    <a16:creationId xmlns:a16="http://schemas.microsoft.com/office/drawing/2014/main" xmlns="" id="{27667868-145A-4811-A4E6-5D7AE07EC3C2}"/>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0" name="Freeform: Shape 29">
                <a:extLst>
                  <a:ext uri="{FF2B5EF4-FFF2-40B4-BE49-F238E27FC236}">
                    <a16:creationId xmlns:a16="http://schemas.microsoft.com/office/drawing/2014/main" xmlns="" id="{6A12FE78-44F7-4267-AE79-0AD4F7348346}"/>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1" name="Freeform: Shape 30">
                <a:extLst>
                  <a:ext uri="{FF2B5EF4-FFF2-40B4-BE49-F238E27FC236}">
                    <a16:creationId xmlns:a16="http://schemas.microsoft.com/office/drawing/2014/main" xmlns="" id="{8020F11C-E489-465D-9DED-1A0D1CFB1332}"/>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2" name="Freeform: Shape 31">
                <a:extLst>
                  <a:ext uri="{FF2B5EF4-FFF2-40B4-BE49-F238E27FC236}">
                    <a16:creationId xmlns:a16="http://schemas.microsoft.com/office/drawing/2014/main" xmlns="" id="{000FF429-5E8B-43CC-ACC3-2B1E0E89096A}"/>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3" name="Freeform: Shape 32">
                <a:extLst>
                  <a:ext uri="{FF2B5EF4-FFF2-40B4-BE49-F238E27FC236}">
                    <a16:creationId xmlns:a16="http://schemas.microsoft.com/office/drawing/2014/main" xmlns="" id="{0F33EE23-C8C6-42A3-BEF4-66847440BE3A}"/>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4" name="Freeform: Shape 33">
                <a:extLst>
                  <a:ext uri="{FF2B5EF4-FFF2-40B4-BE49-F238E27FC236}">
                    <a16:creationId xmlns:a16="http://schemas.microsoft.com/office/drawing/2014/main" xmlns="" id="{A8C0CBCF-D596-4B50-AA5C-2DE18B2DE665}"/>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5" name="Freeform: Shape 34">
                <a:extLst>
                  <a:ext uri="{FF2B5EF4-FFF2-40B4-BE49-F238E27FC236}">
                    <a16:creationId xmlns:a16="http://schemas.microsoft.com/office/drawing/2014/main" xmlns="" id="{0AE9311A-B6D9-48D6-9A10-E7CCE2DBF58D}"/>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grpSp>
        <p:nvGrpSpPr>
          <p:cNvPr id="113" name="Group 112">
            <a:extLst>
              <a:ext uri="{FF2B5EF4-FFF2-40B4-BE49-F238E27FC236}">
                <a16:creationId xmlns:a16="http://schemas.microsoft.com/office/drawing/2014/main" xmlns="" id="{31F27109-B9F6-4669-B633-B3038D2645A7}"/>
              </a:ext>
            </a:extLst>
          </p:cNvPr>
          <p:cNvGrpSpPr/>
          <p:nvPr/>
        </p:nvGrpSpPr>
        <p:grpSpPr>
          <a:xfrm>
            <a:off x="242934" y="3888781"/>
            <a:ext cx="4232727" cy="1126415"/>
            <a:chOff x="3960971" y="2767117"/>
            <a:chExt cx="4267200" cy="1321489"/>
          </a:xfrm>
        </p:grpSpPr>
        <p:sp>
          <p:nvSpPr>
            <p:cNvPr id="114" name="Freeform: Shape 113">
              <a:extLst>
                <a:ext uri="{FF2B5EF4-FFF2-40B4-BE49-F238E27FC236}">
                  <a16:creationId xmlns:a16="http://schemas.microsoft.com/office/drawing/2014/main" xmlns="" id="{222850DF-6339-45A0-9715-5EFBF62D4ECC}"/>
                </a:ext>
              </a:extLst>
            </p:cNvPr>
            <p:cNvSpPr/>
            <p:nvPr/>
          </p:nvSpPr>
          <p:spPr>
            <a:xfrm>
              <a:off x="4049553" y="3359522"/>
              <a:ext cx="4086225" cy="657225"/>
            </a:xfrm>
            <a:custGeom>
              <a:avLst/>
              <a:gdLst>
                <a:gd name="connsiteX0" fmla="*/ 3881914 w 4086225"/>
                <a:gd name="connsiteY0" fmla="*/ 86622 h 657225"/>
                <a:gd name="connsiteX1" fmla="*/ 2049304 w 4086225"/>
                <a:gd name="connsiteY1" fmla="*/ 319032 h 657225"/>
                <a:gd name="connsiteX2" fmla="*/ 2049304 w 4086225"/>
                <a:gd name="connsiteY2" fmla="*/ 313317 h 657225"/>
                <a:gd name="connsiteX3" fmla="*/ 210979 w 4086225"/>
                <a:gd name="connsiteY3" fmla="*/ 78050 h 657225"/>
                <a:gd name="connsiteX4" fmla="*/ 7144 w 4086225"/>
                <a:gd name="connsiteY4" fmla="*/ 603830 h 657225"/>
                <a:gd name="connsiteX5" fmla="*/ 1779746 w 4086225"/>
                <a:gd name="connsiteY5" fmla="*/ 375230 h 657225"/>
                <a:gd name="connsiteX6" fmla="*/ 2043589 w 4086225"/>
                <a:gd name="connsiteY6" fmla="*/ 643835 h 657225"/>
                <a:gd name="connsiteX7" fmla="*/ 2043589 w 4086225"/>
                <a:gd name="connsiteY7" fmla="*/ 652407 h 657225"/>
                <a:gd name="connsiteX8" fmla="*/ 2312194 w 4086225"/>
                <a:gd name="connsiteY8" fmla="*/ 383802 h 657225"/>
                <a:gd name="connsiteX9" fmla="*/ 4084796 w 4086225"/>
                <a:gd name="connsiteY9" fmla="*/ 612402 h 657225"/>
                <a:gd name="connsiteX10" fmla="*/ 3881914 w 4086225"/>
                <a:gd name="connsiteY10" fmla="*/ 86622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086225" h="657225">
                  <a:moveTo>
                    <a:pt x="3881914" y="86622"/>
                  </a:moveTo>
                  <a:cubicBezTo>
                    <a:pt x="3555206" y="-1960"/>
                    <a:pt x="2711291" y="-80065"/>
                    <a:pt x="2049304" y="319032"/>
                  </a:cubicBezTo>
                  <a:lnTo>
                    <a:pt x="2049304" y="313317"/>
                  </a:lnTo>
                  <a:cubicBezTo>
                    <a:pt x="1385411" y="-88638"/>
                    <a:pt x="538639" y="-9580"/>
                    <a:pt x="210979" y="78050"/>
                  </a:cubicBezTo>
                  <a:cubicBezTo>
                    <a:pt x="210979" y="78050"/>
                    <a:pt x="17621" y="294267"/>
                    <a:pt x="7144" y="603830"/>
                  </a:cubicBezTo>
                  <a:lnTo>
                    <a:pt x="1779746" y="375230"/>
                  </a:lnTo>
                  <a:cubicBezTo>
                    <a:pt x="1779746" y="521915"/>
                    <a:pt x="1897856" y="640977"/>
                    <a:pt x="2043589" y="643835"/>
                  </a:cubicBezTo>
                  <a:lnTo>
                    <a:pt x="2043589" y="652407"/>
                  </a:lnTo>
                  <a:cubicBezTo>
                    <a:pt x="2192179" y="652407"/>
                    <a:pt x="2312194" y="532392"/>
                    <a:pt x="2312194" y="383802"/>
                  </a:cubicBezTo>
                  <a:lnTo>
                    <a:pt x="4084796" y="612402"/>
                  </a:lnTo>
                  <a:cubicBezTo>
                    <a:pt x="4076224" y="302840"/>
                    <a:pt x="3881914" y="86622"/>
                    <a:pt x="3881914" y="86622"/>
                  </a:cubicBezTo>
                  <a:close/>
                </a:path>
              </a:pathLst>
            </a:custGeom>
            <a:solidFill>
              <a:srgbClr val="F9F8F7"/>
            </a:solidFill>
            <a:ln w="9525" cap="flat">
              <a:noFill/>
              <a:prstDash val="solid"/>
              <a:miter/>
            </a:ln>
          </p:spPr>
          <p:txBody>
            <a:bodyPr rtlCol="0" anchor="ctr"/>
            <a:lstStyle/>
            <a:p>
              <a:endParaRPr lang="en-US" sz="1200"/>
            </a:p>
          </p:txBody>
        </p:sp>
        <p:sp>
          <p:nvSpPr>
            <p:cNvPr id="115" name="Freeform: Shape 114">
              <a:extLst>
                <a:ext uri="{FF2B5EF4-FFF2-40B4-BE49-F238E27FC236}">
                  <a16:creationId xmlns:a16="http://schemas.microsoft.com/office/drawing/2014/main" xmlns="" id="{09F7AC77-C86D-41F2-941E-BD42FC797410}"/>
                </a:ext>
              </a:extLst>
            </p:cNvPr>
            <p:cNvSpPr/>
            <p:nvPr/>
          </p:nvSpPr>
          <p:spPr>
            <a:xfrm>
              <a:off x="3960971" y="3698081"/>
              <a:ext cx="4267200" cy="390525"/>
            </a:xfrm>
            <a:custGeom>
              <a:avLst/>
              <a:gdLst>
                <a:gd name="connsiteX0" fmla="*/ 2127409 w 4267200"/>
                <a:gd name="connsiteY0" fmla="*/ 389096 h 390525"/>
                <a:gd name="connsiteX1" fmla="*/ 1806416 w 4267200"/>
                <a:gd name="connsiteY1" fmla="*/ 120491 h 390525"/>
                <a:gd name="connsiteX2" fmla="*/ 51911 w 4267200"/>
                <a:gd name="connsiteY2" fmla="*/ 330041 h 390525"/>
                <a:gd name="connsiteX3" fmla="*/ 7144 w 4267200"/>
                <a:gd name="connsiteY3" fmla="*/ 294799 h 390525"/>
                <a:gd name="connsiteX4" fmla="*/ 7144 w 4267200"/>
                <a:gd name="connsiteY4" fmla="*/ 251936 h 390525"/>
                <a:gd name="connsiteX5" fmla="*/ 51911 w 4267200"/>
                <a:gd name="connsiteY5" fmla="*/ 216694 h 390525"/>
                <a:gd name="connsiteX6" fmla="*/ 1859756 w 4267200"/>
                <a:gd name="connsiteY6" fmla="*/ 7144 h 390525"/>
                <a:gd name="connsiteX7" fmla="*/ 1915954 w 4267200"/>
                <a:gd name="connsiteY7" fmla="*/ 65246 h 390525"/>
                <a:gd name="connsiteX8" fmla="*/ 2127409 w 4267200"/>
                <a:gd name="connsiteY8" fmla="*/ 275749 h 390525"/>
                <a:gd name="connsiteX9" fmla="*/ 2338864 w 4267200"/>
                <a:gd name="connsiteY9" fmla="*/ 65246 h 390525"/>
                <a:gd name="connsiteX10" fmla="*/ 2395061 w 4267200"/>
                <a:gd name="connsiteY10" fmla="*/ 7144 h 390525"/>
                <a:gd name="connsiteX11" fmla="*/ 4231482 w 4267200"/>
                <a:gd name="connsiteY11" fmla="*/ 216694 h 390525"/>
                <a:gd name="connsiteX12" fmla="*/ 4266724 w 4267200"/>
                <a:gd name="connsiteY12" fmla="*/ 251936 h 390525"/>
                <a:gd name="connsiteX13" fmla="*/ 4266724 w 4267200"/>
                <a:gd name="connsiteY13" fmla="*/ 294799 h 390525"/>
                <a:gd name="connsiteX14" fmla="*/ 4231482 w 4267200"/>
                <a:gd name="connsiteY14" fmla="*/ 330041 h 390525"/>
                <a:gd name="connsiteX15" fmla="*/ 2448401 w 4267200"/>
                <a:gd name="connsiteY15" fmla="*/ 120491 h 390525"/>
                <a:gd name="connsiteX16" fmla="*/ 2127409 w 4267200"/>
                <a:gd name="connsiteY16" fmla="*/ 389096 h 39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67200" h="390525">
                  <a:moveTo>
                    <a:pt x="2127409" y="389096"/>
                  </a:moveTo>
                  <a:cubicBezTo>
                    <a:pt x="1967389" y="389096"/>
                    <a:pt x="1834039" y="272891"/>
                    <a:pt x="1806416" y="120491"/>
                  </a:cubicBezTo>
                  <a:lnTo>
                    <a:pt x="51911" y="330041"/>
                  </a:lnTo>
                  <a:cubicBezTo>
                    <a:pt x="31909" y="330041"/>
                    <a:pt x="7144" y="313849"/>
                    <a:pt x="7144" y="294799"/>
                  </a:cubicBezTo>
                  <a:lnTo>
                    <a:pt x="7144" y="251936"/>
                  </a:lnTo>
                  <a:cubicBezTo>
                    <a:pt x="7144" y="231934"/>
                    <a:pt x="32861" y="216694"/>
                    <a:pt x="51911" y="216694"/>
                  </a:cubicBezTo>
                  <a:lnTo>
                    <a:pt x="1859756" y="7144"/>
                  </a:lnTo>
                  <a:cubicBezTo>
                    <a:pt x="1891189" y="7144"/>
                    <a:pt x="1915954" y="32861"/>
                    <a:pt x="1915954" y="65246"/>
                  </a:cubicBezTo>
                  <a:cubicBezTo>
                    <a:pt x="1915954" y="181451"/>
                    <a:pt x="2011204" y="275749"/>
                    <a:pt x="2127409" y="275749"/>
                  </a:cubicBezTo>
                  <a:cubicBezTo>
                    <a:pt x="2243614" y="275749"/>
                    <a:pt x="2338864" y="181451"/>
                    <a:pt x="2338864" y="65246"/>
                  </a:cubicBezTo>
                  <a:cubicBezTo>
                    <a:pt x="2338864" y="33814"/>
                    <a:pt x="2363629" y="7144"/>
                    <a:pt x="2395061" y="7144"/>
                  </a:cubicBezTo>
                  <a:lnTo>
                    <a:pt x="4231482" y="216694"/>
                  </a:lnTo>
                  <a:cubicBezTo>
                    <a:pt x="4251484" y="216694"/>
                    <a:pt x="4266724" y="232886"/>
                    <a:pt x="4266724" y="251936"/>
                  </a:cubicBezTo>
                  <a:lnTo>
                    <a:pt x="4266724" y="294799"/>
                  </a:lnTo>
                  <a:cubicBezTo>
                    <a:pt x="4266724" y="314801"/>
                    <a:pt x="4250532" y="330041"/>
                    <a:pt x="4231482" y="330041"/>
                  </a:cubicBezTo>
                  <a:lnTo>
                    <a:pt x="2448401" y="120491"/>
                  </a:lnTo>
                  <a:cubicBezTo>
                    <a:pt x="2420779" y="272891"/>
                    <a:pt x="2287429" y="389096"/>
                    <a:pt x="2127409" y="389096"/>
                  </a:cubicBezTo>
                  <a:close/>
                </a:path>
              </a:pathLst>
            </a:custGeom>
            <a:solidFill>
              <a:schemeClr val="accent5">
                <a:lumMod val="50000"/>
              </a:schemeClr>
            </a:solidFill>
            <a:ln w="9525" cap="flat">
              <a:noFill/>
              <a:prstDash val="solid"/>
              <a:miter/>
            </a:ln>
          </p:spPr>
          <p:txBody>
            <a:bodyPr rtlCol="0" anchor="ctr"/>
            <a:lstStyle/>
            <a:p>
              <a:endParaRPr lang="en-US" sz="1200"/>
            </a:p>
          </p:txBody>
        </p:sp>
        <p:sp>
          <p:nvSpPr>
            <p:cNvPr id="116" name="Freeform: Shape 115">
              <a:extLst>
                <a:ext uri="{FF2B5EF4-FFF2-40B4-BE49-F238E27FC236}">
                  <a16:creationId xmlns:a16="http://schemas.microsoft.com/office/drawing/2014/main" xmlns="" id="{2B9C10CB-44CB-46F4-8C4A-2BD8013C237F}"/>
                </a:ext>
              </a:extLst>
            </p:cNvPr>
            <p:cNvSpPr/>
            <p:nvPr/>
          </p:nvSpPr>
          <p:spPr>
            <a:xfrm>
              <a:off x="6068849" y="2857621"/>
              <a:ext cx="1809750" cy="857250"/>
            </a:xfrm>
            <a:custGeom>
              <a:avLst/>
              <a:gdLst>
                <a:gd name="connsiteX0" fmla="*/ 1806416 w 1809750"/>
                <a:gd name="connsiteY0" fmla="*/ 463748 h 857250"/>
                <a:gd name="connsiteX1" fmla="*/ 423386 w 1809750"/>
                <a:gd name="connsiteY1" fmla="*/ 638056 h 857250"/>
                <a:gd name="connsiteX2" fmla="*/ 437674 w 1809750"/>
                <a:gd name="connsiteY2" fmla="*/ 632341 h 857250"/>
                <a:gd name="connsiteX3" fmla="*/ 1751171 w 1809750"/>
                <a:gd name="connsiteY3" fmla="*/ 395168 h 857250"/>
                <a:gd name="connsiteX4" fmla="*/ 1769269 w 1809750"/>
                <a:gd name="connsiteY4" fmla="*/ 375166 h 857250"/>
                <a:gd name="connsiteX5" fmla="*/ 1749266 w 1809750"/>
                <a:gd name="connsiteY5" fmla="*/ 357068 h 857250"/>
                <a:gd name="connsiteX6" fmla="*/ 421481 w 1809750"/>
                <a:gd name="connsiteY6" fmla="*/ 598051 h 857250"/>
                <a:gd name="connsiteX7" fmla="*/ 343376 w 1809750"/>
                <a:gd name="connsiteY7" fmla="*/ 631388 h 857250"/>
                <a:gd name="connsiteX8" fmla="*/ 1721644 w 1809750"/>
                <a:gd name="connsiteY8" fmla="*/ 305633 h 857250"/>
                <a:gd name="connsiteX9" fmla="*/ 1726406 w 1809750"/>
                <a:gd name="connsiteY9" fmla="*/ 300871 h 857250"/>
                <a:gd name="connsiteX10" fmla="*/ 1721644 w 1809750"/>
                <a:gd name="connsiteY10" fmla="*/ 296108 h 857250"/>
                <a:gd name="connsiteX11" fmla="*/ 381476 w 1809750"/>
                <a:gd name="connsiteY11" fmla="*/ 603766 h 857250"/>
                <a:gd name="connsiteX12" fmla="*/ 454819 w 1809750"/>
                <a:gd name="connsiteY12" fmla="*/ 566618 h 857250"/>
                <a:gd name="connsiteX13" fmla="*/ 1654016 w 1809750"/>
                <a:gd name="connsiteY13" fmla="*/ 252293 h 857250"/>
                <a:gd name="connsiteX14" fmla="*/ 1671161 w 1809750"/>
                <a:gd name="connsiteY14" fmla="*/ 232291 h 857250"/>
                <a:gd name="connsiteX15" fmla="*/ 1650206 w 1809750"/>
                <a:gd name="connsiteY15" fmla="*/ 214193 h 857250"/>
                <a:gd name="connsiteX16" fmla="*/ 435769 w 1809750"/>
                <a:gd name="connsiteY16" fmla="*/ 532328 h 857250"/>
                <a:gd name="connsiteX17" fmla="*/ 104299 w 1809750"/>
                <a:gd name="connsiteY17" fmla="*/ 725686 h 857250"/>
                <a:gd name="connsiteX18" fmla="*/ 1428274 w 1809750"/>
                <a:gd name="connsiteY18" fmla="*/ 17026 h 857250"/>
                <a:gd name="connsiteX19" fmla="*/ 1431131 w 1809750"/>
                <a:gd name="connsiteY19" fmla="*/ 10358 h 857250"/>
                <a:gd name="connsiteX20" fmla="*/ 1424464 w 1809750"/>
                <a:gd name="connsiteY20" fmla="*/ 7501 h 857250"/>
                <a:gd name="connsiteX21" fmla="*/ 57626 w 1809750"/>
                <a:gd name="connsiteY21" fmla="*/ 759023 h 857250"/>
                <a:gd name="connsiteX22" fmla="*/ 9049 w 1809750"/>
                <a:gd name="connsiteY22" fmla="*/ 799028 h 857250"/>
                <a:gd name="connsiteX23" fmla="*/ 21431 w 1809750"/>
                <a:gd name="connsiteY23" fmla="*/ 812363 h 857250"/>
                <a:gd name="connsiteX24" fmla="*/ 7144 w 1809750"/>
                <a:gd name="connsiteY24" fmla="*/ 823793 h 857250"/>
                <a:gd name="connsiteX25" fmla="*/ 31909 w 1809750"/>
                <a:gd name="connsiteY25" fmla="*/ 852368 h 857250"/>
                <a:gd name="connsiteX26" fmla="*/ 327184 w 1809750"/>
                <a:gd name="connsiteY26" fmla="*/ 679013 h 857250"/>
                <a:gd name="connsiteX27" fmla="*/ 330994 w 1809750"/>
                <a:gd name="connsiteY27" fmla="*/ 681871 h 857250"/>
                <a:gd name="connsiteX28" fmla="*/ 332899 w 1809750"/>
                <a:gd name="connsiteY28" fmla="*/ 681871 h 857250"/>
                <a:gd name="connsiteX29" fmla="*/ 1805464 w 1809750"/>
                <a:gd name="connsiteY29" fmla="*/ 472321 h 857250"/>
                <a:gd name="connsiteX30" fmla="*/ 1810226 w 1809750"/>
                <a:gd name="connsiteY30" fmla="*/ 467558 h 857250"/>
                <a:gd name="connsiteX31" fmla="*/ 1806416 w 1809750"/>
                <a:gd name="connsiteY31" fmla="*/ 463748 h 857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09750" h="857250">
                  <a:moveTo>
                    <a:pt x="1806416" y="463748"/>
                  </a:moveTo>
                  <a:cubicBezTo>
                    <a:pt x="1798796" y="463748"/>
                    <a:pt x="1060609" y="411361"/>
                    <a:pt x="423386" y="638056"/>
                  </a:cubicBezTo>
                  <a:cubicBezTo>
                    <a:pt x="428149" y="636151"/>
                    <a:pt x="432911" y="634246"/>
                    <a:pt x="437674" y="632341"/>
                  </a:cubicBezTo>
                  <a:cubicBezTo>
                    <a:pt x="691039" y="529471"/>
                    <a:pt x="1122521" y="420886"/>
                    <a:pt x="1751171" y="395168"/>
                  </a:cubicBezTo>
                  <a:cubicBezTo>
                    <a:pt x="1761649" y="395168"/>
                    <a:pt x="1770221" y="385643"/>
                    <a:pt x="1769269" y="375166"/>
                  </a:cubicBezTo>
                  <a:cubicBezTo>
                    <a:pt x="1769269" y="364688"/>
                    <a:pt x="1759744" y="356116"/>
                    <a:pt x="1749266" y="357068"/>
                  </a:cubicBezTo>
                  <a:cubicBezTo>
                    <a:pt x="1114901" y="383738"/>
                    <a:pt x="676751" y="494228"/>
                    <a:pt x="421481" y="598051"/>
                  </a:cubicBezTo>
                  <a:cubicBezTo>
                    <a:pt x="393859" y="609481"/>
                    <a:pt x="368141" y="619958"/>
                    <a:pt x="343376" y="631388"/>
                  </a:cubicBezTo>
                  <a:cubicBezTo>
                    <a:pt x="999649" y="316111"/>
                    <a:pt x="1713071" y="305633"/>
                    <a:pt x="1721644" y="305633"/>
                  </a:cubicBezTo>
                  <a:cubicBezTo>
                    <a:pt x="1724501" y="305633"/>
                    <a:pt x="1726406" y="303728"/>
                    <a:pt x="1726406" y="300871"/>
                  </a:cubicBezTo>
                  <a:cubicBezTo>
                    <a:pt x="1726406" y="298013"/>
                    <a:pt x="1724501" y="296108"/>
                    <a:pt x="1721644" y="296108"/>
                  </a:cubicBezTo>
                  <a:cubicBezTo>
                    <a:pt x="1713071" y="296108"/>
                    <a:pt x="1027271" y="306586"/>
                    <a:pt x="381476" y="603766"/>
                  </a:cubicBezTo>
                  <a:cubicBezTo>
                    <a:pt x="404336" y="591383"/>
                    <a:pt x="429101" y="579001"/>
                    <a:pt x="454819" y="566618"/>
                  </a:cubicBezTo>
                  <a:cubicBezTo>
                    <a:pt x="708184" y="443746"/>
                    <a:pt x="1073944" y="298013"/>
                    <a:pt x="1654016" y="252293"/>
                  </a:cubicBezTo>
                  <a:cubicBezTo>
                    <a:pt x="1664494" y="251341"/>
                    <a:pt x="1672114" y="242768"/>
                    <a:pt x="1671161" y="232291"/>
                  </a:cubicBezTo>
                  <a:cubicBezTo>
                    <a:pt x="1670209" y="221813"/>
                    <a:pt x="1660684" y="214193"/>
                    <a:pt x="1650206" y="214193"/>
                  </a:cubicBezTo>
                  <a:cubicBezTo>
                    <a:pt x="1062514" y="259913"/>
                    <a:pt x="691991" y="407551"/>
                    <a:pt x="435769" y="532328"/>
                  </a:cubicBezTo>
                  <a:cubicBezTo>
                    <a:pt x="284321" y="605671"/>
                    <a:pt x="174784" y="676156"/>
                    <a:pt x="104299" y="725686"/>
                  </a:cubicBezTo>
                  <a:cubicBezTo>
                    <a:pt x="620554" y="206573"/>
                    <a:pt x="1420654" y="19883"/>
                    <a:pt x="1428274" y="17026"/>
                  </a:cubicBezTo>
                  <a:cubicBezTo>
                    <a:pt x="1431131" y="16073"/>
                    <a:pt x="1432084" y="13216"/>
                    <a:pt x="1431131" y="10358"/>
                  </a:cubicBezTo>
                  <a:cubicBezTo>
                    <a:pt x="1430179" y="7501"/>
                    <a:pt x="1427321" y="6548"/>
                    <a:pt x="1424464" y="7501"/>
                  </a:cubicBezTo>
                  <a:cubicBezTo>
                    <a:pt x="1415891" y="11311"/>
                    <a:pt x="573881" y="207526"/>
                    <a:pt x="57626" y="759023"/>
                  </a:cubicBezTo>
                  <a:cubicBezTo>
                    <a:pt x="27146" y="782836"/>
                    <a:pt x="10954" y="797123"/>
                    <a:pt x="9049" y="799028"/>
                  </a:cubicBezTo>
                  <a:lnTo>
                    <a:pt x="21431" y="812363"/>
                  </a:lnTo>
                  <a:cubicBezTo>
                    <a:pt x="12859" y="819031"/>
                    <a:pt x="8096" y="822841"/>
                    <a:pt x="7144" y="823793"/>
                  </a:cubicBezTo>
                  <a:lnTo>
                    <a:pt x="31909" y="852368"/>
                  </a:lnTo>
                  <a:cubicBezTo>
                    <a:pt x="32861" y="851416"/>
                    <a:pt x="126206" y="772358"/>
                    <a:pt x="327184" y="679013"/>
                  </a:cubicBezTo>
                  <a:cubicBezTo>
                    <a:pt x="328136" y="680918"/>
                    <a:pt x="329089" y="681871"/>
                    <a:pt x="330994" y="681871"/>
                  </a:cubicBezTo>
                  <a:cubicBezTo>
                    <a:pt x="331946" y="681871"/>
                    <a:pt x="332899" y="681871"/>
                    <a:pt x="332899" y="681871"/>
                  </a:cubicBezTo>
                  <a:cubicBezTo>
                    <a:pt x="986314" y="414218"/>
                    <a:pt x="1797844" y="472321"/>
                    <a:pt x="1805464" y="472321"/>
                  </a:cubicBezTo>
                  <a:cubicBezTo>
                    <a:pt x="1808321" y="472321"/>
                    <a:pt x="1810226" y="470416"/>
                    <a:pt x="1810226" y="467558"/>
                  </a:cubicBezTo>
                  <a:cubicBezTo>
                    <a:pt x="1811179" y="465653"/>
                    <a:pt x="1808321" y="463748"/>
                    <a:pt x="1806416" y="463748"/>
                  </a:cubicBezTo>
                  <a:close/>
                </a:path>
              </a:pathLst>
            </a:custGeom>
            <a:solidFill>
              <a:srgbClr val="F9F8F7"/>
            </a:solidFill>
            <a:ln w="9525" cap="flat">
              <a:noFill/>
              <a:prstDash val="solid"/>
              <a:miter/>
            </a:ln>
          </p:spPr>
          <p:txBody>
            <a:bodyPr rtlCol="0" anchor="ctr"/>
            <a:lstStyle/>
            <a:p>
              <a:endParaRPr lang="en-US" sz="1200" dirty="0"/>
            </a:p>
          </p:txBody>
        </p:sp>
        <p:sp>
          <p:nvSpPr>
            <p:cNvPr id="117" name="Freeform: Shape 116">
              <a:extLst>
                <a:ext uri="{FF2B5EF4-FFF2-40B4-BE49-F238E27FC236}">
                  <a16:creationId xmlns:a16="http://schemas.microsoft.com/office/drawing/2014/main" xmlns="" id="{8EB2E6BD-2396-48EF-BEFF-AD7EDF7F8A75}"/>
                </a:ext>
              </a:extLst>
            </p:cNvPr>
            <p:cNvSpPr/>
            <p:nvPr/>
          </p:nvSpPr>
          <p:spPr>
            <a:xfrm>
              <a:off x="4297199" y="2767117"/>
              <a:ext cx="1809750" cy="942975"/>
            </a:xfrm>
            <a:custGeom>
              <a:avLst/>
              <a:gdLst>
                <a:gd name="connsiteX0" fmla="*/ 1811179 w 1809750"/>
                <a:gd name="connsiteY0" fmla="*/ 915250 h 942975"/>
                <a:gd name="connsiteX1" fmla="*/ 1796891 w 1809750"/>
                <a:gd name="connsiteY1" fmla="*/ 903820 h 942975"/>
                <a:gd name="connsiteX2" fmla="*/ 1809274 w 1809750"/>
                <a:gd name="connsiteY2" fmla="*/ 890485 h 942975"/>
                <a:gd name="connsiteX3" fmla="*/ 1779746 w 1809750"/>
                <a:gd name="connsiteY3" fmla="*/ 865720 h 942975"/>
                <a:gd name="connsiteX4" fmla="*/ 451009 w 1809750"/>
                <a:gd name="connsiteY4" fmla="*/ 7517 h 942975"/>
                <a:gd name="connsiteX5" fmla="*/ 444341 w 1809750"/>
                <a:gd name="connsiteY5" fmla="*/ 9422 h 942975"/>
                <a:gd name="connsiteX6" fmla="*/ 446246 w 1809750"/>
                <a:gd name="connsiteY6" fmla="*/ 16090 h 942975"/>
                <a:gd name="connsiteX7" fmla="*/ 1745456 w 1809750"/>
                <a:gd name="connsiteY7" fmla="*/ 839050 h 942975"/>
                <a:gd name="connsiteX8" fmla="*/ 1381601 w 1809750"/>
                <a:gd name="connsiteY8" fmla="*/ 621880 h 942975"/>
                <a:gd name="connsiteX9" fmla="*/ 168116 w 1809750"/>
                <a:gd name="connsiteY9" fmla="*/ 304697 h 942975"/>
                <a:gd name="connsiteX10" fmla="*/ 147161 w 1809750"/>
                <a:gd name="connsiteY10" fmla="*/ 322795 h 942975"/>
                <a:gd name="connsiteX11" fmla="*/ 164306 w 1809750"/>
                <a:gd name="connsiteY11" fmla="*/ 342797 h 942975"/>
                <a:gd name="connsiteX12" fmla="*/ 1363504 w 1809750"/>
                <a:gd name="connsiteY12" fmla="*/ 657122 h 942975"/>
                <a:gd name="connsiteX13" fmla="*/ 1436846 w 1809750"/>
                <a:gd name="connsiteY13" fmla="*/ 694270 h 942975"/>
                <a:gd name="connsiteX14" fmla="*/ 97631 w 1809750"/>
                <a:gd name="connsiteY14" fmla="*/ 385660 h 942975"/>
                <a:gd name="connsiteX15" fmla="*/ 92869 w 1809750"/>
                <a:gd name="connsiteY15" fmla="*/ 390422 h 942975"/>
                <a:gd name="connsiteX16" fmla="*/ 97631 w 1809750"/>
                <a:gd name="connsiteY16" fmla="*/ 395185 h 942975"/>
                <a:gd name="connsiteX17" fmla="*/ 1475899 w 1809750"/>
                <a:gd name="connsiteY17" fmla="*/ 720940 h 942975"/>
                <a:gd name="connsiteX18" fmla="*/ 1397794 w 1809750"/>
                <a:gd name="connsiteY18" fmla="*/ 687602 h 942975"/>
                <a:gd name="connsiteX19" fmla="*/ 70009 w 1809750"/>
                <a:gd name="connsiteY19" fmla="*/ 446620 h 942975"/>
                <a:gd name="connsiteX20" fmla="*/ 50006 w 1809750"/>
                <a:gd name="connsiteY20" fmla="*/ 464717 h 942975"/>
                <a:gd name="connsiteX21" fmla="*/ 68104 w 1809750"/>
                <a:gd name="connsiteY21" fmla="*/ 484720 h 942975"/>
                <a:gd name="connsiteX22" fmla="*/ 1381601 w 1809750"/>
                <a:gd name="connsiteY22" fmla="*/ 721892 h 942975"/>
                <a:gd name="connsiteX23" fmla="*/ 1395889 w 1809750"/>
                <a:gd name="connsiteY23" fmla="*/ 727607 h 942975"/>
                <a:gd name="connsiteX24" fmla="*/ 11906 w 1809750"/>
                <a:gd name="connsiteY24" fmla="*/ 554252 h 942975"/>
                <a:gd name="connsiteX25" fmla="*/ 7144 w 1809750"/>
                <a:gd name="connsiteY25" fmla="*/ 559015 h 942975"/>
                <a:gd name="connsiteX26" fmla="*/ 11906 w 1809750"/>
                <a:gd name="connsiteY26" fmla="*/ 563777 h 942975"/>
                <a:gd name="connsiteX27" fmla="*/ 1484471 w 1809750"/>
                <a:gd name="connsiteY27" fmla="*/ 773327 h 942975"/>
                <a:gd name="connsiteX28" fmla="*/ 1486376 w 1809750"/>
                <a:gd name="connsiteY28" fmla="*/ 773327 h 942975"/>
                <a:gd name="connsiteX29" fmla="*/ 1490186 w 1809750"/>
                <a:gd name="connsiteY29" fmla="*/ 770470 h 942975"/>
                <a:gd name="connsiteX30" fmla="*/ 1785461 w 1809750"/>
                <a:gd name="connsiteY30" fmla="*/ 943825 h 942975"/>
                <a:gd name="connsiteX31" fmla="*/ 1811179 w 1809750"/>
                <a:gd name="connsiteY31" fmla="*/ 915250 h 942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09750" h="942975">
                  <a:moveTo>
                    <a:pt x="1811179" y="915250"/>
                  </a:moveTo>
                  <a:cubicBezTo>
                    <a:pt x="1810226" y="914297"/>
                    <a:pt x="1805464" y="910487"/>
                    <a:pt x="1796891" y="903820"/>
                  </a:cubicBezTo>
                  <a:lnTo>
                    <a:pt x="1809274" y="890485"/>
                  </a:lnTo>
                  <a:cubicBezTo>
                    <a:pt x="1807369" y="889532"/>
                    <a:pt x="1797844" y="880007"/>
                    <a:pt x="1779746" y="865720"/>
                  </a:cubicBezTo>
                  <a:cubicBezTo>
                    <a:pt x="1303496" y="268502"/>
                    <a:pt x="459581" y="12280"/>
                    <a:pt x="451009" y="7517"/>
                  </a:cubicBezTo>
                  <a:cubicBezTo>
                    <a:pt x="448151" y="6565"/>
                    <a:pt x="446246" y="7517"/>
                    <a:pt x="444341" y="9422"/>
                  </a:cubicBezTo>
                  <a:cubicBezTo>
                    <a:pt x="443389" y="11327"/>
                    <a:pt x="444341" y="14185"/>
                    <a:pt x="446246" y="16090"/>
                  </a:cubicBezTo>
                  <a:cubicBezTo>
                    <a:pt x="453866" y="19900"/>
                    <a:pt x="1267301" y="266597"/>
                    <a:pt x="1745456" y="839050"/>
                  </a:cubicBezTo>
                  <a:cubicBezTo>
                    <a:pt x="1678781" y="789520"/>
                    <a:pt x="1558766" y="707605"/>
                    <a:pt x="1381601" y="621880"/>
                  </a:cubicBezTo>
                  <a:cubicBezTo>
                    <a:pt x="1126331" y="498055"/>
                    <a:pt x="754856" y="350417"/>
                    <a:pt x="168116" y="304697"/>
                  </a:cubicBezTo>
                  <a:cubicBezTo>
                    <a:pt x="157639" y="303745"/>
                    <a:pt x="148114" y="311365"/>
                    <a:pt x="147161" y="322795"/>
                  </a:cubicBezTo>
                  <a:cubicBezTo>
                    <a:pt x="146209" y="333272"/>
                    <a:pt x="153829" y="341845"/>
                    <a:pt x="164306" y="342797"/>
                  </a:cubicBezTo>
                  <a:cubicBezTo>
                    <a:pt x="744379" y="388517"/>
                    <a:pt x="1110139" y="534250"/>
                    <a:pt x="1363504" y="657122"/>
                  </a:cubicBezTo>
                  <a:cubicBezTo>
                    <a:pt x="1389221" y="669505"/>
                    <a:pt x="1413986" y="681887"/>
                    <a:pt x="1436846" y="694270"/>
                  </a:cubicBezTo>
                  <a:cubicBezTo>
                    <a:pt x="791051" y="396137"/>
                    <a:pt x="105251" y="385660"/>
                    <a:pt x="97631" y="385660"/>
                  </a:cubicBezTo>
                  <a:cubicBezTo>
                    <a:pt x="94774" y="385660"/>
                    <a:pt x="92869" y="387565"/>
                    <a:pt x="92869" y="390422"/>
                  </a:cubicBezTo>
                  <a:cubicBezTo>
                    <a:pt x="92869" y="393280"/>
                    <a:pt x="94774" y="395185"/>
                    <a:pt x="97631" y="395185"/>
                  </a:cubicBezTo>
                  <a:cubicBezTo>
                    <a:pt x="106204" y="395185"/>
                    <a:pt x="819626" y="405662"/>
                    <a:pt x="1475899" y="720940"/>
                  </a:cubicBezTo>
                  <a:cubicBezTo>
                    <a:pt x="1451134" y="710462"/>
                    <a:pt x="1425416" y="699032"/>
                    <a:pt x="1397794" y="687602"/>
                  </a:cubicBezTo>
                  <a:cubicBezTo>
                    <a:pt x="1141571" y="582827"/>
                    <a:pt x="704374" y="473290"/>
                    <a:pt x="70009" y="446620"/>
                  </a:cubicBezTo>
                  <a:cubicBezTo>
                    <a:pt x="59531" y="446620"/>
                    <a:pt x="50959" y="454240"/>
                    <a:pt x="50006" y="464717"/>
                  </a:cubicBezTo>
                  <a:cubicBezTo>
                    <a:pt x="50006" y="475195"/>
                    <a:pt x="57626" y="483767"/>
                    <a:pt x="68104" y="484720"/>
                  </a:cubicBezTo>
                  <a:cubicBezTo>
                    <a:pt x="695801" y="511390"/>
                    <a:pt x="1128236" y="619975"/>
                    <a:pt x="1381601" y="721892"/>
                  </a:cubicBezTo>
                  <a:cubicBezTo>
                    <a:pt x="1386364" y="723797"/>
                    <a:pt x="1391126" y="725702"/>
                    <a:pt x="1395889" y="727607"/>
                  </a:cubicBezTo>
                  <a:cubicBezTo>
                    <a:pt x="758666" y="501865"/>
                    <a:pt x="19526" y="554252"/>
                    <a:pt x="11906" y="554252"/>
                  </a:cubicBezTo>
                  <a:cubicBezTo>
                    <a:pt x="9049" y="554252"/>
                    <a:pt x="7144" y="556157"/>
                    <a:pt x="7144" y="559015"/>
                  </a:cubicBezTo>
                  <a:cubicBezTo>
                    <a:pt x="7144" y="561872"/>
                    <a:pt x="9049" y="563777"/>
                    <a:pt x="11906" y="563777"/>
                  </a:cubicBezTo>
                  <a:cubicBezTo>
                    <a:pt x="20479" y="563777"/>
                    <a:pt x="831056" y="505675"/>
                    <a:pt x="1484471" y="773327"/>
                  </a:cubicBezTo>
                  <a:cubicBezTo>
                    <a:pt x="1485424" y="773327"/>
                    <a:pt x="1486376" y="773327"/>
                    <a:pt x="1486376" y="773327"/>
                  </a:cubicBezTo>
                  <a:cubicBezTo>
                    <a:pt x="1488281" y="773327"/>
                    <a:pt x="1489234" y="772375"/>
                    <a:pt x="1490186" y="770470"/>
                  </a:cubicBezTo>
                  <a:cubicBezTo>
                    <a:pt x="1690211" y="863815"/>
                    <a:pt x="1783556" y="942872"/>
                    <a:pt x="1785461" y="943825"/>
                  </a:cubicBezTo>
                  <a:lnTo>
                    <a:pt x="1811179" y="915250"/>
                  </a:lnTo>
                  <a:close/>
                </a:path>
              </a:pathLst>
            </a:custGeom>
            <a:solidFill>
              <a:srgbClr val="F9F8F7"/>
            </a:solidFill>
            <a:ln w="9525" cap="flat">
              <a:noFill/>
              <a:prstDash val="solid"/>
              <a:miter/>
            </a:ln>
          </p:spPr>
          <p:txBody>
            <a:bodyPr rtlCol="0" anchor="ctr"/>
            <a:lstStyle/>
            <a:p>
              <a:endParaRPr lang="en-US" sz="1200"/>
            </a:p>
          </p:txBody>
        </p:sp>
      </p:grpSp>
      <p:sp>
        <p:nvSpPr>
          <p:cNvPr id="118" name="TextBox 117">
            <a:extLst>
              <a:ext uri="{FF2B5EF4-FFF2-40B4-BE49-F238E27FC236}">
                <a16:creationId xmlns:a16="http://schemas.microsoft.com/office/drawing/2014/main" xmlns="" id="{A3BD2DE1-FBA5-9FAF-CDB4-99C5081FC342}"/>
              </a:ext>
            </a:extLst>
          </p:cNvPr>
          <p:cNvSpPr txBox="1"/>
          <p:nvPr/>
        </p:nvSpPr>
        <p:spPr>
          <a:xfrm>
            <a:off x="3406126" y="514350"/>
            <a:ext cx="5290199" cy="2677656"/>
          </a:xfrm>
          <a:prstGeom prst="rect">
            <a:avLst/>
          </a:prstGeom>
          <a:noFill/>
        </p:spPr>
        <p:txBody>
          <a:bodyPr wrap="square">
            <a:spAutoFit/>
          </a:bodyPr>
          <a:lstStyle/>
          <a:p>
            <a:pPr marL="0" marR="0" algn="ctr">
              <a:lnSpc>
                <a:spcPct val="150000"/>
              </a:lnSpc>
              <a:spcBef>
                <a:spcPts val="0"/>
              </a:spcBef>
              <a:spcAft>
                <a:spcPts val="800"/>
              </a:spcAft>
            </a:pPr>
            <a:r>
              <a:rPr lang="en-US" sz="2800" b="1" dirty="0">
                <a:solidFill>
                  <a:schemeClr val="bg1"/>
                </a:solidFill>
                <a:effectLst/>
                <a:latin typeface="Cambria" pitchFamily="18" charset="0"/>
                <a:ea typeface="Cambria" pitchFamily="18" charset="0"/>
                <a:cs typeface="#9Slide03 Arima Madurai Black" panose="00000A00000000000000" pitchFamily="2" charset="0"/>
              </a:rPr>
              <a:t>TRÍCH DẪN, LẬP DANH MỤC TÀI LIỆU THAM KHẢO VÀ PHƯƠNG TIỆN PHI NGÔN NGỮ TRONG VĂN BẢN</a:t>
            </a:r>
            <a:endParaRPr lang="en-US" sz="2400" dirty="0">
              <a:solidFill>
                <a:schemeClr val="bg1"/>
              </a:solidFill>
              <a:effectLst/>
              <a:latin typeface="Cambria" pitchFamily="18" charset="0"/>
              <a:ea typeface="Cambria" pitchFamily="18" charset="0"/>
              <a:cs typeface="#9Slide03 Arima Madurai Black" panose="00000A00000000000000" pitchFamily="2" charset="0"/>
            </a:endParaRPr>
          </a:p>
        </p:txBody>
      </p:sp>
      <p:sp>
        <p:nvSpPr>
          <p:cNvPr id="120" name="Google Shape;990;p35"/>
          <p:cNvSpPr txBox="1">
            <a:spLocks/>
          </p:cNvSpPr>
          <p:nvPr/>
        </p:nvSpPr>
        <p:spPr>
          <a:xfrm>
            <a:off x="4576907" y="2943206"/>
            <a:ext cx="4760269" cy="2097600"/>
          </a:xfrm>
          <a:prstGeom prst="rect">
            <a:avLst/>
          </a:prstGeom>
        </p:spPr>
        <p:txBody>
          <a:bodyPr spcFirstLastPara="1" wrap="square" lIns="91425" tIns="91425" rIns="91425" bIns="91425" anchor="b" anchorCtr="0">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50000"/>
              </a:lnSpc>
              <a:spcBef>
                <a:spcPts val="0"/>
              </a:spcBef>
            </a:pPr>
            <a:r>
              <a:rPr lang="en-US" sz="2800" b="1" smtClean="0">
                <a:solidFill>
                  <a:schemeClr val="lt1"/>
                </a:solidFill>
                <a:latin typeface="Cambria" pitchFamily="18" charset="0"/>
                <a:ea typeface="Cambria" pitchFamily="18" charset="0"/>
              </a:rPr>
              <a:t>THỰC HÀNH TIẾNG VIỆT</a:t>
            </a:r>
            <a:br>
              <a:rPr lang="en-US" sz="2800" b="1" smtClean="0">
                <a:solidFill>
                  <a:schemeClr val="lt1"/>
                </a:solidFill>
                <a:latin typeface="Cambria" pitchFamily="18" charset="0"/>
                <a:ea typeface="Cambria" pitchFamily="18" charset="0"/>
              </a:rPr>
            </a:br>
            <a:r>
              <a:rPr lang="en-US" sz="2800" b="1" smtClean="0">
                <a:solidFill>
                  <a:schemeClr val="lt1"/>
                </a:solidFill>
                <a:latin typeface="Cambria" pitchFamily="18" charset="0"/>
                <a:ea typeface="Cambria" pitchFamily="18" charset="0"/>
              </a:rPr>
              <a:t>BÀI 4 – CTST 11</a:t>
            </a:r>
            <a:endParaRPr lang="en-US" sz="2800" b="1" dirty="0">
              <a:solidFill>
                <a:schemeClr val="lt1"/>
              </a:solidFill>
              <a:latin typeface="Cambria" pitchFamily="18" charset="0"/>
              <a:ea typeface="Cambria" pitchFamily="18" charset="0"/>
            </a:endParaRPr>
          </a:p>
        </p:txBody>
      </p:sp>
    </p:spTree>
    <p:extLst>
      <p:ext uri="{BB962C8B-B14F-4D97-AF65-F5344CB8AC3E}">
        <p14:creationId xmlns:p14="http://schemas.microsoft.com/office/powerpoint/2010/main" val="84074413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20"/>
                                        </p:tgtEl>
                                        <p:attrNameLst>
                                          <p:attrName>style.visibility</p:attrName>
                                        </p:attrNameLst>
                                      </p:cBhvr>
                                      <p:to>
                                        <p:strVal val="visible"/>
                                      </p:to>
                                    </p:set>
                                    <p:animEffect transition="in" filter="randombar(horizontal)">
                                      <p:cBhvr>
                                        <p:cTn id="7" dur="500"/>
                                        <p:tgtEl>
                                          <p:spTgt spid="120"/>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118"/>
                                        </p:tgtEl>
                                        <p:attrNameLst>
                                          <p:attrName>style.visibility</p:attrName>
                                        </p:attrNameLst>
                                      </p:cBhvr>
                                      <p:to>
                                        <p:strVal val="visible"/>
                                      </p:to>
                                    </p:set>
                                    <p:animEffect transition="in" filter="wheel(1)">
                                      <p:cBhvr>
                                        <p:cTn id="12" dur="500"/>
                                        <p:tgtEl>
                                          <p:spTgt spid="1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 grpId="0"/>
      <p:bldP spid="120"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xmlns="" id="{2E8D6BA3-287B-46CB-B815-F775F34D9011}"/>
              </a:ext>
            </a:extLst>
          </p:cNvPr>
          <p:cNvSpPr txBox="1"/>
          <p:nvPr/>
        </p:nvSpPr>
        <p:spPr>
          <a:xfrm flipH="1">
            <a:off x="5249584" y="751219"/>
            <a:ext cx="3357882" cy="646331"/>
          </a:xfrm>
          <a:prstGeom prst="rect">
            <a:avLst/>
          </a:prstGeom>
          <a:noFill/>
        </p:spPr>
        <p:txBody>
          <a:bodyPr wrap="square" rtlCol="0">
            <a:spAutoFit/>
          </a:bodyPr>
          <a:lstStyle/>
          <a:p>
            <a:pPr algn="r"/>
            <a:r>
              <a:rPr lang="en-US" altLang="ko-KR" sz="3600" b="1" smtClean="0">
                <a:solidFill>
                  <a:srgbClr val="00B0F0"/>
                </a:solidFill>
                <a:latin typeface="Cambria" pitchFamily="18" charset="0"/>
                <a:ea typeface="Cambria" pitchFamily="18" charset="0"/>
                <a:cs typeface="Arial" pitchFamily="34" charset="0"/>
              </a:rPr>
              <a:t>Đề bài</a:t>
            </a:r>
            <a:endParaRPr lang="en-US" altLang="ko-KR" sz="3600" b="1" dirty="0">
              <a:solidFill>
                <a:srgbClr val="00B0F0"/>
              </a:solidFill>
              <a:latin typeface="Cambria" pitchFamily="18" charset="0"/>
              <a:ea typeface="Cambria" pitchFamily="18" charset="0"/>
              <a:cs typeface="Arial" pitchFamily="34" charset="0"/>
            </a:endParaRPr>
          </a:p>
        </p:txBody>
      </p:sp>
      <p:sp>
        <p:nvSpPr>
          <p:cNvPr id="17" name="TextBox 16">
            <a:extLst>
              <a:ext uri="{FF2B5EF4-FFF2-40B4-BE49-F238E27FC236}">
                <a16:creationId xmlns:a16="http://schemas.microsoft.com/office/drawing/2014/main" xmlns="" id="{8478EA8B-546D-4201-A041-174C47C71AA9}"/>
              </a:ext>
            </a:extLst>
          </p:cNvPr>
          <p:cNvSpPr txBox="1"/>
          <p:nvPr/>
        </p:nvSpPr>
        <p:spPr>
          <a:xfrm rot="16200000">
            <a:off x="2320687" y="2115153"/>
            <a:ext cx="3347841" cy="913199"/>
          </a:xfrm>
          <a:prstGeom prst="rect">
            <a:avLst/>
          </a:prstGeom>
          <a:noFill/>
        </p:spPr>
        <p:txBody>
          <a:bodyPr wrap="square" rtlCol="0">
            <a:spAutoFit/>
          </a:bodyPr>
          <a:lstStyle/>
          <a:p>
            <a:pPr algn="ctr"/>
            <a:r>
              <a:rPr lang="en-US" altLang="ko-KR" sz="2667" b="1" smtClean="0">
                <a:solidFill>
                  <a:schemeClr val="bg1"/>
                </a:solidFill>
                <a:cs typeface="Arial" pitchFamily="34" charset="0"/>
              </a:rPr>
              <a:t>Văn hóa</a:t>
            </a:r>
          </a:p>
          <a:p>
            <a:pPr algn="ctr"/>
            <a:r>
              <a:rPr lang="en-US" altLang="ko-KR" sz="2667" b="1" smtClean="0">
                <a:solidFill>
                  <a:schemeClr val="bg1"/>
                </a:solidFill>
                <a:cs typeface="Arial" pitchFamily="34" charset="0"/>
              </a:rPr>
              <a:t> dân tộc</a:t>
            </a:r>
            <a:endParaRPr lang="ko-KR" altLang="en-US" sz="2667" b="1" dirty="0">
              <a:solidFill>
                <a:schemeClr val="bg1"/>
              </a:solidFill>
              <a:cs typeface="Arial" pitchFamily="34" charset="0"/>
            </a:endParaRPr>
          </a:p>
        </p:txBody>
      </p:sp>
      <p:sp>
        <p:nvSpPr>
          <p:cNvPr id="30" name="Freeform: Shape 29">
            <a:extLst>
              <a:ext uri="{FF2B5EF4-FFF2-40B4-BE49-F238E27FC236}">
                <a16:creationId xmlns:a16="http://schemas.microsoft.com/office/drawing/2014/main" xmlns="" id="{FAC0C916-669F-4F9A-8DFF-61614F5E4F6D}"/>
              </a:ext>
            </a:extLst>
          </p:cNvPr>
          <p:cNvSpPr/>
          <p:nvPr/>
        </p:nvSpPr>
        <p:spPr>
          <a:xfrm>
            <a:off x="8356834" y="2171015"/>
            <a:ext cx="457199" cy="2972485"/>
          </a:xfrm>
          <a:custGeom>
            <a:avLst/>
            <a:gdLst>
              <a:gd name="connsiteX0" fmla="*/ 0 w 914399"/>
              <a:gd name="connsiteY0" fmla="*/ 0 h 5944970"/>
              <a:gd name="connsiteX1" fmla="*/ 914399 w 914399"/>
              <a:gd name="connsiteY1" fmla="*/ 0 h 5944970"/>
              <a:gd name="connsiteX2" fmla="*/ 914399 w 914399"/>
              <a:gd name="connsiteY2" fmla="*/ 5944970 h 5944970"/>
              <a:gd name="connsiteX3" fmla="*/ 774341 w 914399"/>
              <a:gd name="connsiteY3" fmla="*/ 5944970 h 5944970"/>
              <a:gd name="connsiteX4" fmla="*/ 774341 w 914399"/>
              <a:gd name="connsiteY4" fmla="*/ 140059 h 5944970"/>
              <a:gd name="connsiteX5" fmla="*/ 140059 w 914399"/>
              <a:gd name="connsiteY5" fmla="*/ 140059 h 5944970"/>
              <a:gd name="connsiteX6" fmla="*/ 140059 w 914399"/>
              <a:gd name="connsiteY6" fmla="*/ 5944970 h 5944970"/>
              <a:gd name="connsiteX7" fmla="*/ 0 w 914399"/>
              <a:gd name="connsiteY7" fmla="*/ 5944970 h 59449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14399" h="5944970">
                <a:moveTo>
                  <a:pt x="0" y="0"/>
                </a:moveTo>
                <a:lnTo>
                  <a:pt x="914399" y="0"/>
                </a:lnTo>
                <a:lnTo>
                  <a:pt x="914399" y="5944970"/>
                </a:lnTo>
                <a:lnTo>
                  <a:pt x="774341" y="5944970"/>
                </a:lnTo>
                <a:lnTo>
                  <a:pt x="774341" y="140059"/>
                </a:lnTo>
                <a:lnTo>
                  <a:pt x="140059" y="140059"/>
                </a:lnTo>
                <a:lnTo>
                  <a:pt x="140059" y="5944970"/>
                </a:lnTo>
                <a:lnTo>
                  <a:pt x="0" y="594497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tx1"/>
              </a:solidFill>
            </a:endParaRPr>
          </a:p>
        </p:txBody>
      </p:sp>
      <p:sp>
        <p:nvSpPr>
          <p:cNvPr id="3" name="Picture Placeholder 2">
            <a:extLst>
              <a:ext uri="{FF2B5EF4-FFF2-40B4-BE49-F238E27FC236}">
                <a16:creationId xmlns:a16="http://schemas.microsoft.com/office/drawing/2014/main" xmlns="" id="{F94E22CC-36B9-4172-8BD9-7B5762931BC5}"/>
              </a:ext>
            </a:extLst>
          </p:cNvPr>
          <p:cNvSpPr>
            <a:spLocks noGrp="1"/>
          </p:cNvSpPr>
          <p:nvPr>
            <p:ph type="pic" idx="16"/>
          </p:nvPr>
        </p:nvSpPr>
        <p:spPr/>
      </p:sp>
      <p:pic>
        <p:nvPicPr>
          <p:cNvPr id="1026" name="Picture 2" descr="Tìm hiểu về ngành Văn hoá các dân tộc thiểu số Việt Nam"/>
          <p:cNvPicPr>
            <a:picLocks noChangeAspect="1" noChangeArrowheads="1"/>
          </p:cNvPicPr>
          <p:nvPr/>
        </p:nvPicPr>
        <p:blipFill rotWithShape="1">
          <a:blip r:embed="rId2">
            <a:extLst>
              <a:ext uri="{28A0092B-C50C-407E-A947-70E740481C1C}">
                <a14:useLocalDpi xmlns:a14="http://schemas.microsoft.com/office/drawing/2010/main" val="0"/>
              </a:ext>
            </a:extLst>
          </a:blip>
          <a:srcRect l="12655" r="39730"/>
          <a:stretch/>
        </p:blipFill>
        <p:spPr bwMode="auto">
          <a:xfrm>
            <a:off x="381000" y="361950"/>
            <a:ext cx="2819400" cy="4412392"/>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xmlns="" id="{E8EF2720-15A1-D4D4-BAF6-FDD9F10F8073}"/>
              </a:ext>
            </a:extLst>
          </p:cNvPr>
          <p:cNvSpPr txBox="1"/>
          <p:nvPr/>
        </p:nvSpPr>
        <p:spPr>
          <a:xfrm>
            <a:off x="4658943" y="2373685"/>
            <a:ext cx="3491326" cy="2400657"/>
          </a:xfrm>
          <a:prstGeom prst="rect">
            <a:avLst/>
          </a:prstGeom>
          <a:noFill/>
        </p:spPr>
        <p:txBody>
          <a:bodyPr wrap="square">
            <a:spAutoFit/>
          </a:bodyPr>
          <a:lstStyle/>
          <a:p>
            <a:pPr algn="just">
              <a:lnSpc>
                <a:spcPct val="150000"/>
              </a:lnSpc>
              <a:spcAft>
                <a:spcPts val="800"/>
              </a:spcAft>
            </a:pPr>
            <a:r>
              <a:rPr lang="en-US" sz="2000" b="1" smtClean="0">
                <a:latin typeface="Cambria" pitchFamily="18" charset="0"/>
                <a:ea typeface="Cambria" pitchFamily="18" charset="0"/>
                <a:cs typeface="Times New Roman" panose="02020603050405020304" pitchFamily="18" charset="0"/>
              </a:rPr>
              <a:t>Viết một đoạn văn (khoảng 200 chữ) đề xuất một giải pháp nhằm phát triển tình yêu văn hoá dân tộc cho học sinh trong trường.</a:t>
            </a:r>
            <a:endParaRPr lang="en-US" sz="4000" dirty="0">
              <a:effectLst/>
              <a:latin typeface="Cambria" pitchFamily="18" charset="0"/>
              <a:ea typeface="Cambria" pitchFamily="18" charset="0"/>
              <a:cs typeface="Times New Roman" panose="02020603050405020304" pitchFamily="18" charset="0"/>
            </a:endParaRPr>
          </a:p>
        </p:txBody>
      </p:sp>
    </p:spTree>
    <p:extLst>
      <p:ext uri="{BB962C8B-B14F-4D97-AF65-F5344CB8AC3E}">
        <p14:creationId xmlns:p14="http://schemas.microsoft.com/office/powerpoint/2010/main" val="1621503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circle(in)">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Autofit/>
          </a:bodyPr>
          <a:lstStyle/>
          <a:p>
            <a:pPr algn="just">
              <a:lnSpc>
                <a:spcPct val="150000"/>
              </a:lnSpc>
              <a:spcBef>
                <a:spcPts val="0"/>
              </a:spcBef>
              <a:spcAft>
                <a:spcPts val="800"/>
              </a:spcAft>
            </a:pPr>
            <a:r>
              <a:rPr lang="en-US" sz="2400" b="1">
                <a:latin typeface="Cambria" pitchFamily="18" charset="0"/>
                <a:ea typeface="Cambria" pitchFamily="18" charset="0"/>
              </a:rPr>
              <a:t>Nhằm phát triển tình yêu văn hóa dân tộc cho học sinh trong trường, những giải pháp tối ưu</a:t>
            </a:r>
            <a:endParaRPr lang="en-US" sz="2000" b="1" dirty="0">
              <a:latin typeface="Cambria" pitchFamily="18" charset="0"/>
              <a:ea typeface="Cambria" pitchFamily="18" charset="0"/>
            </a:endParaRPr>
          </a:p>
        </p:txBody>
      </p:sp>
      <p:sp>
        <p:nvSpPr>
          <p:cNvPr id="32" name="Donut 1">
            <a:extLst>
              <a:ext uri="{FF2B5EF4-FFF2-40B4-BE49-F238E27FC236}">
                <a16:creationId xmlns:a16="http://schemas.microsoft.com/office/drawing/2014/main" xmlns="" id="{1B6717BA-E5A2-4F1C-899D-6ABFCCBBE942}"/>
              </a:ext>
            </a:extLst>
          </p:cNvPr>
          <p:cNvSpPr/>
          <p:nvPr/>
        </p:nvSpPr>
        <p:spPr>
          <a:xfrm>
            <a:off x="2938270" y="1904065"/>
            <a:ext cx="2099722" cy="2099722"/>
          </a:xfrm>
          <a:prstGeom prst="donut">
            <a:avLst>
              <a:gd name="adj" fmla="val 497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200">
              <a:solidFill>
                <a:schemeClr val="bg1"/>
              </a:solidFill>
            </a:endParaRPr>
          </a:p>
        </p:txBody>
      </p:sp>
      <p:sp>
        <p:nvSpPr>
          <p:cNvPr id="34" name="TextBox 33">
            <a:extLst>
              <a:ext uri="{FF2B5EF4-FFF2-40B4-BE49-F238E27FC236}">
                <a16:creationId xmlns:a16="http://schemas.microsoft.com/office/drawing/2014/main" xmlns="" id="{7170B0C7-E571-4D8C-AC63-15825DFC39F1}"/>
              </a:ext>
            </a:extLst>
          </p:cNvPr>
          <p:cNvSpPr txBox="1"/>
          <p:nvPr/>
        </p:nvSpPr>
        <p:spPr>
          <a:xfrm>
            <a:off x="866107" y="1509388"/>
            <a:ext cx="1811603" cy="2169825"/>
          </a:xfrm>
          <a:prstGeom prst="rect">
            <a:avLst/>
          </a:prstGeom>
          <a:noFill/>
        </p:spPr>
        <p:txBody>
          <a:bodyPr wrap="square" rtlCol="0" anchor="ctr">
            <a:spAutoFit/>
          </a:bodyPr>
          <a:lstStyle/>
          <a:p>
            <a:pPr algn="just">
              <a:lnSpc>
                <a:spcPct val="150000"/>
              </a:lnSpc>
              <a:spcAft>
                <a:spcPts val="800"/>
              </a:spcAft>
            </a:pPr>
            <a:r>
              <a:rPr lang="en-US" b="1" smtClean="0">
                <a:solidFill>
                  <a:schemeClr val="bg1"/>
                </a:solidFill>
                <a:effectLst/>
                <a:latin typeface="Times New Roman" panose="02020603050405020304" pitchFamily="18" charset="0"/>
                <a:ea typeface="Times New Roman" panose="02020603050405020304" pitchFamily="18" charset="0"/>
              </a:rPr>
              <a:t>1. Đưa các nội dung giáo dục văn hóa truyền thống vào bài học </a:t>
            </a:r>
            <a:endParaRPr lang="en-US" sz="1600" b="1" dirty="0">
              <a:solidFill>
                <a:schemeClr val="bg1"/>
              </a:solidFill>
              <a:effectLst/>
              <a:latin typeface="Calibri" panose="020F0502020204030204" pitchFamily="34" charset="0"/>
              <a:ea typeface="Calibri" panose="020F0502020204030204" pitchFamily="34" charset="0"/>
            </a:endParaRPr>
          </a:p>
        </p:txBody>
      </p:sp>
      <p:cxnSp>
        <p:nvCxnSpPr>
          <p:cNvPr id="36" name="Straight Connector 35">
            <a:extLst>
              <a:ext uri="{FF2B5EF4-FFF2-40B4-BE49-F238E27FC236}">
                <a16:creationId xmlns:a16="http://schemas.microsoft.com/office/drawing/2014/main" xmlns="" id="{13BEECA5-000F-4ACD-87A8-899613AB9CA8}"/>
              </a:ext>
            </a:extLst>
          </p:cNvPr>
          <p:cNvCxnSpPr>
            <a:cxnSpLocks/>
          </p:cNvCxnSpPr>
          <p:nvPr/>
        </p:nvCxnSpPr>
        <p:spPr>
          <a:xfrm>
            <a:off x="713287" y="1933934"/>
            <a:ext cx="2099722" cy="11419"/>
          </a:xfrm>
          <a:prstGeom prst="line">
            <a:avLst/>
          </a:prstGeom>
          <a:ln w="25400">
            <a:solidFill>
              <a:schemeClr val="bg1"/>
            </a:solidFill>
            <a:headEnd type="oval"/>
            <a:tailEnd type="none"/>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xmlns="" id="{05A545E1-DB2A-43C6-9F92-EA1E267B138A}"/>
              </a:ext>
            </a:extLst>
          </p:cNvPr>
          <p:cNvCxnSpPr>
            <a:cxnSpLocks/>
            <a:endCxn id="32" idx="1"/>
          </p:cNvCxnSpPr>
          <p:nvPr/>
        </p:nvCxnSpPr>
        <p:spPr>
          <a:xfrm>
            <a:off x="2813009" y="1945353"/>
            <a:ext cx="432758" cy="26621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xmlns="" id="{03DA4CFC-EE93-409B-8345-A81952FAC234}"/>
              </a:ext>
            </a:extLst>
          </p:cNvPr>
          <p:cNvSpPr txBox="1"/>
          <p:nvPr/>
        </p:nvSpPr>
        <p:spPr>
          <a:xfrm>
            <a:off x="3450889" y="3050841"/>
            <a:ext cx="1089077" cy="707886"/>
          </a:xfrm>
          <a:prstGeom prst="rect">
            <a:avLst/>
          </a:prstGeom>
          <a:noFill/>
        </p:spPr>
        <p:txBody>
          <a:bodyPr wrap="square" rtlCol="0" anchor="ctr">
            <a:spAutoFit/>
          </a:bodyPr>
          <a:lstStyle/>
          <a:p>
            <a:pPr algn="ctr"/>
            <a:r>
              <a:rPr lang="en-US" altLang="ko-KR" sz="2000" b="1" smtClean="0">
                <a:solidFill>
                  <a:schemeClr val="accent2"/>
                </a:solidFill>
                <a:latin typeface="Cambria" pitchFamily="18" charset="0"/>
                <a:ea typeface="Cambria" pitchFamily="18" charset="0"/>
              </a:rPr>
              <a:t>Phát triển</a:t>
            </a:r>
            <a:endParaRPr lang="ko-KR" altLang="en-US" sz="2000" b="1" dirty="0">
              <a:solidFill>
                <a:schemeClr val="accent2"/>
              </a:solidFill>
              <a:latin typeface="Cambria" pitchFamily="18" charset="0"/>
            </a:endParaRPr>
          </a:p>
        </p:txBody>
      </p:sp>
      <p:sp>
        <p:nvSpPr>
          <p:cNvPr id="44" name="Donut 59">
            <a:extLst>
              <a:ext uri="{FF2B5EF4-FFF2-40B4-BE49-F238E27FC236}">
                <a16:creationId xmlns:a16="http://schemas.microsoft.com/office/drawing/2014/main" xmlns="" id="{3F978A1A-5664-4720-B42E-393DFAB105DC}"/>
              </a:ext>
            </a:extLst>
          </p:cNvPr>
          <p:cNvSpPr/>
          <p:nvPr/>
        </p:nvSpPr>
        <p:spPr>
          <a:xfrm>
            <a:off x="4796977" y="1363299"/>
            <a:ext cx="525773" cy="525773"/>
          </a:xfrm>
          <a:prstGeom prst="donut">
            <a:avLst>
              <a:gd name="adj" fmla="val 8736"/>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200">
              <a:solidFill>
                <a:schemeClr val="bg1"/>
              </a:solidFill>
            </a:endParaRPr>
          </a:p>
        </p:txBody>
      </p:sp>
      <p:cxnSp>
        <p:nvCxnSpPr>
          <p:cNvPr id="45" name="Straight Connector 44">
            <a:extLst>
              <a:ext uri="{FF2B5EF4-FFF2-40B4-BE49-F238E27FC236}">
                <a16:creationId xmlns:a16="http://schemas.microsoft.com/office/drawing/2014/main" xmlns="" id="{642746DE-0881-41F5-9E01-886C0C3BE5D9}"/>
              </a:ext>
            </a:extLst>
          </p:cNvPr>
          <p:cNvCxnSpPr>
            <a:cxnSpLocks/>
          </p:cNvCxnSpPr>
          <p:nvPr/>
        </p:nvCxnSpPr>
        <p:spPr>
          <a:xfrm>
            <a:off x="5322749" y="1626185"/>
            <a:ext cx="3108464" cy="0"/>
          </a:xfrm>
          <a:prstGeom prst="line">
            <a:avLst/>
          </a:prstGeom>
          <a:ln w="25400">
            <a:solidFill>
              <a:schemeClr val="bg1"/>
            </a:solidFill>
            <a:tailEnd type="oval"/>
          </a:ln>
        </p:spPr>
        <p:style>
          <a:lnRef idx="1">
            <a:schemeClr val="accent1"/>
          </a:lnRef>
          <a:fillRef idx="0">
            <a:schemeClr val="accent1"/>
          </a:fillRef>
          <a:effectRef idx="0">
            <a:schemeClr val="accent1"/>
          </a:effectRef>
          <a:fontRef idx="minor">
            <a:schemeClr val="tx1"/>
          </a:fontRef>
        </p:style>
      </p:cxnSp>
      <p:sp>
        <p:nvSpPr>
          <p:cNvPr id="47" name="TextBox 46">
            <a:extLst>
              <a:ext uri="{FF2B5EF4-FFF2-40B4-BE49-F238E27FC236}">
                <a16:creationId xmlns:a16="http://schemas.microsoft.com/office/drawing/2014/main" xmlns="" id="{D97784AB-4EEA-4FF7-9602-BE9695FBE42A}"/>
              </a:ext>
            </a:extLst>
          </p:cNvPr>
          <p:cNvSpPr txBox="1"/>
          <p:nvPr/>
        </p:nvSpPr>
        <p:spPr>
          <a:xfrm>
            <a:off x="5393954" y="1241875"/>
            <a:ext cx="3037259" cy="1294393"/>
          </a:xfrm>
          <a:prstGeom prst="rect">
            <a:avLst/>
          </a:prstGeom>
          <a:noFill/>
        </p:spPr>
        <p:txBody>
          <a:bodyPr wrap="square" rtlCol="0" anchor="ctr">
            <a:spAutoFit/>
          </a:bodyPr>
          <a:lstStyle/>
          <a:p>
            <a:pPr algn="just">
              <a:lnSpc>
                <a:spcPct val="150000"/>
              </a:lnSpc>
              <a:spcAft>
                <a:spcPts val="800"/>
              </a:spcAft>
            </a:pPr>
            <a:r>
              <a:rPr lang="en-US" b="1" smtClean="0">
                <a:solidFill>
                  <a:schemeClr val="bg1"/>
                </a:solidFill>
                <a:effectLst/>
                <a:latin typeface="Times New Roman" panose="02020603050405020304" pitchFamily="18" charset="0"/>
                <a:ea typeface="Times New Roman" panose="02020603050405020304" pitchFamily="18" charset="0"/>
              </a:rPr>
              <a:t>2. Hoạt động học tập trải nghiệm văn hóa dân tộc trong một ngày hoặc định kì </a:t>
            </a:r>
            <a:endParaRPr lang="en-US" sz="1600" b="1" dirty="0">
              <a:solidFill>
                <a:schemeClr val="bg1"/>
              </a:solidFill>
              <a:effectLst/>
              <a:latin typeface="Calibri" panose="020F0502020204030204" pitchFamily="34" charset="0"/>
              <a:ea typeface="Calibri" panose="020F0502020204030204" pitchFamily="34" charset="0"/>
            </a:endParaRPr>
          </a:p>
        </p:txBody>
      </p:sp>
      <p:sp>
        <p:nvSpPr>
          <p:cNvPr id="52" name="TextBox 51">
            <a:extLst>
              <a:ext uri="{FF2B5EF4-FFF2-40B4-BE49-F238E27FC236}">
                <a16:creationId xmlns:a16="http://schemas.microsoft.com/office/drawing/2014/main" xmlns="" id="{150ACB42-9824-48CF-8E5D-4F83E29D5CD1}"/>
              </a:ext>
            </a:extLst>
          </p:cNvPr>
          <p:cNvSpPr txBox="1"/>
          <p:nvPr/>
        </p:nvSpPr>
        <p:spPr>
          <a:xfrm>
            <a:off x="5484487" y="2827702"/>
            <a:ext cx="3483457" cy="2169825"/>
          </a:xfrm>
          <a:prstGeom prst="rect">
            <a:avLst/>
          </a:prstGeom>
          <a:noFill/>
        </p:spPr>
        <p:txBody>
          <a:bodyPr wrap="square" rtlCol="0" anchor="ctr">
            <a:spAutoFit/>
          </a:bodyPr>
          <a:lstStyle/>
          <a:p>
            <a:pPr algn="just">
              <a:lnSpc>
                <a:spcPct val="150000"/>
              </a:lnSpc>
              <a:spcAft>
                <a:spcPts val="800"/>
              </a:spcAft>
            </a:pPr>
            <a:r>
              <a:rPr lang="en-US" b="1" smtClean="0">
                <a:solidFill>
                  <a:schemeClr val="bg1"/>
                </a:solidFill>
                <a:effectLst/>
                <a:latin typeface="Times New Roman" panose="02020603050405020304" pitchFamily="18" charset="0"/>
                <a:ea typeface="Times New Roman" panose="02020603050405020304" pitchFamily="18" charset="0"/>
              </a:rPr>
              <a:t>3. Nuôi dưỡng tình yêu văn hóa dân tộc bằng các dự án thiết kế poster, tranh ảnh, các dự án thiện nguyện lan tỏa văn hóa dân tộc tới mọi người </a:t>
            </a:r>
            <a:endParaRPr lang="en-US" sz="1600" b="1" dirty="0">
              <a:solidFill>
                <a:schemeClr val="bg1"/>
              </a:solidFill>
              <a:effectLst/>
              <a:latin typeface="Calibri" panose="020F0502020204030204" pitchFamily="34" charset="0"/>
              <a:ea typeface="Calibri" panose="020F0502020204030204" pitchFamily="34" charset="0"/>
            </a:endParaRPr>
          </a:p>
        </p:txBody>
      </p:sp>
      <p:sp>
        <p:nvSpPr>
          <p:cNvPr id="59" name="Freeform 55">
            <a:extLst>
              <a:ext uri="{FF2B5EF4-FFF2-40B4-BE49-F238E27FC236}">
                <a16:creationId xmlns:a16="http://schemas.microsoft.com/office/drawing/2014/main" xmlns="" id="{C318BCB5-7214-4004-B5AE-10BEF2AE200E}"/>
              </a:ext>
            </a:extLst>
          </p:cNvPr>
          <p:cNvSpPr/>
          <p:nvPr/>
        </p:nvSpPr>
        <p:spPr>
          <a:xfrm rot="2700000">
            <a:off x="3812024" y="2224083"/>
            <a:ext cx="366803" cy="898790"/>
          </a:xfrm>
          <a:custGeom>
            <a:avLst/>
            <a:gdLst/>
            <a:ahLst/>
            <a:cxnLst/>
            <a:rect l="l" t="t" r="r" b="b"/>
            <a:pathLst>
              <a:path w="1060423" h="2598393">
                <a:moveTo>
                  <a:pt x="511607" y="1989888"/>
                </a:moveTo>
                <a:cubicBezTo>
                  <a:pt x="421916" y="2038892"/>
                  <a:pt x="392123" y="2248491"/>
                  <a:pt x="577615" y="2379095"/>
                </a:cubicBezTo>
                <a:cubicBezTo>
                  <a:pt x="531205" y="2257454"/>
                  <a:pt x="562054" y="2197447"/>
                  <a:pt x="592034" y="2136572"/>
                </a:cubicBezTo>
                <a:cubicBezTo>
                  <a:pt x="592534" y="2167519"/>
                  <a:pt x="560915" y="2234057"/>
                  <a:pt x="638675" y="2272816"/>
                </a:cubicBezTo>
                <a:cubicBezTo>
                  <a:pt x="602283" y="2156226"/>
                  <a:pt x="756001" y="2119500"/>
                  <a:pt x="594605" y="1990756"/>
                </a:cubicBezTo>
                <a:cubicBezTo>
                  <a:pt x="828052" y="2024484"/>
                  <a:pt x="759407" y="2143283"/>
                  <a:pt x="814896" y="2262952"/>
                </a:cubicBezTo>
                <a:cubicBezTo>
                  <a:pt x="774295" y="2270013"/>
                  <a:pt x="715464" y="2161619"/>
                  <a:pt x="728685" y="2212952"/>
                </a:cubicBezTo>
                <a:cubicBezTo>
                  <a:pt x="798068" y="2415798"/>
                  <a:pt x="590532" y="2421590"/>
                  <a:pt x="656442" y="2598393"/>
                </a:cubicBezTo>
                <a:cubicBezTo>
                  <a:pt x="451592" y="2586815"/>
                  <a:pt x="511509" y="2396411"/>
                  <a:pt x="415171" y="2350110"/>
                </a:cubicBezTo>
                <a:cubicBezTo>
                  <a:pt x="389023" y="2345435"/>
                  <a:pt x="357666" y="2366802"/>
                  <a:pt x="415723" y="2461957"/>
                </a:cubicBezTo>
                <a:cubicBezTo>
                  <a:pt x="77590" y="2209980"/>
                  <a:pt x="314998" y="2004011"/>
                  <a:pt x="511607" y="1989888"/>
                </a:cubicBezTo>
                <a:close/>
                <a:moveTo>
                  <a:pt x="344786" y="1884983"/>
                </a:moveTo>
                <a:lnTo>
                  <a:pt x="722598" y="1884983"/>
                </a:lnTo>
                <a:cubicBezTo>
                  <a:pt x="716460" y="1906965"/>
                  <a:pt x="711917" y="1928321"/>
                  <a:pt x="707988" y="1948728"/>
                </a:cubicBezTo>
                <a:lnTo>
                  <a:pt x="357819" y="1948059"/>
                </a:lnTo>
                <a:close/>
                <a:moveTo>
                  <a:pt x="530212" y="651224"/>
                </a:moveTo>
                <a:cubicBezTo>
                  <a:pt x="585486" y="651224"/>
                  <a:pt x="630294" y="696033"/>
                  <a:pt x="630294" y="751307"/>
                </a:cubicBezTo>
                <a:cubicBezTo>
                  <a:pt x="630294" y="806581"/>
                  <a:pt x="585486" y="851389"/>
                  <a:pt x="530212" y="851389"/>
                </a:cubicBezTo>
                <a:cubicBezTo>
                  <a:pt x="474938" y="851389"/>
                  <a:pt x="430129" y="806581"/>
                  <a:pt x="430129" y="751307"/>
                </a:cubicBezTo>
                <a:cubicBezTo>
                  <a:pt x="430129" y="696033"/>
                  <a:pt x="474938" y="651224"/>
                  <a:pt x="530212" y="651224"/>
                </a:cubicBezTo>
                <a:close/>
                <a:moveTo>
                  <a:pt x="530212" y="551141"/>
                </a:moveTo>
                <a:cubicBezTo>
                  <a:pt x="419664" y="551141"/>
                  <a:pt x="330046" y="640759"/>
                  <a:pt x="330046" y="751307"/>
                </a:cubicBezTo>
                <a:cubicBezTo>
                  <a:pt x="330046" y="861855"/>
                  <a:pt x="419664" y="951472"/>
                  <a:pt x="530212" y="951472"/>
                </a:cubicBezTo>
                <a:cubicBezTo>
                  <a:pt x="640760" y="951472"/>
                  <a:pt x="730377" y="861855"/>
                  <a:pt x="730377" y="751307"/>
                </a:cubicBezTo>
                <a:cubicBezTo>
                  <a:pt x="730377" y="640759"/>
                  <a:pt x="640760" y="551141"/>
                  <a:pt x="530212" y="551141"/>
                </a:cubicBezTo>
                <a:close/>
                <a:moveTo>
                  <a:pt x="286245" y="353827"/>
                </a:moveTo>
                <a:cubicBezTo>
                  <a:pt x="438132" y="439406"/>
                  <a:pt x="623290" y="440561"/>
                  <a:pt x="776100" y="356932"/>
                </a:cubicBezTo>
                <a:cubicBezTo>
                  <a:pt x="941305" y="720175"/>
                  <a:pt x="898096" y="1115325"/>
                  <a:pt x="825241" y="1447764"/>
                </a:cubicBezTo>
                <a:lnTo>
                  <a:pt x="1060423" y="1673413"/>
                </a:lnTo>
                <a:lnTo>
                  <a:pt x="1021935" y="1978110"/>
                </a:lnTo>
                <a:lnTo>
                  <a:pt x="745125" y="1786699"/>
                </a:lnTo>
                <a:lnTo>
                  <a:pt x="734250" y="1834148"/>
                </a:lnTo>
                <a:lnTo>
                  <a:pt x="332991" y="1834148"/>
                </a:lnTo>
                <a:cubicBezTo>
                  <a:pt x="330005" y="1820736"/>
                  <a:pt x="326662" y="1807037"/>
                  <a:pt x="323192" y="1793020"/>
                </a:cubicBezTo>
                <a:lnTo>
                  <a:pt x="38489" y="1989888"/>
                </a:lnTo>
                <a:lnTo>
                  <a:pt x="0" y="1685191"/>
                </a:lnTo>
                <a:lnTo>
                  <a:pt x="237343" y="1457469"/>
                </a:lnTo>
                <a:lnTo>
                  <a:pt x="238009" y="1459571"/>
                </a:lnTo>
                <a:lnTo>
                  <a:pt x="242012" y="1446515"/>
                </a:lnTo>
                <a:cubicBezTo>
                  <a:pt x="171205" y="1115067"/>
                  <a:pt x="127758" y="714059"/>
                  <a:pt x="286245" y="353827"/>
                </a:cubicBezTo>
                <a:close/>
                <a:moveTo>
                  <a:pt x="527942" y="0"/>
                </a:moveTo>
                <a:cubicBezTo>
                  <a:pt x="622760" y="95693"/>
                  <a:pt x="695048" y="196745"/>
                  <a:pt x="748164" y="301374"/>
                </a:cubicBezTo>
                <a:cubicBezTo>
                  <a:pt x="612692" y="376844"/>
                  <a:pt x="447588" y="375495"/>
                  <a:pt x="312997" y="298024"/>
                </a:cubicBezTo>
                <a:cubicBezTo>
                  <a:pt x="364591" y="193505"/>
                  <a:pt x="435080" y="93397"/>
                  <a:pt x="527942"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endParaRPr lang="ko-KR" altLang="en-US" sz="1200" dirty="0">
              <a:solidFill>
                <a:schemeClr val="bg1"/>
              </a:solidFill>
            </a:endParaRPr>
          </a:p>
        </p:txBody>
      </p:sp>
      <p:sp>
        <p:nvSpPr>
          <p:cNvPr id="61" name="Frame 17">
            <a:extLst>
              <a:ext uri="{FF2B5EF4-FFF2-40B4-BE49-F238E27FC236}">
                <a16:creationId xmlns:a16="http://schemas.microsoft.com/office/drawing/2014/main" xmlns="" id="{02A1AC43-4885-43BF-852B-2E21670C3C75}"/>
              </a:ext>
            </a:extLst>
          </p:cNvPr>
          <p:cNvSpPr/>
          <p:nvPr/>
        </p:nvSpPr>
        <p:spPr>
          <a:xfrm>
            <a:off x="4947238" y="1509388"/>
            <a:ext cx="221070" cy="221070"/>
          </a:xfrm>
          <a:custGeom>
            <a:avLst/>
            <a:gdLst/>
            <a:ahLst/>
            <a:cxnLst/>
            <a:rect l="l" t="t" r="r" b="b"/>
            <a:pathLst>
              <a:path w="3240000" h="3240000">
                <a:moveTo>
                  <a:pt x="415456" y="380544"/>
                </a:moveTo>
                <a:lnTo>
                  <a:pt x="415456" y="385333"/>
                </a:lnTo>
                <a:lnTo>
                  <a:pt x="385333" y="385333"/>
                </a:lnTo>
                <a:lnTo>
                  <a:pt x="385333" y="2854667"/>
                </a:lnTo>
                <a:lnTo>
                  <a:pt x="1529120" y="2854667"/>
                </a:lnTo>
                <a:cubicBezTo>
                  <a:pt x="1267123" y="2430711"/>
                  <a:pt x="997530" y="1721825"/>
                  <a:pt x="436017" y="1672600"/>
                </a:cubicBezTo>
                <a:lnTo>
                  <a:pt x="600235" y="1185112"/>
                </a:lnTo>
                <a:cubicBezTo>
                  <a:pt x="1132790" y="1359573"/>
                  <a:pt x="1278822" y="1550851"/>
                  <a:pt x="1544730" y="1923929"/>
                </a:cubicBezTo>
                <a:cubicBezTo>
                  <a:pt x="1789452" y="1379400"/>
                  <a:pt x="1927092" y="1088696"/>
                  <a:pt x="2233403" y="596568"/>
                </a:cubicBezTo>
                <a:lnTo>
                  <a:pt x="2770666" y="596568"/>
                </a:lnTo>
                <a:cubicBezTo>
                  <a:pt x="2331495" y="1220469"/>
                  <a:pt x="1907612" y="2113878"/>
                  <a:pt x="1578489" y="2854667"/>
                </a:cubicBezTo>
                <a:lnTo>
                  <a:pt x="2854667" y="2854667"/>
                </a:lnTo>
                <a:lnTo>
                  <a:pt x="2854667" y="596568"/>
                </a:lnTo>
                <a:lnTo>
                  <a:pt x="2858395" y="596568"/>
                </a:lnTo>
                <a:lnTo>
                  <a:pt x="2858395" y="380544"/>
                </a:lnTo>
                <a:close/>
                <a:moveTo>
                  <a:pt x="0" y="0"/>
                </a:moveTo>
                <a:lnTo>
                  <a:pt x="3240000" y="0"/>
                </a:lnTo>
                <a:lnTo>
                  <a:pt x="3240000" y="3240000"/>
                </a:lnTo>
                <a:lnTo>
                  <a:pt x="0" y="3240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endParaRPr lang="ko-KR" altLang="en-US" sz="1200" dirty="0">
              <a:solidFill>
                <a:schemeClr val="bg1"/>
              </a:solidFill>
            </a:endParaRPr>
          </a:p>
        </p:txBody>
      </p:sp>
      <p:grpSp>
        <p:nvGrpSpPr>
          <p:cNvPr id="3" name="Group 2"/>
          <p:cNvGrpSpPr/>
          <p:nvPr/>
        </p:nvGrpSpPr>
        <p:grpSpPr>
          <a:xfrm>
            <a:off x="4992721" y="3045593"/>
            <a:ext cx="3634236" cy="525773"/>
            <a:chOff x="4796977" y="4000885"/>
            <a:chExt cx="3634236" cy="525773"/>
          </a:xfrm>
        </p:grpSpPr>
        <p:sp>
          <p:nvSpPr>
            <p:cNvPr id="49" name="Donut 60">
              <a:extLst>
                <a:ext uri="{FF2B5EF4-FFF2-40B4-BE49-F238E27FC236}">
                  <a16:creationId xmlns:a16="http://schemas.microsoft.com/office/drawing/2014/main" xmlns="" id="{C9AD5763-AF43-4AE6-888E-5A7469C08CDD}"/>
                </a:ext>
              </a:extLst>
            </p:cNvPr>
            <p:cNvSpPr/>
            <p:nvPr/>
          </p:nvSpPr>
          <p:spPr>
            <a:xfrm>
              <a:off x="4796977" y="4000885"/>
              <a:ext cx="525773" cy="525773"/>
            </a:xfrm>
            <a:prstGeom prst="donut">
              <a:avLst>
                <a:gd name="adj" fmla="val 8736"/>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200">
                <a:solidFill>
                  <a:schemeClr val="bg1"/>
                </a:solidFill>
              </a:endParaRPr>
            </a:p>
          </p:txBody>
        </p:sp>
        <p:cxnSp>
          <p:nvCxnSpPr>
            <p:cNvPr id="50" name="Straight Connector 49">
              <a:extLst>
                <a:ext uri="{FF2B5EF4-FFF2-40B4-BE49-F238E27FC236}">
                  <a16:creationId xmlns:a16="http://schemas.microsoft.com/office/drawing/2014/main" xmlns="" id="{067E442E-37A5-43C7-9806-04D7798013FF}"/>
                </a:ext>
              </a:extLst>
            </p:cNvPr>
            <p:cNvCxnSpPr>
              <a:cxnSpLocks/>
            </p:cNvCxnSpPr>
            <p:nvPr/>
          </p:nvCxnSpPr>
          <p:spPr>
            <a:xfrm>
              <a:off x="5322749" y="4263772"/>
              <a:ext cx="3108464" cy="0"/>
            </a:xfrm>
            <a:prstGeom prst="line">
              <a:avLst/>
            </a:prstGeom>
            <a:ln w="25400">
              <a:solidFill>
                <a:schemeClr val="bg1"/>
              </a:solidFill>
              <a:tailEnd type="oval"/>
            </a:ln>
          </p:spPr>
          <p:style>
            <a:lnRef idx="1">
              <a:schemeClr val="accent1"/>
            </a:lnRef>
            <a:fillRef idx="0">
              <a:schemeClr val="accent1"/>
            </a:fillRef>
            <a:effectRef idx="0">
              <a:schemeClr val="accent1"/>
            </a:effectRef>
            <a:fontRef idx="minor">
              <a:schemeClr val="tx1"/>
            </a:fontRef>
          </p:style>
        </p:cxnSp>
        <p:sp>
          <p:nvSpPr>
            <p:cNvPr id="62" name="Isosceles Triangle 8">
              <a:extLst>
                <a:ext uri="{FF2B5EF4-FFF2-40B4-BE49-F238E27FC236}">
                  <a16:creationId xmlns:a16="http://schemas.microsoft.com/office/drawing/2014/main" xmlns="" id="{789419BB-EF99-4895-B243-EBF3560327B4}"/>
                </a:ext>
              </a:extLst>
            </p:cNvPr>
            <p:cNvSpPr/>
            <p:nvPr/>
          </p:nvSpPr>
          <p:spPr>
            <a:xfrm rot="16200000">
              <a:off x="4954465" y="4131398"/>
              <a:ext cx="217989" cy="259901"/>
            </a:xfrm>
            <a:custGeom>
              <a:avLst/>
              <a:gdLst/>
              <a:ahLst/>
              <a:cxnLst/>
              <a:rect l="l" t="t" r="r" b="b"/>
              <a:pathLst>
                <a:path w="2708011" h="3228660">
                  <a:moveTo>
                    <a:pt x="1895121" y="2005092"/>
                  </a:moveTo>
                  <a:cubicBezTo>
                    <a:pt x="1769067" y="2196199"/>
                    <a:pt x="1559641" y="2315968"/>
                    <a:pt x="1331007" y="2327705"/>
                  </a:cubicBezTo>
                  <a:cubicBezTo>
                    <a:pt x="1102373" y="2339443"/>
                    <a:pt x="881783" y="2241749"/>
                    <a:pt x="736821" y="2064556"/>
                  </a:cubicBezTo>
                  <a:lnTo>
                    <a:pt x="885891" y="1942602"/>
                  </a:lnTo>
                  <a:cubicBezTo>
                    <a:pt x="992076" y="2072396"/>
                    <a:pt x="1153658" y="2143956"/>
                    <a:pt x="1321132" y="2135359"/>
                  </a:cubicBezTo>
                  <a:cubicBezTo>
                    <a:pt x="1488607" y="2126761"/>
                    <a:pt x="1642011" y="2039030"/>
                    <a:pt x="1734346" y="1899045"/>
                  </a:cubicBezTo>
                  <a:close/>
                  <a:moveTo>
                    <a:pt x="2315256" y="2179725"/>
                  </a:moveTo>
                  <a:cubicBezTo>
                    <a:pt x="2124977" y="2519973"/>
                    <a:pt x="1777729" y="2743099"/>
                    <a:pt x="1389179" y="2774782"/>
                  </a:cubicBezTo>
                  <a:cubicBezTo>
                    <a:pt x="1000629" y="2806465"/>
                    <a:pt x="621821" y="2642541"/>
                    <a:pt x="378934" y="2337614"/>
                  </a:cubicBezTo>
                  <a:lnTo>
                    <a:pt x="519502" y="2225645"/>
                  </a:lnTo>
                  <a:cubicBezTo>
                    <a:pt x="725082" y="2483736"/>
                    <a:pt x="1045705" y="2622480"/>
                    <a:pt x="1374574" y="2595664"/>
                  </a:cubicBezTo>
                  <a:cubicBezTo>
                    <a:pt x="1703443" y="2568848"/>
                    <a:pt x="1997353" y="2379994"/>
                    <a:pt x="2158406" y="2092008"/>
                  </a:cubicBezTo>
                  <a:close/>
                  <a:moveTo>
                    <a:pt x="2315941" y="1615003"/>
                  </a:moveTo>
                  <a:lnTo>
                    <a:pt x="272242" y="1615003"/>
                  </a:lnTo>
                  <a:lnTo>
                    <a:pt x="872561" y="666216"/>
                  </a:lnTo>
                  <a:lnTo>
                    <a:pt x="872561" y="219906"/>
                  </a:lnTo>
                  <a:cubicBezTo>
                    <a:pt x="872561" y="98674"/>
                    <a:pt x="970839" y="396"/>
                    <a:pt x="1092071" y="396"/>
                  </a:cubicBezTo>
                  <a:lnTo>
                    <a:pt x="1293841" y="396"/>
                  </a:lnTo>
                  <a:lnTo>
                    <a:pt x="1294092" y="0"/>
                  </a:lnTo>
                  <a:lnTo>
                    <a:pt x="1294343" y="396"/>
                  </a:lnTo>
                  <a:lnTo>
                    <a:pt x="1470231" y="396"/>
                  </a:lnTo>
                  <a:cubicBezTo>
                    <a:pt x="1591463" y="396"/>
                    <a:pt x="1689741" y="98674"/>
                    <a:pt x="1689741" y="219906"/>
                  </a:cubicBezTo>
                  <a:lnTo>
                    <a:pt x="1689741" y="625313"/>
                  </a:lnTo>
                  <a:close/>
                  <a:moveTo>
                    <a:pt x="2708011" y="2399368"/>
                  </a:moveTo>
                  <a:cubicBezTo>
                    <a:pt x="2440740" y="2877288"/>
                    <a:pt x="1950128" y="3187847"/>
                    <a:pt x="1403807" y="3224932"/>
                  </a:cubicBezTo>
                  <a:cubicBezTo>
                    <a:pt x="857486" y="3262017"/>
                    <a:pt x="329406" y="3020609"/>
                    <a:pt x="0" y="2583191"/>
                  </a:cubicBezTo>
                  <a:lnTo>
                    <a:pt x="143153" y="2475389"/>
                  </a:lnTo>
                  <a:cubicBezTo>
                    <a:pt x="436120" y="2864419"/>
                    <a:pt x="905784" y="3079123"/>
                    <a:pt x="1391671" y="3046140"/>
                  </a:cubicBezTo>
                  <a:cubicBezTo>
                    <a:pt x="1877558" y="3013157"/>
                    <a:pt x="2313899" y="2736952"/>
                    <a:pt x="2551604" y="2311899"/>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endParaRPr lang="ko-KR" altLang="en-US" sz="1200" dirty="0">
                <a:solidFill>
                  <a:schemeClr val="bg1"/>
                </a:solidFill>
              </a:endParaRPr>
            </a:p>
          </p:txBody>
        </p:sp>
      </p:grpSp>
    </p:spTree>
    <p:extLst>
      <p:ext uri="{BB962C8B-B14F-4D97-AF65-F5344CB8AC3E}">
        <p14:creationId xmlns:p14="http://schemas.microsoft.com/office/powerpoint/2010/main" val="35483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9"/>
                                        </p:tgtEl>
                                        <p:attrNameLst>
                                          <p:attrName>style.visibility</p:attrName>
                                        </p:attrNameLst>
                                      </p:cBhvr>
                                      <p:to>
                                        <p:strVal val="visible"/>
                                      </p:to>
                                    </p:set>
                                    <p:animEffect transition="in" filter="barn(inVertical)">
                                      <p:cBhvr>
                                        <p:cTn id="12" dur="500"/>
                                        <p:tgtEl>
                                          <p:spTgt spid="59"/>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38"/>
                                        </p:tgtEl>
                                        <p:attrNameLst>
                                          <p:attrName>style.visibility</p:attrName>
                                        </p:attrNameLst>
                                      </p:cBhvr>
                                      <p:to>
                                        <p:strVal val="visible"/>
                                      </p:to>
                                    </p:set>
                                    <p:animEffect transition="in" filter="barn(inVertical)">
                                      <p:cBhvr>
                                        <p:cTn id="15" dur="500"/>
                                        <p:tgtEl>
                                          <p:spTgt spid="38"/>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32"/>
                                        </p:tgtEl>
                                        <p:attrNameLst>
                                          <p:attrName>style.visibility</p:attrName>
                                        </p:attrNameLst>
                                      </p:cBhvr>
                                      <p:to>
                                        <p:strVal val="visible"/>
                                      </p:to>
                                    </p:set>
                                    <p:animEffect transition="in" filter="barn(inVertical)">
                                      <p:cBhvr>
                                        <p:cTn id="18" dur="500"/>
                                        <p:tgtEl>
                                          <p:spTgt spid="32"/>
                                        </p:tgtEl>
                                      </p:cBhvr>
                                    </p:animEffect>
                                  </p:childTnLst>
                                </p:cTn>
                              </p:par>
                              <p:par>
                                <p:cTn id="19" presetID="16" presetClass="entr" presetSubtype="21" fill="hold" nodeType="withEffect">
                                  <p:stCondLst>
                                    <p:cond delay="0"/>
                                  </p:stCondLst>
                                  <p:childTnLst>
                                    <p:set>
                                      <p:cBhvr>
                                        <p:cTn id="20" dur="1" fill="hold">
                                          <p:stCondLst>
                                            <p:cond delay="0"/>
                                          </p:stCondLst>
                                        </p:cTn>
                                        <p:tgtEl>
                                          <p:spTgt spid="36"/>
                                        </p:tgtEl>
                                        <p:attrNameLst>
                                          <p:attrName>style.visibility</p:attrName>
                                        </p:attrNameLst>
                                      </p:cBhvr>
                                      <p:to>
                                        <p:strVal val="visible"/>
                                      </p:to>
                                    </p:set>
                                    <p:animEffect transition="in" filter="barn(inVertical)">
                                      <p:cBhvr>
                                        <p:cTn id="21" dur="500"/>
                                        <p:tgtEl>
                                          <p:spTgt spid="36"/>
                                        </p:tgtEl>
                                      </p:cBhvr>
                                    </p:animEffect>
                                  </p:childTnLst>
                                </p:cTn>
                              </p:par>
                              <p:par>
                                <p:cTn id="22" presetID="16" presetClass="entr" presetSubtype="21" fill="hold" nodeType="withEffect">
                                  <p:stCondLst>
                                    <p:cond delay="0"/>
                                  </p:stCondLst>
                                  <p:childTnLst>
                                    <p:set>
                                      <p:cBhvr>
                                        <p:cTn id="23" dur="1" fill="hold">
                                          <p:stCondLst>
                                            <p:cond delay="0"/>
                                          </p:stCondLst>
                                        </p:cTn>
                                        <p:tgtEl>
                                          <p:spTgt spid="37"/>
                                        </p:tgtEl>
                                        <p:attrNameLst>
                                          <p:attrName>style.visibility</p:attrName>
                                        </p:attrNameLst>
                                      </p:cBhvr>
                                      <p:to>
                                        <p:strVal val="visible"/>
                                      </p:to>
                                    </p:set>
                                    <p:animEffect transition="in" filter="barn(inVertical)">
                                      <p:cBhvr>
                                        <p:cTn id="24" dur="500"/>
                                        <p:tgtEl>
                                          <p:spTgt spid="37"/>
                                        </p:tgtEl>
                                      </p:cBhvr>
                                    </p:animEffect>
                                  </p:childTnLst>
                                </p:cTn>
                              </p:par>
                            </p:childTnLst>
                          </p:cTn>
                        </p:par>
                      </p:childTnLst>
                    </p:cTn>
                  </p:par>
                  <p:par>
                    <p:cTn id="25" fill="hold">
                      <p:stCondLst>
                        <p:cond delay="indefinite"/>
                      </p:stCondLst>
                      <p:childTnLst>
                        <p:par>
                          <p:cTn id="26" fill="hold">
                            <p:stCondLst>
                              <p:cond delay="0"/>
                            </p:stCondLst>
                            <p:childTnLst>
                              <p:par>
                                <p:cTn id="27" presetID="2" presetClass="entr" presetSubtype="8" fill="hold" grpId="0" nodeType="clickEffect">
                                  <p:stCondLst>
                                    <p:cond delay="0"/>
                                  </p:stCondLst>
                                  <p:childTnLst>
                                    <p:set>
                                      <p:cBhvr>
                                        <p:cTn id="28" dur="1" fill="hold">
                                          <p:stCondLst>
                                            <p:cond delay="0"/>
                                          </p:stCondLst>
                                        </p:cTn>
                                        <p:tgtEl>
                                          <p:spTgt spid="34"/>
                                        </p:tgtEl>
                                        <p:attrNameLst>
                                          <p:attrName>style.visibility</p:attrName>
                                        </p:attrNameLst>
                                      </p:cBhvr>
                                      <p:to>
                                        <p:strVal val="visible"/>
                                      </p:to>
                                    </p:set>
                                    <p:anim calcmode="lin" valueType="num">
                                      <p:cBhvr additive="base">
                                        <p:cTn id="29" dur="500" fill="hold"/>
                                        <p:tgtEl>
                                          <p:spTgt spid="34"/>
                                        </p:tgtEl>
                                        <p:attrNameLst>
                                          <p:attrName>ppt_x</p:attrName>
                                        </p:attrNameLst>
                                      </p:cBhvr>
                                      <p:tavLst>
                                        <p:tav tm="0">
                                          <p:val>
                                            <p:strVal val="0-#ppt_w/2"/>
                                          </p:val>
                                        </p:tav>
                                        <p:tav tm="100000">
                                          <p:val>
                                            <p:strVal val="#ppt_x"/>
                                          </p:val>
                                        </p:tav>
                                      </p:tavLst>
                                    </p:anim>
                                    <p:anim calcmode="lin" valueType="num">
                                      <p:cBhvr additive="base">
                                        <p:cTn id="30" dur="500" fill="hold"/>
                                        <p:tgtEl>
                                          <p:spTgt spid="34"/>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9" fill="hold" grpId="0" nodeType="clickEffect">
                                  <p:stCondLst>
                                    <p:cond delay="0"/>
                                  </p:stCondLst>
                                  <p:childTnLst>
                                    <p:set>
                                      <p:cBhvr>
                                        <p:cTn id="34" dur="1" fill="hold">
                                          <p:stCondLst>
                                            <p:cond delay="0"/>
                                          </p:stCondLst>
                                        </p:cTn>
                                        <p:tgtEl>
                                          <p:spTgt spid="44"/>
                                        </p:tgtEl>
                                        <p:attrNameLst>
                                          <p:attrName>style.visibility</p:attrName>
                                        </p:attrNameLst>
                                      </p:cBhvr>
                                      <p:to>
                                        <p:strVal val="visible"/>
                                      </p:to>
                                    </p:set>
                                    <p:anim calcmode="lin" valueType="num">
                                      <p:cBhvr additive="base">
                                        <p:cTn id="35" dur="500" fill="hold"/>
                                        <p:tgtEl>
                                          <p:spTgt spid="44"/>
                                        </p:tgtEl>
                                        <p:attrNameLst>
                                          <p:attrName>ppt_x</p:attrName>
                                        </p:attrNameLst>
                                      </p:cBhvr>
                                      <p:tavLst>
                                        <p:tav tm="0">
                                          <p:val>
                                            <p:strVal val="0-#ppt_w/2"/>
                                          </p:val>
                                        </p:tav>
                                        <p:tav tm="100000">
                                          <p:val>
                                            <p:strVal val="#ppt_x"/>
                                          </p:val>
                                        </p:tav>
                                      </p:tavLst>
                                    </p:anim>
                                    <p:anim calcmode="lin" valueType="num">
                                      <p:cBhvr additive="base">
                                        <p:cTn id="36" dur="500" fill="hold"/>
                                        <p:tgtEl>
                                          <p:spTgt spid="44"/>
                                        </p:tgtEl>
                                        <p:attrNameLst>
                                          <p:attrName>ppt_y</p:attrName>
                                        </p:attrNameLst>
                                      </p:cBhvr>
                                      <p:tavLst>
                                        <p:tav tm="0">
                                          <p:val>
                                            <p:strVal val="0-#ppt_h/2"/>
                                          </p:val>
                                        </p:tav>
                                        <p:tav tm="100000">
                                          <p:val>
                                            <p:strVal val="#ppt_y"/>
                                          </p:val>
                                        </p:tav>
                                      </p:tavLst>
                                    </p:anim>
                                  </p:childTnLst>
                                </p:cTn>
                              </p:par>
                              <p:par>
                                <p:cTn id="37" presetID="2" presetClass="entr" presetSubtype="9" fill="hold" nodeType="withEffect">
                                  <p:stCondLst>
                                    <p:cond delay="0"/>
                                  </p:stCondLst>
                                  <p:childTnLst>
                                    <p:set>
                                      <p:cBhvr>
                                        <p:cTn id="38" dur="1" fill="hold">
                                          <p:stCondLst>
                                            <p:cond delay="0"/>
                                          </p:stCondLst>
                                        </p:cTn>
                                        <p:tgtEl>
                                          <p:spTgt spid="45"/>
                                        </p:tgtEl>
                                        <p:attrNameLst>
                                          <p:attrName>style.visibility</p:attrName>
                                        </p:attrNameLst>
                                      </p:cBhvr>
                                      <p:to>
                                        <p:strVal val="visible"/>
                                      </p:to>
                                    </p:set>
                                    <p:anim calcmode="lin" valueType="num">
                                      <p:cBhvr additive="base">
                                        <p:cTn id="39" dur="500" fill="hold"/>
                                        <p:tgtEl>
                                          <p:spTgt spid="45"/>
                                        </p:tgtEl>
                                        <p:attrNameLst>
                                          <p:attrName>ppt_x</p:attrName>
                                        </p:attrNameLst>
                                      </p:cBhvr>
                                      <p:tavLst>
                                        <p:tav tm="0">
                                          <p:val>
                                            <p:strVal val="0-#ppt_w/2"/>
                                          </p:val>
                                        </p:tav>
                                        <p:tav tm="100000">
                                          <p:val>
                                            <p:strVal val="#ppt_x"/>
                                          </p:val>
                                        </p:tav>
                                      </p:tavLst>
                                    </p:anim>
                                    <p:anim calcmode="lin" valueType="num">
                                      <p:cBhvr additive="base">
                                        <p:cTn id="40" dur="500" fill="hold"/>
                                        <p:tgtEl>
                                          <p:spTgt spid="45"/>
                                        </p:tgtEl>
                                        <p:attrNameLst>
                                          <p:attrName>ppt_y</p:attrName>
                                        </p:attrNameLst>
                                      </p:cBhvr>
                                      <p:tavLst>
                                        <p:tav tm="0">
                                          <p:val>
                                            <p:strVal val="0-#ppt_h/2"/>
                                          </p:val>
                                        </p:tav>
                                        <p:tav tm="100000">
                                          <p:val>
                                            <p:strVal val="#ppt_y"/>
                                          </p:val>
                                        </p:tav>
                                      </p:tavLst>
                                    </p:anim>
                                  </p:childTnLst>
                                </p:cTn>
                              </p:par>
                              <p:par>
                                <p:cTn id="41" presetID="2" presetClass="entr" presetSubtype="9" fill="hold" grpId="0" nodeType="withEffect">
                                  <p:stCondLst>
                                    <p:cond delay="0"/>
                                  </p:stCondLst>
                                  <p:childTnLst>
                                    <p:set>
                                      <p:cBhvr>
                                        <p:cTn id="42" dur="1" fill="hold">
                                          <p:stCondLst>
                                            <p:cond delay="0"/>
                                          </p:stCondLst>
                                        </p:cTn>
                                        <p:tgtEl>
                                          <p:spTgt spid="47"/>
                                        </p:tgtEl>
                                        <p:attrNameLst>
                                          <p:attrName>style.visibility</p:attrName>
                                        </p:attrNameLst>
                                      </p:cBhvr>
                                      <p:to>
                                        <p:strVal val="visible"/>
                                      </p:to>
                                    </p:set>
                                    <p:anim calcmode="lin" valueType="num">
                                      <p:cBhvr additive="base">
                                        <p:cTn id="43" dur="500" fill="hold"/>
                                        <p:tgtEl>
                                          <p:spTgt spid="47"/>
                                        </p:tgtEl>
                                        <p:attrNameLst>
                                          <p:attrName>ppt_x</p:attrName>
                                        </p:attrNameLst>
                                      </p:cBhvr>
                                      <p:tavLst>
                                        <p:tav tm="0">
                                          <p:val>
                                            <p:strVal val="0-#ppt_w/2"/>
                                          </p:val>
                                        </p:tav>
                                        <p:tav tm="100000">
                                          <p:val>
                                            <p:strVal val="#ppt_x"/>
                                          </p:val>
                                        </p:tav>
                                      </p:tavLst>
                                    </p:anim>
                                    <p:anim calcmode="lin" valueType="num">
                                      <p:cBhvr additive="base">
                                        <p:cTn id="44" dur="500" fill="hold"/>
                                        <p:tgtEl>
                                          <p:spTgt spid="47"/>
                                        </p:tgtEl>
                                        <p:attrNameLst>
                                          <p:attrName>ppt_y</p:attrName>
                                        </p:attrNameLst>
                                      </p:cBhvr>
                                      <p:tavLst>
                                        <p:tav tm="0">
                                          <p:val>
                                            <p:strVal val="0-#ppt_h/2"/>
                                          </p:val>
                                        </p:tav>
                                        <p:tav tm="100000">
                                          <p:val>
                                            <p:strVal val="#ppt_y"/>
                                          </p:val>
                                        </p:tav>
                                      </p:tavLst>
                                    </p:anim>
                                  </p:childTnLst>
                                </p:cTn>
                              </p:par>
                              <p:par>
                                <p:cTn id="45" presetID="2" presetClass="entr" presetSubtype="9" fill="hold" grpId="0" nodeType="withEffect">
                                  <p:stCondLst>
                                    <p:cond delay="0"/>
                                  </p:stCondLst>
                                  <p:childTnLst>
                                    <p:set>
                                      <p:cBhvr>
                                        <p:cTn id="46" dur="1" fill="hold">
                                          <p:stCondLst>
                                            <p:cond delay="0"/>
                                          </p:stCondLst>
                                        </p:cTn>
                                        <p:tgtEl>
                                          <p:spTgt spid="61"/>
                                        </p:tgtEl>
                                        <p:attrNameLst>
                                          <p:attrName>style.visibility</p:attrName>
                                        </p:attrNameLst>
                                      </p:cBhvr>
                                      <p:to>
                                        <p:strVal val="visible"/>
                                      </p:to>
                                    </p:set>
                                    <p:anim calcmode="lin" valueType="num">
                                      <p:cBhvr additive="base">
                                        <p:cTn id="47" dur="500" fill="hold"/>
                                        <p:tgtEl>
                                          <p:spTgt spid="61"/>
                                        </p:tgtEl>
                                        <p:attrNameLst>
                                          <p:attrName>ppt_x</p:attrName>
                                        </p:attrNameLst>
                                      </p:cBhvr>
                                      <p:tavLst>
                                        <p:tav tm="0">
                                          <p:val>
                                            <p:strVal val="0-#ppt_w/2"/>
                                          </p:val>
                                        </p:tav>
                                        <p:tav tm="100000">
                                          <p:val>
                                            <p:strVal val="#ppt_x"/>
                                          </p:val>
                                        </p:tav>
                                      </p:tavLst>
                                    </p:anim>
                                    <p:anim calcmode="lin" valueType="num">
                                      <p:cBhvr additive="base">
                                        <p:cTn id="48" dur="500" fill="hold"/>
                                        <p:tgtEl>
                                          <p:spTgt spid="61"/>
                                        </p:tgtEl>
                                        <p:attrNameLst>
                                          <p:attrName>ppt_y</p:attrName>
                                        </p:attrNameLst>
                                      </p:cBhvr>
                                      <p:tavLst>
                                        <p:tav tm="0">
                                          <p:val>
                                            <p:strVal val="0-#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3" fill="hold" grpId="0" nodeType="clickEffect">
                                  <p:stCondLst>
                                    <p:cond delay="0"/>
                                  </p:stCondLst>
                                  <p:childTnLst>
                                    <p:set>
                                      <p:cBhvr>
                                        <p:cTn id="52" dur="1" fill="hold">
                                          <p:stCondLst>
                                            <p:cond delay="0"/>
                                          </p:stCondLst>
                                        </p:cTn>
                                        <p:tgtEl>
                                          <p:spTgt spid="52"/>
                                        </p:tgtEl>
                                        <p:attrNameLst>
                                          <p:attrName>style.visibility</p:attrName>
                                        </p:attrNameLst>
                                      </p:cBhvr>
                                      <p:to>
                                        <p:strVal val="visible"/>
                                      </p:to>
                                    </p:set>
                                    <p:anim calcmode="lin" valueType="num">
                                      <p:cBhvr additive="base">
                                        <p:cTn id="53" dur="500" fill="hold"/>
                                        <p:tgtEl>
                                          <p:spTgt spid="52"/>
                                        </p:tgtEl>
                                        <p:attrNameLst>
                                          <p:attrName>ppt_x</p:attrName>
                                        </p:attrNameLst>
                                      </p:cBhvr>
                                      <p:tavLst>
                                        <p:tav tm="0">
                                          <p:val>
                                            <p:strVal val="1+#ppt_w/2"/>
                                          </p:val>
                                        </p:tav>
                                        <p:tav tm="100000">
                                          <p:val>
                                            <p:strVal val="#ppt_x"/>
                                          </p:val>
                                        </p:tav>
                                      </p:tavLst>
                                    </p:anim>
                                    <p:anim calcmode="lin" valueType="num">
                                      <p:cBhvr additive="base">
                                        <p:cTn id="54" dur="500" fill="hold"/>
                                        <p:tgtEl>
                                          <p:spTgt spid="52"/>
                                        </p:tgtEl>
                                        <p:attrNameLst>
                                          <p:attrName>ppt_y</p:attrName>
                                        </p:attrNameLst>
                                      </p:cBhvr>
                                      <p:tavLst>
                                        <p:tav tm="0">
                                          <p:val>
                                            <p:strVal val="0-#ppt_h/2"/>
                                          </p:val>
                                        </p:tav>
                                        <p:tav tm="100000">
                                          <p:val>
                                            <p:strVal val="#ppt_y"/>
                                          </p:val>
                                        </p:tav>
                                      </p:tavLst>
                                    </p:anim>
                                  </p:childTnLst>
                                </p:cTn>
                              </p:par>
                              <p:par>
                                <p:cTn id="55" presetID="2" presetClass="entr" presetSubtype="3" fill="hold" nodeType="withEffect">
                                  <p:stCondLst>
                                    <p:cond delay="0"/>
                                  </p:stCondLst>
                                  <p:childTnLst>
                                    <p:set>
                                      <p:cBhvr>
                                        <p:cTn id="56" dur="1" fill="hold">
                                          <p:stCondLst>
                                            <p:cond delay="0"/>
                                          </p:stCondLst>
                                        </p:cTn>
                                        <p:tgtEl>
                                          <p:spTgt spid="3"/>
                                        </p:tgtEl>
                                        <p:attrNameLst>
                                          <p:attrName>style.visibility</p:attrName>
                                        </p:attrNameLst>
                                      </p:cBhvr>
                                      <p:to>
                                        <p:strVal val="visible"/>
                                      </p:to>
                                    </p:set>
                                    <p:anim calcmode="lin" valueType="num">
                                      <p:cBhvr additive="base">
                                        <p:cTn id="57" dur="500" fill="hold"/>
                                        <p:tgtEl>
                                          <p:spTgt spid="3"/>
                                        </p:tgtEl>
                                        <p:attrNameLst>
                                          <p:attrName>ppt_x</p:attrName>
                                        </p:attrNameLst>
                                      </p:cBhvr>
                                      <p:tavLst>
                                        <p:tav tm="0">
                                          <p:val>
                                            <p:strVal val="1+#ppt_w/2"/>
                                          </p:val>
                                        </p:tav>
                                        <p:tav tm="100000">
                                          <p:val>
                                            <p:strVal val="#ppt_x"/>
                                          </p:val>
                                        </p:tav>
                                      </p:tavLst>
                                    </p:anim>
                                    <p:anim calcmode="lin" valueType="num">
                                      <p:cBhvr additive="base">
                                        <p:cTn id="58" dur="500" fill="hold"/>
                                        <p:tgtEl>
                                          <p:spTgt spid="3"/>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2" grpId="0" animBg="1"/>
      <p:bldP spid="34" grpId="0"/>
      <p:bldP spid="38" grpId="0"/>
      <p:bldP spid="44" grpId="0" animBg="1"/>
      <p:bldP spid="47" grpId="0"/>
      <p:bldP spid="52" grpId="0"/>
      <p:bldP spid="59" grpId="0" animBg="1"/>
      <p:bldP spid="61"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Freeform: Shape 110">
            <a:extLst>
              <a:ext uri="{FF2B5EF4-FFF2-40B4-BE49-F238E27FC236}">
                <a16:creationId xmlns:a16="http://schemas.microsoft.com/office/drawing/2014/main" xmlns="" id="{53465DD4-DFF5-4708-8E83-38FFA6677D34}"/>
              </a:ext>
            </a:extLst>
          </p:cNvPr>
          <p:cNvSpPr/>
          <p:nvPr/>
        </p:nvSpPr>
        <p:spPr>
          <a:xfrm>
            <a:off x="3" y="7742"/>
            <a:ext cx="9148145" cy="5143500"/>
          </a:xfrm>
          <a:custGeom>
            <a:avLst/>
            <a:gdLst>
              <a:gd name="connsiteX0" fmla="*/ 488332 w 18296289"/>
              <a:gd name="connsiteY0" fmla="*/ 6 h 10287000"/>
              <a:gd name="connsiteX1" fmla="*/ 716342 w 18296289"/>
              <a:gd name="connsiteY1" fmla="*/ 6 h 10287000"/>
              <a:gd name="connsiteX2" fmla="*/ 716342 w 18296289"/>
              <a:gd name="connsiteY2" fmla="*/ 10287000 h 10287000"/>
              <a:gd name="connsiteX3" fmla="*/ 488332 w 18296289"/>
              <a:gd name="connsiteY3" fmla="*/ 10287000 h 10287000"/>
              <a:gd name="connsiteX4" fmla="*/ 0 w 18296289"/>
              <a:gd name="connsiteY4" fmla="*/ 6 h 10287000"/>
              <a:gd name="connsiteX5" fmla="*/ 228011 w 18296289"/>
              <a:gd name="connsiteY5" fmla="*/ 6 h 10287000"/>
              <a:gd name="connsiteX6" fmla="*/ 228011 w 18296289"/>
              <a:gd name="connsiteY6" fmla="*/ 10287000 h 10287000"/>
              <a:gd name="connsiteX7" fmla="*/ 0 w 18296289"/>
              <a:gd name="connsiteY7" fmla="*/ 10287000 h 10287000"/>
              <a:gd name="connsiteX8" fmla="*/ 976663 w 18296289"/>
              <a:gd name="connsiteY8" fmla="*/ 5 h 10287000"/>
              <a:gd name="connsiteX9" fmla="*/ 1204675 w 18296289"/>
              <a:gd name="connsiteY9" fmla="*/ 5 h 10287000"/>
              <a:gd name="connsiteX10" fmla="*/ 1204675 w 18296289"/>
              <a:gd name="connsiteY10" fmla="*/ 10287000 h 10287000"/>
              <a:gd name="connsiteX11" fmla="*/ 976663 w 18296289"/>
              <a:gd name="connsiteY11" fmla="*/ 10287000 h 10287000"/>
              <a:gd name="connsiteX12" fmla="*/ 1464995 w 18296289"/>
              <a:gd name="connsiteY12" fmla="*/ 5 h 10287000"/>
              <a:gd name="connsiteX13" fmla="*/ 1693006 w 18296289"/>
              <a:gd name="connsiteY13" fmla="*/ 5 h 10287000"/>
              <a:gd name="connsiteX14" fmla="*/ 1693006 w 18296289"/>
              <a:gd name="connsiteY14" fmla="*/ 10287000 h 10287000"/>
              <a:gd name="connsiteX15" fmla="*/ 1464995 w 18296289"/>
              <a:gd name="connsiteY15" fmla="*/ 10287000 h 10287000"/>
              <a:gd name="connsiteX16" fmla="*/ 1953326 w 18296289"/>
              <a:gd name="connsiteY16" fmla="*/ 5 h 10287000"/>
              <a:gd name="connsiteX17" fmla="*/ 2181338 w 18296289"/>
              <a:gd name="connsiteY17" fmla="*/ 5 h 10287000"/>
              <a:gd name="connsiteX18" fmla="*/ 2181338 w 18296289"/>
              <a:gd name="connsiteY18" fmla="*/ 10287000 h 10287000"/>
              <a:gd name="connsiteX19" fmla="*/ 1953326 w 18296289"/>
              <a:gd name="connsiteY19" fmla="*/ 10287000 h 10287000"/>
              <a:gd name="connsiteX20" fmla="*/ 2441658 w 18296289"/>
              <a:gd name="connsiteY20" fmla="*/ 5 h 10287000"/>
              <a:gd name="connsiteX21" fmla="*/ 2669670 w 18296289"/>
              <a:gd name="connsiteY21" fmla="*/ 5 h 10287000"/>
              <a:gd name="connsiteX22" fmla="*/ 2669670 w 18296289"/>
              <a:gd name="connsiteY22" fmla="*/ 10287000 h 10287000"/>
              <a:gd name="connsiteX23" fmla="*/ 2441658 w 18296289"/>
              <a:gd name="connsiteY23" fmla="*/ 10287000 h 10287000"/>
              <a:gd name="connsiteX24" fmla="*/ 2929991 w 18296289"/>
              <a:gd name="connsiteY24" fmla="*/ 5 h 10287000"/>
              <a:gd name="connsiteX25" fmla="*/ 3158002 w 18296289"/>
              <a:gd name="connsiteY25" fmla="*/ 5 h 10287000"/>
              <a:gd name="connsiteX26" fmla="*/ 3158002 w 18296289"/>
              <a:gd name="connsiteY26" fmla="*/ 10287000 h 10287000"/>
              <a:gd name="connsiteX27" fmla="*/ 2929991 w 18296289"/>
              <a:gd name="connsiteY27" fmla="*/ 10287000 h 10287000"/>
              <a:gd name="connsiteX28" fmla="*/ 3418323 w 18296289"/>
              <a:gd name="connsiteY28" fmla="*/ 5 h 10287000"/>
              <a:gd name="connsiteX29" fmla="*/ 3646334 w 18296289"/>
              <a:gd name="connsiteY29" fmla="*/ 5 h 10287000"/>
              <a:gd name="connsiteX30" fmla="*/ 3646334 w 18296289"/>
              <a:gd name="connsiteY30" fmla="*/ 10287000 h 10287000"/>
              <a:gd name="connsiteX31" fmla="*/ 3418323 w 18296289"/>
              <a:gd name="connsiteY31" fmla="*/ 10287000 h 10287000"/>
              <a:gd name="connsiteX32" fmla="*/ 3906655 w 18296289"/>
              <a:gd name="connsiteY32" fmla="*/ 5 h 10287000"/>
              <a:gd name="connsiteX33" fmla="*/ 4134665 w 18296289"/>
              <a:gd name="connsiteY33" fmla="*/ 5 h 10287000"/>
              <a:gd name="connsiteX34" fmla="*/ 4134665 w 18296289"/>
              <a:gd name="connsiteY34" fmla="*/ 10287000 h 10287000"/>
              <a:gd name="connsiteX35" fmla="*/ 3906655 w 18296289"/>
              <a:gd name="connsiteY35" fmla="*/ 10287000 h 10287000"/>
              <a:gd name="connsiteX36" fmla="*/ 4394985 w 18296289"/>
              <a:gd name="connsiteY36" fmla="*/ 4 h 10287000"/>
              <a:gd name="connsiteX37" fmla="*/ 4622994 w 18296289"/>
              <a:gd name="connsiteY37" fmla="*/ 4 h 10287000"/>
              <a:gd name="connsiteX38" fmla="*/ 4622994 w 18296289"/>
              <a:gd name="connsiteY38" fmla="*/ 10287000 h 10287000"/>
              <a:gd name="connsiteX39" fmla="*/ 4394985 w 18296289"/>
              <a:gd name="connsiteY39" fmla="*/ 10287000 h 10287000"/>
              <a:gd name="connsiteX40" fmla="*/ 4883318 w 18296289"/>
              <a:gd name="connsiteY40" fmla="*/ 4 h 10287000"/>
              <a:gd name="connsiteX41" fmla="*/ 5111327 w 18296289"/>
              <a:gd name="connsiteY41" fmla="*/ 4 h 10287000"/>
              <a:gd name="connsiteX42" fmla="*/ 5111327 w 18296289"/>
              <a:gd name="connsiteY42" fmla="*/ 10287000 h 10287000"/>
              <a:gd name="connsiteX43" fmla="*/ 4883318 w 18296289"/>
              <a:gd name="connsiteY43" fmla="*/ 10287000 h 10287000"/>
              <a:gd name="connsiteX44" fmla="*/ 5371649 w 18296289"/>
              <a:gd name="connsiteY44" fmla="*/ 4 h 10287000"/>
              <a:gd name="connsiteX45" fmla="*/ 5599660 w 18296289"/>
              <a:gd name="connsiteY45" fmla="*/ 4 h 10287000"/>
              <a:gd name="connsiteX46" fmla="*/ 5599660 w 18296289"/>
              <a:gd name="connsiteY46" fmla="*/ 10287000 h 10287000"/>
              <a:gd name="connsiteX47" fmla="*/ 5371649 w 18296289"/>
              <a:gd name="connsiteY47" fmla="*/ 10287000 h 10287000"/>
              <a:gd name="connsiteX48" fmla="*/ 5859980 w 18296289"/>
              <a:gd name="connsiteY48" fmla="*/ 4 h 10287000"/>
              <a:gd name="connsiteX49" fmla="*/ 6087990 w 18296289"/>
              <a:gd name="connsiteY49" fmla="*/ 4 h 10287000"/>
              <a:gd name="connsiteX50" fmla="*/ 6087990 w 18296289"/>
              <a:gd name="connsiteY50" fmla="*/ 10287000 h 10287000"/>
              <a:gd name="connsiteX51" fmla="*/ 5859980 w 18296289"/>
              <a:gd name="connsiteY51" fmla="*/ 10287000 h 10287000"/>
              <a:gd name="connsiteX52" fmla="*/ 6348314 w 18296289"/>
              <a:gd name="connsiteY52" fmla="*/ 4 h 10287000"/>
              <a:gd name="connsiteX53" fmla="*/ 6576324 w 18296289"/>
              <a:gd name="connsiteY53" fmla="*/ 4 h 10287000"/>
              <a:gd name="connsiteX54" fmla="*/ 6576324 w 18296289"/>
              <a:gd name="connsiteY54" fmla="*/ 10287000 h 10287000"/>
              <a:gd name="connsiteX55" fmla="*/ 6348314 w 18296289"/>
              <a:gd name="connsiteY55" fmla="*/ 10287000 h 10287000"/>
              <a:gd name="connsiteX56" fmla="*/ 6836644 w 18296289"/>
              <a:gd name="connsiteY56" fmla="*/ 4 h 10287000"/>
              <a:gd name="connsiteX57" fmla="*/ 7064654 w 18296289"/>
              <a:gd name="connsiteY57" fmla="*/ 4 h 10287000"/>
              <a:gd name="connsiteX58" fmla="*/ 7064654 w 18296289"/>
              <a:gd name="connsiteY58" fmla="*/ 10287000 h 10287000"/>
              <a:gd name="connsiteX59" fmla="*/ 6836644 w 18296289"/>
              <a:gd name="connsiteY59" fmla="*/ 10287000 h 10287000"/>
              <a:gd name="connsiteX60" fmla="*/ 7324976 w 18296289"/>
              <a:gd name="connsiteY60" fmla="*/ 3 h 10287000"/>
              <a:gd name="connsiteX61" fmla="*/ 7552987 w 18296289"/>
              <a:gd name="connsiteY61" fmla="*/ 3 h 10287000"/>
              <a:gd name="connsiteX62" fmla="*/ 7552987 w 18296289"/>
              <a:gd name="connsiteY62" fmla="*/ 10287000 h 10287000"/>
              <a:gd name="connsiteX63" fmla="*/ 7324976 w 18296289"/>
              <a:gd name="connsiteY63" fmla="*/ 10287000 h 10287000"/>
              <a:gd name="connsiteX64" fmla="*/ 7813308 w 18296289"/>
              <a:gd name="connsiteY64" fmla="*/ 3 h 10287000"/>
              <a:gd name="connsiteX65" fmla="*/ 8041318 w 18296289"/>
              <a:gd name="connsiteY65" fmla="*/ 3 h 10287000"/>
              <a:gd name="connsiteX66" fmla="*/ 8041318 w 18296289"/>
              <a:gd name="connsiteY66" fmla="*/ 10287000 h 10287000"/>
              <a:gd name="connsiteX67" fmla="*/ 7813308 w 18296289"/>
              <a:gd name="connsiteY67" fmla="*/ 10287000 h 10287000"/>
              <a:gd name="connsiteX68" fmla="*/ 8301639 w 18296289"/>
              <a:gd name="connsiteY68" fmla="*/ 3 h 10287000"/>
              <a:gd name="connsiteX69" fmla="*/ 8529649 w 18296289"/>
              <a:gd name="connsiteY69" fmla="*/ 3 h 10287000"/>
              <a:gd name="connsiteX70" fmla="*/ 8529649 w 18296289"/>
              <a:gd name="connsiteY70" fmla="*/ 10287000 h 10287000"/>
              <a:gd name="connsiteX71" fmla="*/ 8301639 w 18296289"/>
              <a:gd name="connsiteY71" fmla="*/ 10287000 h 10287000"/>
              <a:gd name="connsiteX72" fmla="*/ 8789970 w 18296289"/>
              <a:gd name="connsiteY72" fmla="*/ 3 h 10287000"/>
              <a:gd name="connsiteX73" fmla="*/ 9017981 w 18296289"/>
              <a:gd name="connsiteY73" fmla="*/ 3 h 10287000"/>
              <a:gd name="connsiteX74" fmla="*/ 9017981 w 18296289"/>
              <a:gd name="connsiteY74" fmla="*/ 10287000 h 10287000"/>
              <a:gd name="connsiteX75" fmla="*/ 8789970 w 18296289"/>
              <a:gd name="connsiteY75" fmla="*/ 10287000 h 10287000"/>
              <a:gd name="connsiteX76" fmla="*/ 9278302 w 18296289"/>
              <a:gd name="connsiteY76" fmla="*/ 3 h 10287000"/>
              <a:gd name="connsiteX77" fmla="*/ 9506313 w 18296289"/>
              <a:gd name="connsiteY77" fmla="*/ 3 h 10287000"/>
              <a:gd name="connsiteX78" fmla="*/ 9506313 w 18296289"/>
              <a:gd name="connsiteY78" fmla="*/ 10287000 h 10287000"/>
              <a:gd name="connsiteX79" fmla="*/ 9278302 w 18296289"/>
              <a:gd name="connsiteY79" fmla="*/ 10287000 h 10287000"/>
              <a:gd name="connsiteX80" fmla="*/ 9766634 w 18296289"/>
              <a:gd name="connsiteY80" fmla="*/ 3 h 10287000"/>
              <a:gd name="connsiteX81" fmla="*/ 9994645 w 18296289"/>
              <a:gd name="connsiteY81" fmla="*/ 3 h 10287000"/>
              <a:gd name="connsiteX82" fmla="*/ 9994645 w 18296289"/>
              <a:gd name="connsiteY82" fmla="*/ 10287000 h 10287000"/>
              <a:gd name="connsiteX83" fmla="*/ 9766634 w 18296289"/>
              <a:gd name="connsiteY83" fmla="*/ 10287000 h 10287000"/>
              <a:gd name="connsiteX84" fmla="*/ 10254966 w 18296289"/>
              <a:gd name="connsiteY84" fmla="*/ 3 h 10287000"/>
              <a:gd name="connsiteX85" fmla="*/ 10482977 w 18296289"/>
              <a:gd name="connsiteY85" fmla="*/ 3 h 10287000"/>
              <a:gd name="connsiteX86" fmla="*/ 10482977 w 18296289"/>
              <a:gd name="connsiteY86" fmla="*/ 10287000 h 10287000"/>
              <a:gd name="connsiteX87" fmla="*/ 10254966 w 18296289"/>
              <a:gd name="connsiteY87" fmla="*/ 10287000 h 10287000"/>
              <a:gd name="connsiteX88" fmla="*/ 10743298 w 18296289"/>
              <a:gd name="connsiteY88" fmla="*/ 2 h 10287000"/>
              <a:gd name="connsiteX89" fmla="*/ 10971309 w 18296289"/>
              <a:gd name="connsiteY89" fmla="*/ 2 h 10287000"/>
              <a:gd name="connsiteX90" fmla="*/ 10971309 w 18296289"/>
              <a:gd name="connsiteY90" fmla="*/ 10287000 h 10287000"/>
              <a:gd name="connsiteX91" fmla="*/ 10743298 w 18296289"/>
              <a:gd name="connsiteY91" fmla="*/ 10287000 h 10287000"/>
              <a:gd name="connsiteX92" fmla="*/ 11231630 w 18296289"/>
              <a:gd name="connsiteY92" fmla="*/ 2 h 10287000"/>
              <a:gd name="connsiteX93" fmla="*/ 11459641 w 18296289"/>
              <a:gd name="connsiteY93" fmla="*/ 2 h 10287000"/>
              <a:gd name="connsiteX94" fmla="*/ 11459641 w 18296289"/>
              <a:gd name="connsiteY94" fmla="*/ 10287000 h 10287000"/>
              <a:gd name="connsiteX95" fmla="*/ 11231630 w 18296289"/>
              <a:gd name="connsiteY95" fmla="*/ 10287000 h 10287000"/>
              <a:gd name="connsiteX96" fmla="*/ 11719962 w 18296289"/>
              <a:gd name="connsiteY96" fmla="*/ 2 h 10287000"/>
              <a:gd name="connsiteX97" fmla="*/ 11947973 w 18296289"/>
              <a:gd name="connsiteY97" fmla="*/ 2 h 10287000"/>
              <a:gd name="connsiteX98" fmla="*/ 11947973 w 18296289"/>
              <a:gd name="connsiteY98" fmla="*/ 10287000 h 10287000"/>
              <a:gd name="connsiteX99" fmla="*/ 11719962 w 18296289"/>
              <a:gd name="connsiteY99" fmla="*/ 10287000 h 10287000"/>
              <a:gd name="connsiteX100" fmla="*/ 12208294 w 18296289"/>
              <a:gd name="connsiteY100" fmla="*/ 2 h 10287000"/>
              <a:gd name="connsiteX101" fmla="*/ 12436305 w 18296289"/>
              <a:gd name="connsiteY101" fmla="*/ 2 h 10287000"/>
              <a:gd name="connsiteX102" fmla="*/ 12436305 w 18296289"/>
              <a:gd name="connsiteY102" fmla="*/ 10287000 h 10287000"/>
              <a:gd name="connsiteX103" fmla="*/ 12208294 w 18296289"/>
              <a:gd name="connsiteY103" fmla="*/ 10287000 h 10287000"/>
              <a:gd name="connsiteX104" fmla="*/ 12696626 w 18296289"/>
              <a:gd name="connsiteY104" fmla="*/ 2 h 10287000"/>
              <a:gd name="connsiteX105" fmla="*/ 12924637 w 18296289"/>
              <a:gd name="connsiteY105" fmla="*/ 2 h 10287000"/>
              <a:gd name="connsiteX106" fmla="*/ 12924637 w 18296289"/>
              <a:gd name="connsiteY106" fmla="*/ 10287000 h 10287000"/>
              <a:gd name="connsiteX107" fmla="*/ 12696626 w 18296289"/>
              <a:gd name="connsiteY107" fmla="*/ 10287000 h 10287000"/>
              <a:gd name="connsiteX108" fmla="*/ 13184958 w 18296289"/>
              <a:gd name="connsiteY108" fmla="*/ 2 h 10287000"/>
              <a:gd name="connsiteX109" fmla="*/ 13412969 w 18296289"/>
              <a:gd name="connsiteY109" fmla="*/ 2 h 10287000"/>
              <a:gd name="connsiteX110" fmla="*/ 13412969 w 18296289"/>
              <a:gd name="connsiteY110" fmla="*/ 10287000 h 10287000"/>
              <a:gd name="connsiteX111" fmla="*/ 13184958 w 18296289"/>
              <a:gd name="connsiteY111" fmla="*/ 10287000 h 10287000"/>
              <a:gd name="connsiteX112" fmla="*/ 13673290 w 18296289"/>
              <a:gd name="connsiteY112" fmla="*/ 1 h 10287000"/>
              <a:gd name="connsiteX113" fmla="*/ 13901301 w 18296289"/>
              <a:gd name="connsiteY113" fmla="*/ 1 h 10287000"/>
              <a:gd name="connsiteX114" fmla="*/ 13901301 w 18296289"/>
              <a:gd name="connsiteY114" fmla="*/ 10287000 h 10287000"/>
              <a:gd name="connsiteX115" fmla="*/ 13673290 w 18296289"/>
              <a:gd name="connsiteY115" fmla="*/ 10287000 h 10287000"/>
              <a:gd name="connsiteX116" fmla="*/ 14161622 w 18296289"/>
              <a:gd name="connsiteY116" fmla="*/ 1 h 10287000"/>
              <a:gd name="connsiteX117" fmla="*/ 14389633 w 18296289"/>
              <a:gd name="connsiteY117" fmla="*/ 1 h 10287000"/>
              <a:gd name="connsiteX118" fmla="*/ 14389633 w 18296289"/>
              <a:gd name="connsiteY118" fmla="*/ 10287000 h 10287000"/>
              <a:gd name="connsiteX119" fmla="*/ 14161622 w 18296289"/>
              <a:gd name="connsiteY119" fmla="*/ 10287000 h 10287000"/>
              <a:gd name="connsiteX120" fmla="*/ 14649954 w 18296289"/>
              <a:gd name="connsiteY120" fmla="*/ 1 h 10287000"/>
              <a:gd name="connsiteX121" fmla="*/ 14877965 w 18296289"/>
              <a:gd name="connsiteY121" fmla="*/ 1 h 10287000"/>
              <a:gd name="connsiteX122" fmla="*/ 14877965 w 18296289"/>
              <a:gd name="connsiteY122" fmla="*/ 10287000 h 10287000"/>
              <a:gd name="connsiteX123" fmla="*/ 14649954 w 18296289"/>
              <a:gd name="connsiteY123" fmla="*/ 10287000 h 10287000"/>
              <a:gd name="connsiteX124" fmla="*/ 15138286 w 18296289"/>
              <a:gd name="connsiteY124" fmla="*/ 1 h 10287000"/>
              <a:gd name="connsiteX125" fmla="*/ 15366297 w 18296289"/>
              <a:gd name="connsiteY125" fmla="*/ 1 h 10287000"/>
              <a:gd name="connsiteX126" fmla="*/ 15366297 w 18296289"/>
              <a:gd name="connsiteY126" fmla="*/ 10287000 h 10287000"/>
              <a:gd name="connsiteX127" fmla="*/ 15138286 w 18296289"/>
              <a:gd name="connsiteY127" fmla="*/ 10287000 h 10287000"/>
              <a:gd name="connsiteX128" fmla="*/ 15626618 w 18296289"/>
              <a:gd name="connsiteY128" fmla="*/ 1 h 10287000"/>
              <a:gd name="connsiteX129" fmla="*/ 15854629 w 18296289"/>
              <a:gd name="connsiteY129" fmla="*/ 1 h 10287000"/>
              <a:gd name="connsiteX130" fmla="*/ 15854629 w 18296289"/>
              <a:gd name="connsiteY130" fmla="*/ 10287000 h 10287000"/>
              <a:gd name="connsiteX131" fmla="*/ 15626618 w 18296289"/>
              <a:gd name="connsiteY131" fmla="*/ 10287000 h 10287000"/>
              <a:gd name="connsiteX132" fmla="*/ 16114950 w 18296289"/>
              <a:gd name="connsiteY132" fmla="*/ 1 h 10287000"/>
              <a:gd name="connsiteX133" fmla="*/ 16342961 w 18296289"/>
              <a:gd name="connsiteY133" fmla="*/ 1 h 10287000"/>
              <a:gd name="connsiteX134" fmla="*/ 16342961 w 18296289"/>
              <a:gd name="connsiteY134" fmla="*/ 10287000 h 10287000"/>
              <a:gd name="connsiteX135" fmla="*/ 16114950 w 18296289"/>
              <a:gd name="connsiteY135" fmla="*/ 10287000 h 10287000"/>
              <a:gd name="connsiteX136" fmla="*/ 16603282 w 18296289"/>
              <a:gd name="connsiteY136" fmla="*/ 1 h 10287000"/>
              <a:gd name="connsiteX137" fmla="*/ 16831293 w 18296289"/>
              <a:gd name="connsiteY137" fmla="*/ 1 h 10287000"/>
              <a:gd name="connsiteX138" fmla="*/ 16831293 w 18296289"/>
              <a:gd name="connsiteY138" fmla="*/ 10287000 h 10287000"/>
              <a:gd name="connsiteX139" fmla="*/ 16603282 w 18296289"/>
              <a:gd name="connsiteY139" fmla="*/ 10287000 h 10287000"/>
              <a:gd name="connsiteX140" fmla="*/ 17091615 w 18296289"/>
              <a:gd name="connsiteY140" fmla="*/ 0 h 10287000"/>
              <a:gd name="connsiteX141" fmla="*/ 17319625 w 18296289"/>
              <a:gd name="connsiteY141" fmla="*/ 0 h 10287000"/>
              <a:gd name="connsiteX142" fmla="*/ 17319625 w 18296289"/>
              <a:gd name="connsiteY142" fmla="*/ 10287000 h 10287000"/>
              <a:gd name="connsiteX143" fmla="*/ 17091615 w 18296289"/>
              <a:gd name="connsiteY143" fmla="*/ 10287000 h 10287000"/>
              <a:gd name="connsiteX144" fmla="*/ 17579947 w 18296289"/>
              <a:gd name="connsiteY144" fmla="*/ 0 h 10287000"/>
              <a:gd name="connsiteX145" fmla="*/ 17807957 w 18296289"/>
              <a:gd name="connsiteY145" fmla="*/ 0 h 10287000"/>
              <a:gd name="connsiteX146" fmla="*/ 17807957 w 18296289"/>
              <a:gd name="connsiteY146" fmla="*/ 10287000 h 10287000"/>
              <a:gd name="connsiteX147" fmla="*/ 17579947 w 18296289"/>
              <a:gd name="connsiteY147" fmla="*/ 10287000 h 10287000"/>
              <a:gd name="connsiteX148" fmla="*/ 18068279 w 18296289"/>
              <a:gd name="connsiteY148" fmla="*/ 0 h 10287000"/>
              <a:gd name="connsiteX149" fmla="*/ 18296289 w 18296289"/>
              <a:gd name="connsiteY149" fmla="*/ 0 h 10287000"/>
              <a:gd name="connsiteX150" fmla="*/ 18296289 w 18296289"/>
              <a:gd name="connsiteY150" fmla="*/ 10287000 h 10287000"/>
              <a:gd name="connsiteX151" fmla="*/ 18068279 w 18296289"/>
              <a:gd name="connsiteY151" fmla="*/ 10287000 h 10287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Lst>
            <a:rect l="l" t="t" r="r" b="b"/>
            <a:pathLst>
              <a:path w="18296289" h="10287000">
                <a:moveTo>
                  <a:pt x="488332" y="6"/>
                </a:moveTo>
                <a:lnTo>
                  <a:pt x="716342" y="6"/>
                </a:lnTo>
                <a:lnTo>
                  <a:pt x="716342" y="10287000"/>
                </a:lnTo>
                <a:lnTo>
                  <a:pt x="488332" y="10287000"/>
                </a:lnTo>
                <a:close/>
                <a:moveTo>
                  <a:pt x="0" y="6"/>
                </a:moveTo>
                <a:lnTo>
                  <a:pt x="228011" y="6"/>
                </a:lnTo>
                <a:lnTo>
                  <a:pt x="228011" y="10287000"/>
                </a:lnTo>
                <a:lnTo>
                  <a:pt x="0" y="10287000"/>
                </a:lnTo>
                <a:close/>
                <a:moveTo>
                  <a:pt x="976663" y="5"/>
                </a:moveTo>
                <a:lnTo>
                  <a:pt x="1204675" y="5"/>
                </a:lnTo>
                <a:lnTo>
                  <a:pt x="1204675" y="10287000"/>
                </a:lnTo>
                <a:lnTo>
                  <a:pt x="976663" y="10287000"/>
                </a:lnTo>
                <a:close/>
                <a:moveTo>
                  <a:pt x="1464995" y="5"/>
                </a:moveTo>
                <a:lnTo>
                  <a:pt x="1693006" y="5"/>
                </a:lnTo>
                <a:lnTo>
                  <a:pt x="1693006" y="10287000"/>
                </a:lnTo>
                <a:lnTo>
                  <a:pt x="1464995" y="10287000"/>
                </a:lnTo>
                <a:close/>
                <a:moveTo>
                  <a:pt x="1953326" y="5"/>
                </a:moveTo>
                <a:lnTo>
                  <a:pt x="2181338" y="5"/>
                </a:lnTo>
                <a:lnTo>
                  <a:pt x="2181338" y="10287000"/>
                </a:lnTo>
                <a:lnTo>
                  <a:pt x="1953326" y="10287000"/>
                </a:lnTo>
                <a:close/>
                <a:moveTo>
                  <a:pt x="2441658" y="5"/>
                </a:moveTo>
                <a:lnTo>
                  <a:pt x="2669670" y="5"/>
                </a:lnTo>
                <a:lnTo>
                  <a:pt x="2669670" y="10287000"/>
                </a:lnTo>
                <a:lnTo>
                  <a:pt x="2441658" y="10287000"/>
                </a:lnTo>
                <a:close/>
                <a:moveTo>
                  <a:pt x="2929991" y="5"/>
                </a:moveTo>
                <a:lnTo>
                  <a:pt x="3158002" y="5"/>
                </a:lnTo>
                <a:lnTo>
                  <a:pt x="3158002" y="10287000"/>
                </a:lnTo>
                <a:lnTo>
                  <a:pt x="2929991" y="10287000"/>
                </a:lnTo>
                <a:close/>
                <a:moveTo>
                  <a:pt x="3418323" y="5"/>
                </a:moveTo>
                <a:lnTo>
                  <a:pt x="3646334" y="5"/>
                </a:lnTo>
                <a:lnTo>
                  <a:pt x="3646334" y="10287000"/>
                </a:lnTo>
                <a:lnTo>
                  <a:pt x="3418323" y="10287000"/>
                </a:lnTo>
                <a:close/>
                <a:moveTo>
                  <a:pt x="3906655" y="5"/>
                </a:moveTo>
                <a:lnTo>
                  <a:pt x="4134665" y="5"/>
                </a:lnTo>
                <a:lnTo>
                  <a:pt x="4134665" y="10287000"/>
                </a:lnTo>
                <a:lnTo>
                  <a:pt x="3906655" y="10287000"/>
                </a:lnTo>
                <a:close/>
                <a:moveTo>
                  <a:pt x="4394985" y="4"/>
                </a:moveTo>
                <a:lnTo>
                  <a:pt x="4622994" y="4"/>
                </a:lnTo>
                <a:lnTo>
                  <a:pt x="4622994" y="10287000"/>
                </a:lnTo>
                <a:lnTo>
                  <a:pt x="4394985" y="10287000"/>
                </a:lnTo>
                <a:close/>
                <a:moveTo>
                  <a:pt x="4883318" y="4"/>
                </a:moveTo>
                <a:lnTo>
                  <a:pt x="5111327" y="4"/>
                </a:lnTo>
                <a:lnTo>
                  <a:pt x="5111327" y="10287000"/>
                </a:lnTo>
                <a:lnTo>
                  <a:pt x="4883318" y="10287000"/>
                </a:lnTo>
                <a:close/>
                <a:moveTo>
                  <a:pt x="5371649" y="4"/>
                </a:moveTo>
                <a:lnTo>
                  <a:pt x="5599660" y="4"/>
                </a:lnTo>
                <a:lnTo>
                  <a:pt x="5599660" y="10287000"/>
                </a:lnTo>
                <a:lnTo>
                  <a:pt x="5371649" y="10287000"/>
                </a:lnTo>
                <a:close/>
                <a:moveTo>
                  <a:pt x="5859980" y="4"/>
                </a:moveTo>
                <a:lnTo>
                  <a:pt x="6087990" y="4"/>
                </a:lnTo>
                <a:lnTo>
                  <a:pt x="6087990" y="10287000"/>
                </a:lnTo>
                <a:lnTo>
                  <a:pt x="5859980" y="10287000"/>
                </a:lnTo>
                <a:close/>
                <a:moveTo>
                  <a:pt x="6348314" y="4"/>
                </a:moveTo>
                <a:lnTo>
                  <a:pt x="6576324" y="4"/>
                </a:lnTo>
                <a:lnTo>
                  <a:pt x="6576324" y="10287000"/>
                </a:lnTo>
                <a:lnTo>
                  <a:pt x="6348314" y="10287000"/>
                </a:lnTo>
                <a:close/>
                <a:moveTo>
                  <a:pt x="6836644" y="4"/>
                </a:moveTo>
                <a:lnTo>
                  <a:pt x="7064654" y="4"/>
                </a:lnTo>
                <a:lnTo>
                  <a:pt x="7064654" y="10287000"/>
                </a:lnTo>
                <a:lnTo>
                  <a:pt x="6836644" y="10287000"/>
                </a:lnTo>
                <a:close/>
                <a:moveTo>
                  <a:pt x="7324976" y="3"/>
                </a:moveTo>
                <a:lnTo>
                  <a:pt x="7552987" y="3"/>
                </a:lnTo>
                <a:lnTo>
                  <a:pt x="7552987" y="10287000"/>
                </a:lnTo>
                <a:lnTo>
                  <a:pt x="7324976" y="10287000"/>
                </a:lnTo>
                <a:close/>
                <a:moveTo>
                  <a:pt x="7813308" y="3"/>
                </a:moveTo>
                <a:lnTo>
                  <a:pt x="8041318" y="3"/>
                </a:lnTo>
                <a:lnTo>
                  <a:pt x="8041318" y="10287000"/>
                </a:lnTo>
                <a:lnTo>
                  <a:pt x="7813308" y="10287000"/>
                </a:lnTo>
                <a:close/>
                <a:moveTo>
                  <a:pt x="8301639" y="3"/>
                </a:moveTo>
                <a:lnTo>
                  <a:pt x="8529649" y="3"/>
                </a:lnTo>
                <a:lnTo>
                  <a:pt x="8529649" y="10287000"/>
                </a:lnTo>
                <a:lnTo>
                  <a:pt x="8301639" y="10287000"/>
                </a:lnTo>
                <a:close/>
                <a:moveTo>
                  <a:pt x="8789970" y="3"/>
                </a:moveTo>
                <a:lnTo>
                  <a:pt x="9017981" y="3"/>
                </a:lnTo>
                <a:lnTo>
                  <a:pt x="9017981" y="10287000"/>
                </a:lnTo>
                <a:lnTo>
                  <a:pt x="8789970" y="10287000"/>
                </a:lnTo>
                <a:close/>
                <a:moveTo>
                  <a:pt x="9278302" y="3"/>
                </a:moveTo>
                <a:lnTo>
                  <a:pt x="9506313" y="3"/>
                </a:lnTo>
                <a:lnTo>
                  <a:pt x="9506313" y="10287000"/>
                </a:lnTo>
                <a:lnTo>
                  <a:pt x="9278302" y="10287000"/>
                </a:lnTo>
                <a:close/>
                <a:moveTo>
                  <a:pt x="9766634" y="3"/>
                </a:moveTo>
                <a:lnTo>
                  <a:pt x="9994645" y="3"/>
                </a:lnTo>
                <a:lnTo>
                  <a:pt x="9994645" y="10287000"/>
                </a:lnTo>
                <a:lnTo>
                  <a:pt x="9766634" y="10287000"/>
                </a:lnTo>
                <a:close/>
                <a:moveTo>
                  <a:pt x="10254966" y="3"/>
                </a:moveTo>
                <a:lnTo>
                  <a:pt x="10482977" y="3"/>
                </a:lnTo>
                <a:lnTo>
                  <a:pt x="10482977" y="10287000"/>
                </a:lnTo>
                <a:lnTo>
                  <a:pt x="10254966" y="10287000"/>
                </a:lnTo>
                <a:close/>
                <a:moveTo>
                  <a:pt x="10743298" y="2"/>
                </a:moveTo>
                <a:lnTo>
                  <a:pt x="10971309" y="2"/>
                </a:lnTo>
                <a:lnTo>
                  <a:pt x="10971309" y="10287000"/>
                </a:lnTo>
                <a:lnTo>
                  <a:pt x="10743298" y="10287000"/>
                </a:lnTo>
                <a:close/>
                <a:moveTo>
                  <a:pt x="11231630" y="2"/>
                </a:moveTo>
                <a:lnTo>
                  <a:pt x="11459641" y="2"/>
                </a:lnTo>
                <a:lnTo>
                  <a:pt x="11459641" y="10287000"/>
                </a:lnTo>
                <a:lnTo>
                  <a:pt x="11231630" y="10287000"/>
                </a:lnTo>
                <a:close/>
                <a:moveTo>
                  <a:pt x="11719962" y="2"/>
                </a:moveTo>
                <a:lnTo>
                  <a:pt x="11947973" y="2"/>
                </a:lnTo>
                <a:lnTo>
                  <a:pt x="11947973" y="10287000"/>
                </a:lnTo>
                <a:lnTo>
                  <a:pt x="11719962" y="10287000"/>
                </a:lnTo>
                <a:close/>
                <a:moveTo>
                  <a:pt x="12208294" y="2"/>
                </a:moveTo>
                <a:lnTo>
                  <a:pt x="12436305" y="2"/>
                </a:lnTo>
                <a:lnTo>
                  <a:pt x="12436305" y="10287000"/>
                </a:lnTo>
                <a:lnTo>
                  <a:pt x="12208294" y="10287000"/>
                </a:lnTo>
                <a:close/>
                <a:moveTo>
                  <a:pt x="12696626" y="2"/>
                </a:moveTo>
                <a:lnTo>
                  <a:pt x="12924637" y="2"/>
                </a:lnTo>
                <a:lnTo>
                  <a:pt x="12924637" y="10287000"/>
                </a:lnTo>
                <a:lnTo>
                  <a:pt x="12696626" y="10287000"/>
                </a:lnTo>
                <a:close/>
                <a:moveTo>
                  <a:pt x="13184958" y="2"/>
                </a:moveTo>
                <a:lnTo>
                  <a:pt x="13412969" y="2"/>
                </a:lnTo>
                <a:lnTo>
                  <a:pt x="13412969" y="10287000"/>
                </a:lnTo>
                <a:lnTo>
                  <a:pt x="13184958" y="10287000"/>
                </a:lnTo>
                <a:close/>
                <a:moveTo>
                  <a:pt x="13673290" y="1"/>
                </a:moveTo>
                <a:lnTo>
                  <a:pt x="13901301" y="1"/>
                </a:lnTo>
                <a:lnTo>
                  <a:pt x="13901301" y="10287000"/>
                </a:lnTo>
                <a:lnTo>
                  <a:pt x="13673290" y="10287000"/>
                </a:lnTo>
                <a:close/>
                <a:moveTo>
                  <a:pt x="14161622" y="1"/>
                </a:moveTo>
                <a:lnTo>
                  <a:pt x="14389633" y="1"/>
                </a:lnTo>
                <a:lnTo>
                  <a:pt x="14389633" y="10287000"/>
                </a:lnTo>
                <a:lnTo>
                  <a:pt x="14161622" y="10287000"/>
                </a:lnTo>
                <a:close/>
                <a:moveTo>
                  <a:pt x="14649954" y="1"/>
                </a:moveTo>
                <a:lnTo>
                  <a:pt x="14877965" y="1"/>
                </a:lnTo>
                <a:lnTo>
                  <a:pt x="14877965" y="10287000"/>
                </a:lnTo>
                <a:lnTo>
                  <a:pt x="14649954" y="10287000"/>
                </a:lnTo>
                <a:close/>
                <a:moveTo>
                  <a:pt x="15138286" y="1"/>
                </a:moveTo>
                <a:lnTo>
                  <a:pt x="15366297" y="1"/>
                </a:lnTo>
                <a:lnTo>
                  <a:pt x="15366297" y="10287000"/>
                </a:lnTo>
                <a:lnTo>
                  <a:pt x="15138286" y="10287000"/>
                </a:lnTo>
                <a:close/>
                <a:moveTo>
                  <a:pt x="15626618" y="1"/>
                </a:moveTo>
                <a:lnTo>
                  <a:pt x="15854629" y="1"/>
                </a:lnTo>
                <a:lnTo>
                  <a:pt x="15854629" y="10287000"/>
                </a:lnTo>
                <a:lnTo>
                  <a:pt x="15626618" y="10287000"/>
                </a:lnTo>
                <a:close/>
                <a:moveTo>
                  <a:pt x="16114950" y="1"/>
                </a:moveTo>
                <a:lnTo>
                  <a:pt x="16342961" y="1"/>
                </a:lnTo>
                <a:lnTo>
                  <a:pt x="16342961" y="10287000"/>
                </a:lnTo>
                <a:lnTo>
                  <a:pt x="16114950" y="10287000"/>
                </a:lnTo>
                <a:close/>
                <a:moveTo>
                  <a:pt x="16603282" y="1"/>
                </a:moveTo>
                <a:lnTo>
                  <a:pt x="16831293" y="1"/>
                </a:lnTo>
                <a:lnTo>
                  <a:pt x="16831293" y="10287000"/>
                </a:lnTo>
                <a:lnTo>
                  <a:pt x="16603282" y="10287000"/>
                </a:lnTo>
                <a:close/>
                <a:moveTo>
                  <a:pt x="17091615" y="0"/>
                </a:moveTo>
                <a:lnTo>
                  <a:pt x="17319625" y="0"/>
                </a:lnTo>
                <a:lnTo>
                  <a:pt x="17319625" y="10287000"/>
                </a:lnTo>
                <a:lnTo>
                  <a:pt x="17091615" y="10287000"/>
                </a:lnTo>
                <a:close/>
                <a:moveTo>
                  <a:pt x="17579947" y="0"/>
                </a:moveTo>
                <a:lnTo>
                  <a:pt x="17807957" y="0"/>
                </a:lnTo>
                <a:lnTo>
                  <a:pt x="17807957" y="10287000"/>
                </a:lnTo>
                <a:lnTo>
                  <a:pt x="17579947" y="10287000"/>
                </a:lnTo>
                <a:close/>
                <a:moveTo>
                  <a:pt x="18068279" y="0"/>
                </a:moveTo>
                <a:lnTo>
                  <a:pt x="18296289" y="0"/>
                </a:lnTo>
                <a:lnTo>
                  <a:pt x="18296289" y="10287000"/>
                </a:lnTo>
                <a:lnTo>
                  <a:pt x="18068279" y="10287000"/>
                </a:lnTo>
                <a:close/>
              </a:path>
            </a:pathLst>
          </a:custGeom>
          <a:solidFill>
            <a:schemeClr val="bg1">
              <a:alpha val="1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110" name="Rectangle 109">
            <a:extLst>
              <a:ext uri="{FF2B5EF4-FFF2-40B4-BE49-F238E27FC236}">
                <a16:creationId xmlns:a16="http://schemas.microsoft.com/office/drawing/2014/main" xmlns="" id="{CEB9BB9F-1DB6-45C3-A6FE-8F093D9D5FD9}"/>
              </a:ext>
            </a:extLst>
          </p:cNvPr>
          <p:cNvSpPr/>
          <p:nvPr/>
        </p:nvSpPr>
        <p:spPr>
          <a:xfrm>
            <a:off x="1" y="0"/>
            <a:ext cx="2106632" cy="51435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 name="TextBox 3">
            <a:extLst>
              <a:ext uri="{FF2B5EF4-FFF2-40B4-BE49-F238E27FC236}">
                <a16:creationId xmlns:a16="http://schemas.microsoft.com/office/drawing/2014/main" xmlns="" id="{948A2979-A456-4286-B8FC-8FF4C0C58EFD}"/>
              </a:ext>
            </a:extLst>
          </p:cNvPr>
          <p:cNvSpPr txBox="1"/>
          <p:nvPr/>
        </p:nvSpPr>
        <p:spPr>
          <a:xfrm>
            <a:off x="4143377" y="2085942"/>
            <a:ext cx="5000625" cy="830997"/>
          </a:xfrm>
          <a:prstGeom prst="rect">
            <a:avLst/>
          </a:prstGeom>
          <a:noFill/>
        </p:spPr>
        <p:txBody>
          <a:bodyPr wrap="square" rtlCol="0" anchor="ctr">
            <a:spAutoFit/>
          </a:bodyPr>
          <a:lstStyle/>
          <a:p>
            <a:r>
              <a:rPr lang="en-US" altLang="ko-KR" sz="4800" smtClean="0">
                <a:solidFill>
                  <a:schemeClr val="bg1"/>
                </a:solidFill>
                <a:latin typeface="Cambria" pitchFamily="18" charset="0"/>
                <a:ea typeface="Cambria" pitchFamily="18" charset="0"/>
                <a:cs typeface="Arial" pitchFamily="34" charset="0"/>
              </a:rPr>
              <a:t>CỦNG CỐ</a:t>
            </a:r>
          </a:p>
        </p:txBody>
      </p:sp>
      <p:grpSp>
        <p:nvGrpSpPr>
          <p:cNvPr id="6" name="Group 5">
            <a:extLst>
              <a:ext uri="{FF2B5EF4-FFF2-40B4-BE49-F238E27FC236}">
                <a16:creationId xmlns:a16="http://schemas.microsoft.com/office/drawing/2014/main" xmlns="" id="{BF384FF8-8F72-4348-B6C6-0E1A01B1930B}"/>
              </a:ext>
            </a:extLst>
          </p:cNvPr>
          <p:cNvGrpSpPr/>
          <p:nvPr/>
        </p:nvGrpSpPr>
        <p:grpSpPr>
          <a:xfrm rot="20788243">
            <a:off x="1838245" y="1335492"/>
            <a:ext cx="1736351" cy="1605642"/>
            <a:chOff x="8479089" y="1262387"/>
            <a:chExt cx="6147593" cy="5684813"/>
          </a:xfrm>
        </p:grpSpPr>
        <p:grpSp>
          <p:nvGrpSpPr>
            <p:cNvPr id="7" name="Group 6">
              <a:extLst>
                <a:ext uri="{FF2B5EF4-FFF2-40B4-BE49-F238E27FC236}">
                  <a16:creationId xmlns:a16="http://schemas.microsoft.com/office/drawing/2014/main" xmlns="" id="{36204B64-8526-4B61-A8B5-E25EAB5B9AC2}"/>
                </a:ext>
              </a:extLst>
            </p:cNvPr>
            <p:cNvGrpSpPr/>
            <p:nvPr/>
          </p:nvGrpSpPr>
          <p:grpSpPr>
            <a:xfrm rot="20275744" flipH="1">
              <a:off x="9114364" y="4275293"/>
              <a:ext cx="965714" cy="1155036"/>
              <a:chOff x="5704433" y="717502"/>
              <a:chExt cx="7365528" cy="8809481"/>
            </a:xfrm>
          </p:grpSpPr>
          <p:sp>
            <p:nvSpPr>
              <p:cNvPr id="96" name="Freeform: Shape 95">
                <a:extLst>
                  <a:ext uri="{FF2B5EF4-FFF2-40B4-BE49-F238E27FC236}">
                    <a16:creationId xmlns:a16="http://schemas.microsoft.com/office/drawing/2014/main" xmlns="" id="{4C583B3B-CFCC-4297-9213-64738AD7179A}"/>
                  </a:ext>
                </a:extLst>
              </p:cNvPr>
              <p:cNvSpPr/>
              <p:nvPr/>
            </p:nvSpPr>
            <p:spPr>
              <a:xfrm>
                <a:off x="11674968" y="8268753"/>
                <a:ext cx="765879" cy="1258230"/>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Lst>
                <a:ahLst/>
                <a:cxnLst>
                  <a:cxn ang="0">
                    <a:pos x="connsiteX0" y="connsiteY0"/>
                  </a:cxn>
                  <a:cxn ang="0">
                    <a:pos x="connsiteX1" y="connsiteY1"/>
                  </a:cxn>
                  <a:cxn ang="0">
                    <a:pos x="connsiteX2" y="connsiteY2"/>
                  </a:cxn>
                  <a:cxn ang="0">
                    <a:pos x="connsiteX3" y="connsiteY3"/>
                  </a:cxn>
                </a:cxnLst>
                <a:rect l="l" t="t" r="r" b="b"/>
                <a:pathLst>
                  <a:path w="266700" h="438150">
                    <a:moveTo>
                      <a:pt x="0" y="0"/>
                    </a:moveTo>
                    <a:lnTo>
                      <a:pt x="19050" y="438150"/>
                    </a:lnTo>
                    <a:lnTo>
                      <a:pt x="266700" y="76200"/>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7" name="Freeform: Shape 96">
                <a:extLst>
                  <a:ext uri="{FF2B5EF4-FFF2-40B4-BE49-F238E27FC236}">
                    <a16:creationId xmlns:a16="http://schemas.microsoft.com/office/drawing/2014/main" xmlns="" id="{EB552930-4B1B-43E9-A809-9753F9AA577D}"/>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8" name="Freeform: Shape 97">
                <a:extLst>
                  <a:ext uri="{FF2B5EF4-FFF2-40B4-BE49-F238E27FC236}">
                    <a16:creationId xmlns:a16="http://schemas.microsoft.com/office/drawing/2014/main" xmlns="" id="{8FB87850-A979-4840-8BDA-266AFEADB5E2}"/>
                  </a:ext>
                </a:extLst>
              </p:cNvPr>
              <p:cNvSpPr/>
              <p:nvPr/>
            </p:nvSpPr>
            <p:spPr>
              <a:xfrm>
                <a:off x="5704433" y="5540923"/>
                <a:ext cx="793232" cy="589649"/>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Lst>
                <a:ahLst/>
                <a:cxnLst>
                  <a:cxn ang="0">
                    <a:pos x="connsiteX0" y="connsiteY0"/>
                  </a:cxn>
                  <a:cxn ang="0">
                    <a:pos x="connsiteX1" y="connsiteY1"/>
                  </a:cxn>
                  <a:cxn ang="0">
                    <a:pos x="connsiteX2" y="connsiteY2"/>
                  </a:cxn>
                  <a:cxn ang="0">
                    <a:pos x="connsiteX3" y="connsiteY3"/>
                  </a:cxn>
                </a:cxnLst>
                <a:rect l="l" t="t" r="r" b="b"/>
                <a:pathLst>
                  <a:path w="276225" h="205332">
                    <a:moveTo>
                      <a:pt x="157232" y="0"/>
                    </a:moveTo>
                    <a:lnTo>
                      <a:pt x="0" y="205332"/>
                    </a:lnTo>
                    <a:lnTo>
                      <a:pt x="276225" y="157707"/>
                    </a:lnTo>
                    <a:lnTo>
                      <a:pt x="157232"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9" name="Freeform: Shape 98">
                <a:extLst>
                  <a:ext uri="{FF2B5EF4-FFF2-40B4-BE49-F238E27FC236}">
                    <a16:creationId xmlns:a16="http://schemas.microsoft.com/office/drawing/2014/main" xmlns="" id="{D03EC990-949A-4320-955A-94EC80955A08}"/>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0" name="Freeform: Shape 99">
                <a:extLst>
                  <a:ext uri="{FF2B5EF4-FFF2-40B4-BE49-F238E27FC236}">
                    <a16:creationId xmlns:a16="http://schemas.microsoft.com/office/drawing/2014/main" xmlns="" id="{C638D00C-9430-4FDE-9AC1-2278342DFDD5}"/>
                  </a:ext>
                </a:extLst>
              </p:cNvPr>
              <p:cNvSpPr/>
              <p:nvPr/>
            </p:nvSpPr>
            <p:spPr>
              <a:xfrm>
                <a:off x="10143209" y="2425829"/>
                <a:ext cx="2926752" cy="3993512"/>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Lst>
                <a:ahLst/>
                <a:cxnLst>
                  <a:cxn ang="0">
                    <a:pos x="connsiteX0" y="connsiteY0"/>
                  </a:cxn>
                  <a:cxn ang="0">
                    <a:pos x="connsiteX1" y="connsiteY1"/>
                  </a:cxn>
                  <a:cxn ang="0">
                    <a:pos x="connsiteX2" y="connsiteY2"/>
                  </a:cxn>
                  <a:cxn ang="0">
                    <a:pos x="connsiteX3" y="connsiteY3"/>
                  </a:cxn>
                </a:cxnLst>
                <a:rect l="l" t="t" r="r" b="b"/>
                <a:pathLst>
                  <a:path w="1019175" h="1390650">
                    <a:moveTo>
                      <a:pt x="1019175" y="0"/>
                    </a:moveTo>
                    <a:lnTo>
                      <a:pt x="0" y="295275"/>
                    </a:lnTo>
                    <a:lnTo>
                      <a:pt x="19050" y="1390650"/>
                    </a:lnTo>
                    <a:lnTo>
                      <a:pt x="101917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1" name="Freeform: Shape 100">
                <a:extLst>
                  <a:ext uri="{FF2B5EF4-FFF2-40B4-BE49-F238E27FC236}">
                    <a16:creationId xmlns:a16="http://schemas.microsoft.com/office/drawing/2014/main" xmlns="" id="{E75213F3-6F48-427A-A1CD-DEFA0614A3FE}"/>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2" name="Freeform: Shape 101">
                <a:extLst>
                  <a:ext uri="{FF2B5EF4-FFF2-40B4-BE49-F238E27FC236}">
                    <a16:creationId xmlns:a16="http://schemas.microsoft.com/office/drawing/2014/main" xmlns="" id="{B6402CDE-35E8-4959-AC8C-436170A95AA6}"/>
                  </a:ext>
                </a:extLst>
              </p:cNvPr>
              <p:cNvSpPr/>
              <p:nvPr/>
            </p:nvSpPr>
            <p:spPr>
              <a:xfrm>
                <a:off x="7708809" y="717502"/>
                <a:ext cx="2543812" cy="6236443"/>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Lst>
                <a:ahLst/>
                <a:cxnLst>
                  <a:cxn ang="0">
                    <a:pos x="connsiteX0" y="connsiteY0"/>
                  </a:cxn>
                  <a:cxn ang="0">
                    <a:pos x="connsiteX1" y="connsiteY1"/>
                  </a:cxn>
                  <a:cxn ang="0">
                    <a:pos x="connsiteX2" y="connsiteY2"/>
                  </a:cxn>
                  <a:cxn ang="0">
                    <a:pos x="connsiteX3" y="connsiteY3"/>
                  </a:cxn>
                </a:cxnLst>
                <a:rect l="l" t="t" r="r" b="b"/>
                <a:pathLst>
                  <a:path w="885825" h="2171700">
                    <a:moveTo>
                      <a:pt x="0" y="914400"/>
                    </a:moveTo>
                    <a:lnTo>
                      <a:pt x="871538" y="0"/>
                    </a:lnTo>
                    <a:cubicBezTo>
                      <a:pt x="876300" y="723900"/>
                      <a:pt x="881063" y="1447800"/>
                      <a:pt x="885825" y="2171700"/>
                    </a:cubicBezTo>
                    <a:lnTo>
                      <a:pt x="0" y="91440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8" name="Group 7">
              <a:extLst>
                <a:ext uri="{FF2B5EF4-FFF2-40B4-BE49-F238E27FC236}">
                  <a16:creationId xmlns:a16="http://schemas.microsoft.com/office/drawing/2014/main" xmlns="" id="{ECE27259-8B80-42E3-8FC7-94443B82E846}"/>
                </a:ext>
              </a:extLst>
            </p:cNvPr>
            <p:cNvGrpSpPr/>
            <p:nvPr/>
          </p:nvGrpSpPr>
          <p:grpSpPr>
            <a:xfrm rot="20275744" flipH="1">
              <a:off x="8479089" y="5341625"/>
              <a:ext cx="1416763" cy="1605575"/>
              <a:chOff x="5365048" y="479821"/>
              <a:chExt cx="8036930" cy="9108010"/>
            </a:xfrm>
          </p:grpSpPr>
          <p:sp>
            <p:nvSpPr>
              <p:cNvPr id="89" name="Freeform: Shape 88">
                <a:extLst>
                  <a:ext uri="{FF2B5EF4-FFF2-40B4-BE49-F238E27FC236}">
                    <a16:creationId xmlns:a16="http://schemas.microsoft.com/office/drawing/2014/main" xmlns="" id="{E8B54D8D-B988-425C-9437-0C864008F972}"/>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0" name="Freeform: Shape 89">
                <a:extLst>
                  <a:ext uri="{FF2B5EF4-FFF2-40B4-BE49-F238E27FC236}">
                    <a16:creationId xmlns:a16="http://schemas.microsoft.com/office/drawing/2014/main" xmlns="" id="{9128FD92-FAEC-4382-807C-38861F86E909}"/>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1" name="Freeform: Shape 90">
                <a:extLst>
                  <a:ext uri="{FF2B5EF4-FFF2-40B4-BE49-F238E27FC236}">
                    <a16:creationId xmlns:a16="http://schemas.microsoft.com/office/drawing/2014/main" xmlns="" id="{4FA940C5-1992-432F-8D50-6FE2D3AD1766}"/>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2" name="Freeform: Shape 91">
                <a:extLst>
                  <a:ext uri="{FF2B5EF4-FFF2-40B4-BE49-F238E27FC236}">
                    <a16:creationId xmlns:a16="http://schemas.microsoft.com/office/drawing/2014/main" xmlns="" id="{496ED3DB-B2E7-42CF-8C4D-C2C15E22C146}"/>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3" name="Freeform: Shape 92">
                <a:extLst>
                  <a:ext uri="{FF2B5EF4-FFF2-40B4-BE49-F238E27FC236}">
                    <a16:creationId xmlns:a16="http://schemas.microsoft.com/office/drawing/2014/main" xmlns="" id="{ABC786B8-63BD-479D-8326-F731406C8076}"/>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4" name="Freeform: Shape 93">
                <a:extLst>
                  <a:ext uri="{FF2B5EF4-FFF2-40B4-BE49-F238E27FC236}">
                    <a16:creationId xmlns:a16="http://schemas.microsoft.com/office/drawing/2014/main" xmlns="" id="{6D801E22-4BCC-4747-B911-74057F55EEBA}"/>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5" name="Freeform: Shape 94">
                <a:extLst>
                  <a:ext uri="{FF2B5EF4-FFF2-40B4-BE49-F238E27FC236}">
                    <a16:creationId xmlns:a16="http://schemas.microsoft.com/office/drawing/2014/main" xmlns="" id="{FEB56ACF-2597-4BD5-806C-41416ADCD550}"/>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9" name="Group 8">
              <a:extLst>
                <a:ext uri="{FF2B5EF4-FFF2-40B4-BE49-F238E27FC236}">
                  <a16:creationId xmlns:a16="http://schemas.microsoft.com/office/drawing/2014/main" xmlns="" id="{908CFA48-282C-40F5-96A9-AFC2D25C5C6B}"/>
                </a:ext>
              </a:extLst>
            </p:cNvPr>
            <p:cNvGrpSpPr/>
            <p:nvPr/>
          </p:nvGrpSpPr>
          <p:grpSpPr>
            <a:xfrm rot="20275744" flipH="1">
              <a:off x="10278521" y="5974428"/>
              <a:ext cx="496268" cy="512648"/>
              <a:chOff x="5365048" y="1982197"/>
              <a:chExt cx="7362621" cy="7605634"/>
            </a:xfrm>
          </p:grpSpPr>
          <p:sp>
            <p:nvSpPr>
              <p:cNvPr id="82" name="Freeform: Shape 81">
                <a:extLst>
                  <a:ext uri="{FF2B5EF4-FFF2-40B4-BE49-F238E27FC236}">
                    <a16:creationId xmlns:a16="http://schemas.microsoft.com/office/drawing/2014/main" xmlns="" id="{7C467737-31B9-4E8B-A93B-B84D8CAEF908}"/>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3" name="Freeform: Shape 82">
                <a:extLst>
                  <a:ext uri="{FF2B5EF4-FFF2-40B4-BE49-F238E27FC236}">
                    <a16:creationId xmlns:a16="http://schemas.microsoft.com/office/drawing/2014/main" xmlns="" id="{16F22960-E4E4-43C9-8113-9FA9383190C5}"/>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4" name="Freeform: Shape 83">
                <a:extLst>
                  <a:ext uri="{FF2B5EF4-FFF2-40B4-BE49-F238E27FC236}">
                    <a16:creationId xmlns:a16="http://schemas.microsoft.com/office/drawing/2014/main" xmlns="" id="{898A5C06-5EE3-47AB-88DE-492CA5D83E8C}"/>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5" name="Freeform: Shape 84">
                <a:extLst>
                  <a:ext uri="{FF2B5EF4-FFF2-40B4-BE49-F238E27FC236}">
                    <a16:creationId xmlns:a16="http://schemas.microsoft.com/office/drawing/2014/main" xmlns="" id="{06CE4DE0-4C74-4D7F-9471-2868F5BB871E}"/>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6" name="Freeform: Shape 85">
                <a:extLst>
                  <a:ext uri="{FF2B5EF4-FFF2-40B4-BE49-F238E27FC236}">
                    <a16:creationId xmlns:a16="http://schemas.microsoft.com/office/drawing/2014/main" xmlns="" id="{BFD0D555-216B-4932-B9FE-ACE365A3AC9C}"/>
                  </a:ext>
                </a:extLst>
              </p:cNvPr>
              <p:cNvSpPr/>
              <p:nvPr/>
            </p:nvSpPr>
            <p:spPr>
              <a:xfrm>
                <a:off x="9871173" y="3444023"/>
                <a:ext cx="1940058" cy="2975318"/>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 name="connsiteX0" fmla="*/ 1247497 w 1247497"/>
                  <a:gd name="connsiteY0" fmla="*/ 0 h 1024830"/>
                  <a:gd name="connsiteX1" fmla="*/ 0 w 1247497"/>
                  <a:gd name="connsiteY1" fmla="*/ 277330 h 1024830"/>
                  <a:gd name="connsiteX2" fmla="*/ 113780 w 1247497"/>
                  <a:gd name="connsiteY2" fmla="*/ 1024830 h 1024830"/>
                  <a:gd name="connsiteX3" fmla="*/ 1247497 w 1247497"/>
                  <a:gd name="connsiteY3" fmla="*/ 0 h 1024830"/>
                  <a:gd name="connsiteX0" fmla="*/ 675581 w 675581"/>
                  <a:gd name="connsiteY0" fmla="*/ 0 h 1036087"/>
                  <a:gd name="connsiteX1" fmla="*/ 0 w 675581"/>
                  <a:gd name="connsiteY1" fmla="*/ 288587 h 1036087"/>
                  <a:gd name="connsiteX2" fmla="*/ 113780 w 675581"/>
                  <a:gd name="connsiteY2" fmla="*/ 1036087 h 1036087"/>
                  <a:gd name="connsiteX3" fmla="*/ 675581 w 675581"/>
                  <a:gd name="connsiteY3" fmla="*/ 0 h 1036087"/>
                </a:gdLst>
                <a:ahLst/>
                <a:cxnLst>
                  <a:cxn ang="0">
                    <a:pos x="connsiteX0" y="connsiteY0"/>
                  </a:cxn>
                  <a:cxn ang="0">
                    <a:pos x="connsiteX1" y="connsiteY1"/>
                  </a:cxn>
                  <a:cxn ang="0">
                    <a:pos x="connsiteX2" y="connsiteY2"/>
                  </a:cxn>
                  <a:cxn ang="0">
                    <a:pos x="connsiteX3" y="connsiteY3"/>
                  </a:cxn>
                </a:cxnLst>
                <a:rect l="l" t="t" r="r" b="b"/>
                <a:pathLst>
                  <a:path w="675581" h="1036087">
                    <a:moveTo>
                      <a:pt x="675581" y="0"/>
                    </a:moveTo>
                    <a:lnTo>
                      <a:pt x="0" y="288587"/>
                    </a:lnTo>
                    <a:lnTo>
                      <a:pt x="113780" y="1036087"/>
                    </a:lnTo>
                    <a:lnTo>
                      <a:pt x="675581"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7" name="Freeform: Shape 86">
                <a:extLst>
                  <a:ext uri="{FF2B5EF4-FFF2-40B4-BE49-F238E27FC236}">
                    <a16:creationId xmlns:a16="http://schemas.microsoft.com/office/drawing/2014/main" xmlns="" id="{72A05CE5-77C4-4604-BBD2-E3B32A88C073}"/>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8" name="Freeform: Shape 87">
                <a:extLst>
                  <a:ext uri="{FF2B5EF4-FFF2-40B4-BE49-F238E27FC236}">
                    <a16:creationId xmlns:a16="http://schemas.microsoft.com/office/drawing/2014/main" xmlns="" id="{15AE40B2-8808-4881-9B09-246C1117A929}"/>
                  </a:ext>
                </a:extLst>
              </p:cNvPr>
              <p:cNvSpPr/>
              <p:nvPr/>
            </p:nvSpPr>
            <p:spPr>
              <a:xfrm>
                <a:off x="7708809" y="1982197"/>
                <a:ext cx="2543813" cy="4971750"/>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 name="connsiteX0" fmla="*/ 0 w 993639"/>
                  <a:gd name="connsiteY0" fmla="*/ 595440 h 1852740"/>
                  <a:gd name="connsiteX1" fmla="*/ 993498 w 993639"/>
                  <a:gd name="connsiteY1" fmla="*/ 0 h 1852740"/>
                  <a:gd name="connsiteX2" fmla="*/ 885825 w 993639"/>
                  <a:gd name="connsiteY2" fmla="*/ 1852740 h 1852740"/>
                  <a:gd name="connsiteX3" fmla="*/ 0 w 993639"/>
                  <a:gd name="connsiteY3" fmla="*/ 595440 h 1852740"/>
                  <a:gd name="connsiteX0" fmla="*/ 0 w 885825"/>
                  <a:gd name="connsiteY0" fmla="*/ 473999 h 1731299"/>
                  <a:gd name="connsiteX1" fmla="*/ 784851 w 885825"/>
                  <a:gd name="connsiteY1" fmla="*/ 0 h 1731299"/>
                  <a:gd name="connsiteX2" fmla="*/ 885825 w 885825"/>
                  <a:gd name="connsiteY2" fmla="*/ 1731299 h 1731299"/>
                  <a:gd name="connsiteX3" fmla="*/ 0 w 885825"/>
                  <a:gd name="connsiteY3" fmla="*/ 473999 h 1731299"/>
                </a:gdLst>
                <a:ahLst/>
                <a:cxnLst>
                  <a:cxn ang="0">
                    <a:pos x="connsiteX0" y="connsiteY0"/>
                  </a:cxn>
                  <a:cxn ang="0">
                    <a:pos x="connsiteX1" y="connsiteY1"/>
                  </a:cxn>
                  <a:cxn ang="0">
                    <a:pos x="connsiteX2" y="connsiteY2"/>
                  </a:cxn>
                  <a:cxn ang="0">
                    <a:pos x="connsiteX3" y="connsiteY3"/>
                  </a:cxn>
                </a:cxnLst>
                <a:rect l="l" t="t" r="r" b="b"/>
                <a:pathLst>
                  <a:path w="885825" h="1731299">
                    <a:moveTo>
                      <a:pt x="0" y="473999"/>
                    </a:moveTo>
                    <a:lnTo>
                      <a:pt x="784851" y="0"/>
                    </a:lnTo>
                    <a:cubicBezTo>
                      <a:pt x="789613" y="723900"/>
                      <a:pt x="881063" y="1007399"/>
                      <a:pt x="885825" y="1731299"/>
                    </a:cubicBezTo>
                    <a:lnTo>
                      <a:pt x="0" y="473999"/>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0" name="Group 9">
              <a:extLst>
                <a:ext uri="{FF2B5EF4-FFF2-40B4-BE49-F238E27FC236}">
                  <a16:creationId xmlns:a16="http://schemas.microsoft.com/office/drawing/2014/main" xmlns="" id="{4A1B9EA9-2301-4049-8D19-A3E9AC6530D0}"/>
                </a:ext>
              </a:extLst>
            </p:cNvPr>
            <p:cNvGrpSpPr/>
            <p:nvPr/>
          </p:nvGrpSpPr>
          <p:grpSpPr>
            <a:xfrm rot="20275744" flipH="1">
              <a:off x="11620616" y="3813253"/>
              <a:ext cx="1199247" cy="1359069"/>
              <a:chOff x="5365051" y="479822"/>
              <a:chExt cx="8036930" cy="9108006"/>
            </a:xfrm>
          </p:grpSpPr>
          <p:sp>
            <p:nvSpPr>
              <p:cNvPr id="75" name="Freeform: Shape 74">
                <a:extLst>
                  <a:ext uri="{FF2B5EF4-FFF2-40B4-BE49-F238E27FC236}">
                    <a16:creationId xmlns:a16="http://schemas.microsoft.com/office/drawing/2014/main" xmlns="" id="{C385D748-74BF-4D8D-ACC5-059C21D36D6F}"/>
                  </a:ext>
                </a:extLst>
              </p:cNvPr>
              <p:cNvSpPr/>
              <p:nvPr/>
            </p:nvSpPr>
            <p:spPr>
              <a:xfrm>
                <a:off x="11674978" y="8268752"/>
                <a:ext cx="1052698" cy="1319076"/>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6" name="Freeform: Shape 75">
                <a:extLst>
                  <a:ext uri="{FF2B5EF4-FFF2-40B4-BE49-F238E27FC236}">
                    <a16:creationId xmlns:a16="http://schemas.microsoft.com/office/drawing/2014/main" xmlns="" id="{FA352A5A-CE85-4D62-9A13-117CC7600B7F}"/>
                  </a:ext>
                </a:extLst>
              </p:cNvPr>
              <p:cNvSpPr/>
              <p:nvPr/>
            </p:nvSpPr>
            <p:spPr>
              <a:xfrm>
                <a:off x="9107333" y="6879848"/>
                <a:ext cx="3333521" cy="1613813"/>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7" name="Freeform: Shape 76">
                <a:extLst>
                  <a:ext uri="{FF2B5EF4-FFF2-40B4-BE49-F238E27FC236}">
                    <a16:creationId xmlns:a16="http://schemas.microsoft.com/office/drawing/2014/main" xmlns="" id="{9BACD9CB-C787-4B39-8554-DC98CFE2F3DB}"/>
                  </a:ext>
                </a:extLst>
              </p:cNvPr>
              <p:cNvSpPr/>
              <p:nvPr/>
            </p:nvSpPr>
            <p:spPr>
              <a:xfrm>
                <a:off x="5365051" y="5540920"/>
                <a:ext cx="1132614" cy="452887"/>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8" name="Freeform: Shape 77">
                <a:extLst>
                  <a:ext uri="{FF2B5EF4-FFF2-40B4-BE49-F238E27FC236}">
                    <a16:creationId xmlns:a16="http://schemas.microsoft.com/office/drawing/2014/main" xmlns="" id="{25DF2450-FAF7-478C-AAE6-26251C8F2272}"/>
                  </a:ext>
                </a:extLst>
              </p:cNvPr>
              <p:cNvSpPr/>
              <p:nvPr/>
            </p:nvSpPr>
            <p:spPr>
              <a:xfrm>
                <a:off x="6149703" y="5215816"/>
                <a:ext cx="1586462" cy="2373445"/>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9" name="Freeform: Shape 78">
                <a:extLst>
                  <a:ext uri="{FF2B5EF4-FFF2-40B4-BE49-F238E27FC236}">
                    <a16:creationId xmlns:a16="http://schemas.microsoft.com/office/drawing/2014/main" xmlns="" id="{D3C4D7D3-B5BB-49DA-99E4-EF5F182C9875}"/>
                  </a:ext>
                </a:extLst>
              </p:cNvPr>
              <p:cNvSpPr/>
              <p:nvPr/>
            </p:nvSpPr>
            <p:spPr>
              <a:xfrm>
                <a:off x="9871175" y="2566273"/>
                <a:ext cx="3530806"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0" name="Freeform: Shape 79">
                <a:extLst>
                  <a:ext uri="{FF2B5EF4-FFF2-40B4-BE49-F238E27FC236}">
                    <a16:creationId xmlns:a16="http://schemas.microsoft.com/office/drawing/2014/main" xmlns="" id="{3E026E30-9F88-4E52-A252-742503E17DA0}"/>
                  </a:ext>
                </a:extLst>
              </p:cNvPr>
              <p:cNvSpPr/>
              <p:nvPr/>
            </p:nvSpPr>
            <p:spPr>
              <a:xfrm>
                <a:off x="7585443" y="3324704"/>
                <a:ext cx="2667181" cy="4626400"/>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1" name="Freeform: Shape 80">
                <a:extLst>
                  <a:ext uri="{FF2B5EF4-FFF2-40B4-BE49-F238E27FC236}">
                    <a16:creationId xmlns:a16="http://schemas.microsoft.com/office/drawing/2014/main" xmlns="" id="{08C900B2-BEB8-4E65-8811-47A6121E6DED}"/>
                  </a:ext>
                </a:extLst>
              </p:cNvPr>
              <p:cNvSpPr/>
              <p:nvPr/>
            </p:nvSpPr>
            <p:spPr>
              <a:xfrm>
                <a:off x="7708807" y="479822"/>
                <a:ext cx="2543816" cy="6474125"/>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1" name="Group 10">
              <a:extLst>
                <a:ext uri="{FF2B5EF4-FFF2-40B4-BE49-F238E27FC236}">
                  <a16:creationId xmlns:a16="http://schemas.microsoft.com/office/drawing/2014/main" xmlns="" id="{A976A94D-D5F5-4609-AF2D-3B882D9BC725}"/>
                </a:ext>
              </a:extLst>
            </p:cNvPr>
            <p:cNvGrpSpPr/>
            <p:nvPr/>
          </p:nvGrpSpPr>
          <p:grpSpPr>
            <a:xfrm rot="20073958" flipH="1">
              <a:off x="10116519" y="4915091"/>
              <a:ext cx="1567652" cy="1079675"/>
              <a:chOff x="3667032" y="1708483"/>
              <a:chExt cx="8105829" cy="5582653"/>
            </a:xfrm>
          </p:grpSpPr>
          <p:sp>
            <p:nvSpPr>
              <p:cNvPr id="68" name="Freeform: Shape 67">
                <a:extLst>
                  <a:ext uri="{FF2B5EF4-FFF2-40B4-BE49-F238E27FC236}">
                    <a16:creationId xmlns:a16="http://schemas.microsoft.com/office/drawing/2014/main" xmlns="" id="{740A6B72-633A-4964-96B3-9A148FF849E3}"/>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9" name="Freeform: Shape 68">
                <a:extLst>
                  <a:ext uri="{FF2B5EF4-FFF2-40B4-BE49-F238E27FC236}">
                    <a16:creationId xmlns:a16="http://schemas.microsoft.com/office/drawing/2014/main" xmlns="" id="{D40146B1-3180-4707-A6DC-BE5793CED9D6}"/>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0" name="Freeform: Shape 69">
                <a:extLst>
                  <a:ext uri="{FF2B5EF4-FFF2-40B4-BE49-F238E27FC236}">
                    <a16:creationId xmlns:a16="http://schemas.microsoft.com/office/drawing/2014/main" xmlns="" id="{C3449BE2-6176-4D30-83D2-ECFFDA807081}"/>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1" name="Freeform: Shape 70">
                <a:extLst>
                  <a:ext uri="{FF2B5EF4-FFF2-40B4-BE49-F238E27FC236}">
                    <a16:creationId xmlns:a16="http://schemas.microsoft.com/office/drawing/2014/main" xmlns="" id="{F690578B-BAFF-4522-B53E-124719FB9CB4}"/>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2" name="Freeform: Shape 71">
                <a:extLst>
                  <a:ext uri="{FF2B5EF4-FFF2-40B4-BE49-F238E27FC236}">
                    <a16:creationId xmlns:a16="http://schemas.microsoft.com/office/drawing/2014/main" xmlns="" id="{4AB707A8-EA14-46A6-8FC3-D68EA3DAE488}"/>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3" name="Freeform: Shape 72">
                <a:extLst>
                  <a:ext uri="{FF2B5EF4-FFF2-40B4-BE49-F238E27FC236}">
                    <a16:creationId xmlns:a16="http://schemas.microsoft.com/office/drawing/2014/main" xmlns="" id="{DFACE692-69BE-47D3-A277-BB3F38656D9D}"/>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4" name="Freeform: Shape 73">
                <a:extLst>
                  <a:ext uri="{FF2B5EF4-FFF2-40B4-BE49-F238E27FC236}">
                    <a16:creationId xmlns:a16="http://schemas.microsoft.com/office/drawing/2014/main" xmlns="" id="{954A49EC-DAF5-4715-9944-D53F451E73F1}"/>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grpSp>
        <p:grpSp>
          <p:nvGrpSpPr>
            <p:cNvPr id="12" name="Group 11">
              <a:extLst>
                <a:ext uri="{FF2B5EF4-FFF2-40B4-BE49-F238E27FC236}">
                  <a16:creationId xmlns:a16="http://schemas.microsoft.com/office/drawing/2014/main" xmlns="" id="{6007B31D-6309-4FEE-83CE-4452D872DECC}"/>
                </a:ext>
              </a:extLst>
            </p:cNvPr>
            <p:cNvGrpSpPr/>
            <p:nvPr/>
          </p:nvGrpSpPr>
          <p:grpSpPr>
            <a:xfrm rot="20073958" flipH="1">
              <a:off x="10286237" y="3877079"/>
              <a:ext cx="981094" cy="675699"/>
              <a:chOff x="3667032" y="1708483"/>
              <a:chExt cx="8105829" cy="5582653"/>
            </a:xfrm>
          </p:grpSpPr>
          <p:sp>
            <p:nvSpPr>
              <p:cNvPr id="61" name="Freeform: Shape 60">
                <a:extLst>
                  <a:ext uri="{FF2B5EF4-FFF2-40B4-BE49-F238E27FC236}">
                    <a16:creationId xmlns:a16="http://schemas.microsoft.com/office/drawing/2014/main" xmlns="" id="{1CB31229-7923-4315-A7F1-07E855DAD1F4}"/>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2" name="Freeform: Shape 61">
                <a:extLst>
                  <a:ext uri="{FF2B5EF4-FFF2-40B4-BE49-F238E27FC236}">
                    <a16:creationId xmlns:a16="http://schemas.microsoft.com/office/drawing/2014/main" xmlns="" id="{F7B98F86-BEAF-423D-975C-4B92B5FDC512}"/>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3" name="Freeform: Shape 62">
                <a:extLst>
                  <a:ext uri="{FF2B5EF4-FFF2-40B4-BE49-F238E27FC236}">
                    <a16:creationId xmlns:a16="http://schemas.microsoft.com/office/drawing/2014/main" xmlns="" id="{90F2BEF7-178D-4E9F-A397-45BE0BA52373}"/>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4" name="Freeform: Shape 63">
                <a:extLst>
                  <a:ext uri="{FF2B5EF4-FFF2-40B4-BE49-F238E27FC236}">
                    <a16:creationId xmlns:a16="http://schemas.microsoft.com/office/drawing/2014/main" xmlns="" id="{BA5D33CC-72BA-4ED3-929D-BBFA7047CAEB}"/>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5" name="Freeform: Shape 64">
                <a:extLst>
                  <a:ext uri="{FF2B5EF4-FFF2-40B4-BE49-F238E27FC236}">
                    <a16:creationId xmlns:a16="http://schemas.microsoft.com/office/drawing/2014/main" xmlns="" id="{3CC7AFB0-C00A-4EA5-882E-D3826B7397E3}"/>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6" name="Freeform: Shape 65">
                <a:extLst>
                  <a:ext uri="{FF2B5EF4-FFF2-40B4-BE49-F238E27FC236}">
                    <a16:creationId xmlns:a16="http://schemas.microsoft.com/office/drawing/2014/main" xmlns="" id="{19394C8E-A74F-4AF5-97C7-95FA1AE0B925}"/>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7" name="Freeform: Shape 66">
                <a:extLst>
                  <a:ext uri="{FF2B5EF4-FFF2-40B4-BE49-F238E27FC236}">
                    <a16:creationId xmlns:a16="http://schemas.microsoft.com/office/drawing/2014/main" xmlns="" id="{3B1FA5F8-EF79-4816-A8B5-F00DAEE0012E}"/>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3" name="Group 12">
              <a:extLst>
                <a:ext uri="{FF2B5EF4-FFF2-40B4-BE49-F238E27FC236}">
                  <a16:creationId xmlns:a16="http://schemas.microsoft.com/office/drawing/2014/main" xmlns="" id="{9906C50D-6583-4C6C-ABB6-604D442DC368}"/>
                </a:ext>
              </a:extLst>
            </p:cNvPr>
            <p:cNvGrpSpPr/>
            <p:nvPr/>
          </p:nvGrpSpPr>
          <p:grpSpPr>
            <a:xfrm rot="20275744" flipH="1">
              <a:off x="10178216" y="1637990"/>
              <a:ext cx="1416763" cy="1605575"/>
              <a:chOff x="5365048" y="479821"/>
              <a:chExt cx="8036930" cy="9108010"/>
            </a:xfrm>
          </p:grpSpPr>
          <p:sp>
            <p:nvSpPr>
              <p:cNvPr id="54" name="Freeform: Shape 53">
                <a:extLst>
                  <a:ext uri="{FF2B5EF4-FFF2-40B4-BE49-F238E27FC236}">
                    <a16:creationId xmlns:a16="http://schemas.microsoft.com/office/drawing/2014/main" xmlns="" id="{808F829E-4B0D-47BC-9880-012A7B65B548}"/>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5" name="Freeform: Shape 54">
                <a:extLst>
                  <a:ext uri="{FF2B5EF4-FFF2-40B4-BE49-F238E27FC236}">
                    <a16:creationId xmlns:a16="http://schemas.microsoft.com/office/drawing/2014/main" xmlns="" id="{8269D359-37D2-4469-A657-9DEA3B2D2262}"/>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6" name="Freeform: Shape 55">
                <a:extLst>
                  <a:ext uri="{FF2B5EF4-FFF2-40B4-BE49-F238E27FC236}">
                    <a16:creationId xmlns:a16="http://schemas.microsoft.com/office/drawing/2014/main" xmlns="" id="{467DC549-A083-4C11-B1F7-D33B745CEB70}"/>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7" name="Freeform: Shape 56">
                <a:extLst>
                  <a:ext uri="{FF2B5EF4-FFF2-40B4-BE49-F238E27FC236}">
                    <a16:creationId xmlns:a16="http://schemas.microsoft.com/office/drawing/2014/main" xmlns="" id="{F365A485-8177-48F1-9A43-F6CE27A2C7B7}"/>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8" name="Freeform: Shape 57">
                <a:extLst>
                  <a:ext uri="{FF2B5EF4-FFF2-40B4-BE49-F238E27FC236}">
                    <a16:creationId xmlns:a16="http://schemas.microsoft.com/office/drawing/2014/main" xmlns="" id="{989E9088-2ED8-4F34-BFA9-2DD62230872B}"/>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9" name="Freeform: Shape 58">
                <a:extLst>
                  <a:ext uri="{FF2B5EF4-FFF2-40B4-BE49-F238E27FC236}">
                    <a16:creationId xmlns:a16="http://schemas.microsoft.com/office/drawing/2014/main" xmlns="" id="{BE4B2C34-F66A-4F3B-AA9F-56FC53F89CEF}"/>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0" name="Freeform: Shape 59">
                <a:extLst>
                  <a:ext uri="{FF2B5EF4-FFF2-40B4-BE49-F238E27FC236}">
                    <a16:creationId xmlns:a16="http://schemas.microsoft.com/office/drawing/2014/main" xmlns="" id="{3167BC9F-BC21-4515-AE1E-1158D9F512BD}"/>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4" name="Group 13">
              <a:extLst>
                <a:ext uri="{FF2B5EF4-FFF2-40B4-BE49-F238E27FC236}">
                  <a16:creationId xmlns:a16="http://schemas.microsoft.com/office/drawing/2014/main" xmlns="" id="{35C7950D-0081-4FDD-96BF-00DC700C4892}"/>
                </a:ext>
              </a:extLst>
            </p:cNvPr>
            <p:cNvGrpSpPr/>
            <p:nvPr/>
          </p:nvGrpSpPr>
          <p:grpSpPr>
            <a:xfrm rot="20275744" flipH="1">
              <a:off x="11852978" y="2424207"/>
              <a:ext cx="1074020" cy="1217154"/>
              <a:chOff x="5365048" y="479821"/>
              <a:chExt cx="8036930" cy="9108010"/>
            </a:xfrm>
          </p:grpSpPr>
          <p:sp>
            <p:nvSpPr>
              <p:cNvPr id="47" name="Freeform: Shape 46">
                <a:extLst>
                  <a:ext uri="{FF2B5EF4-FFF2-40B4-BE49-F238E27FC236}">
                    <a16:creationId xmlns:a16="http://schemas.microsoft.com/office/drawing/2014/main" xmlns="" id="{1CA22296-76B6-4C9D-A610-6C234C29F810}"/>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8" name="Freeform: Shape 47">
                <a:extLst>
                  <a:ext uri="{FF2B5EF4-FFF2-40B4-BE49-F238E27FC236}">
                    <a16:creationId xmlns:a16="http://schemas.microsoft.com/office/drawing/2014/main" xmlns="" id="{86D450B3-B290-4F17-9A82-ABF9DF1DE5B0}"/>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9" name="Freeform: Shape 48">
                <a:extLst>
                  <a:ext uri="{FF2B5EF4-FFF2-40B4-BE49-F238E27FC236}">
                    <a16:creationId xmlns:a16="http://schemas.microsoft.com/office/drawing/2014/main" xmlns="" id="{65C16229-0C2F-41DC-BDD8-EC1081297450}"/>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0" name="Freeform: Shape 49">
                <a:extLst>
                  <a:ext uri="{FF2B5EF4-FFF2-40B4-BE49-F238E27FC236}">
                    <a16:creationId xmlns:a16="http://schemas.microsoft.com/office/drawing/2014/main" xmlns="" id="{0601B9C8-2FDF-477E-9898-91C87ECB21E0}"/>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1" name="Freeform: Shape 50">
                <a:extLst>
                  <a:ext uri="{FF2B5EF4-FFF2-40B4-BE49-F238E27FC236}">
                    <a16:creationId xmlns:a16="http://schemas.microsoft.com/office/drawing/2014/main" xmlns="" id="{EFB32CC0-4F88-4E41-9F2F-C9FCCAC1CBA6}"/>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2" name="Freeform: Shape 51">
                <a:extLst>
                  <a:ext uri="{FF2B5EF4-FFF2-40B4-BE49-F238E27FC236}">
                    <a16:creationId xmlns:a16="http://schemas.microsoft.com/office/drawing/2014/main" xmlns="" id="{88873582-36C3-48D4-AD0B-DE9A6BF6252D}"/>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53" name="Freeform: Shape 52">
                <a:extLst>
                  <a:ext uri="{FF2B5EF4-FFF2-40B4-BE49-F238E27FC236}">
                    <a16:creationId xmlns:a16="http://schemas.microsoft.com/office/drawing/2014/main" xmlns="" id="{450CDD60-666F-4A75-92B6-5F5B797CA585}"/>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5" name="Group 14">
              <a:extLst>
                <a:ext uri="{FF2B5EF4-FFF2-40B4-BE49-F238E27FC236}">
                  <a16:creationId xmlns:a16="http://schemas.microsoft.com/office/drawing/2014/main" xmlns="" id="{919CC631-F3D5-474F-8835-1087B1EC8E3C}"/>
                </a:ext>
              </a:extLst>
            </p:cNvPr>
            <p:cNvGrpSpPr/>
            <p:nvPr/>
          </p:nvGrpSpPr>
          <p:grpSpPr>
            <a:xfrm rot="21043784" flipH="1">
              <a:off x="12949687" y="4848328"/>
              <a:ext cx="885221" cy="609671"/>
              <a:chOff x="3667032" y="1708483"/>
              <a:chExt cx="8105829" cy="5582653"/>
            </a:xfrm>
          </p:grpSpPr>
          <p:sp>
            <p:nvSpPr>
              <p:cNvPr id="40" name="Freeform: Shape 39">
                <a:extLst>
                  <a:ext uri="{FF2B5EF4-FFF2-40B4-BE49-F238E27FC236}">
                    <a16:creationId xmlns:a16="http://schemas.microsoft.com/office/drawing/2014/main" xmlns="" id="{A7B7CA39-7C1C-432E-93DF-FAE40EA0AB39}"/>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1" name="Freeform: Shape 40">
                <a:extLst>
                  <a:ext uri="{FF2B5EF4-FFF2-40B4-BE49-F238E27FC236}">
                    <a16:creationId xmlns:a16="http://schemas.microsoft.com/office/drawing/2014/main" xmlns="" id="{640CE090-27A0-41ED-937D-63A8F2040B1C}"/>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2" name="Freeform: Shape 41">
                <a:extLst>
                  <a:ext uri="{FF2B5EF4-FFF2-40B4-BE49-F238E27FC236}">
                    <a16:creationId xmlns:a16="http://schemas.microsoft.com/office/drawing/2014/main" xmlns="" id="{B9B6C874-B96E-479C-B875-CD48504853E6}"/>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3" name="Freeform: Shape 42">
                <a:extLst>
                  <a:ext uri="{FF2B5EF4-FFF2-40B4-BE49-F238E27FC236}">
                    <a16:creationId xmlns:a16="http://schemas.microsoft.com/office/drawing/2014/main" xmlns="" id="{94ADC981-020F-42C6-B668-1DF08572540E}"/>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4" name="Freeform: Shape 43">
                <a:extLst>
                  <a:ext uri="{FF2B5EF4-FFF2-40B4-BE49-F238E27FC236}">
                    <a16:creationId xmlns:a16="http://schemas.microsoft.com/office/drawing/2014/main" xmlns="" id="{7D9D223F-EDB4-45BE-B370-2D29C457CD68}"/>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5" name="Freeform: Shape 44">
                <a:extLst>
                  <a:ext uri="{FF2B5EF4-FFF2-40B4-BE49-F238E27FC236}">
                    <a16:creationId xmlns:a16="http://schemas.microsoft.com/office/drawing/2014/main" xmlns="" id="{79D71484-C93C-48F4-A2FE-561C923EA019}"/>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6" name="Freeform: Shape 45">
                <a:extLst>
                  <a:ext uri="{FF2B5EF4-FFF2-40B4-BE49-F238E27FC236}">
                    <a16:creationId xmlns:a16="http://schemas.microsoft.com/office/drawing/2014/main" xmlns="" id="{62E6484E-1FD7-43AF-AD13-0D31529E1F13}"/>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6" name="Group 15">
              <a:extLst>
                <a:ext uri="{FF2B5EF4-FFF2-40B4-BE49-F238E27FC236}">
                  <a16:creationId xmlns:a16="http://schemas.microsoft.com/office/drawing/2014/main" xmlns="" id="{FC21BC80-4CA6-4B86-840F-9C3517060099}"/>
                </a:ext>
              </a:extLst>
            </p:cNvPr>
            <p:cNvGrpSpPr/>
            <p:nvPr/>
          </p:nvGrpSpPr>
          <p:grpSpPr>
            <a:xfrm rot="21043784" flipH="1">
              <a:off x="9098407" y="3250270"/>
              <a:ext cx="740471" cy="509978"/>
              <a:chOff x="3667032" y="1708483"/>
              <a:chExt cx="8105829" cy="5582653"/>
            </a:xfrm>
          </p:grpSpPr>
          <p:sp>
            <p:nvSpPr>
              <p:cNvPr id="33" name="Freeform: Shape 32">
                <a:extLst>
                  <a:ext uri="{FF2B5EF4-FFF2-40B4-BE49-F238E27FC236}">
                    <a16:creationId xmlns:a16="http://schemas.microsoft.com/office/drawing/2014/main" xmlns="" id="{FFC7FEB3-8A5C-467E-A3AA-5AD91CF423C5}"/>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4" name="Freeform: Shape 33">
                <a:extLst>
                  <a:ext uri="{FF2B5EF4-FFF2-40B4-BE49-F238E27FC236}">
                    <a16:creationId xmlns:a16="http://schemas.microsoft.com/office/drawing/2014/main" xmlns="" id="{071F25F0-0699-4A26-A1F3-ACBC2D108891}"/>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5" name="Freeform: Shape 34">
                <a:extLst>
                  <a:ext uri="{FF2B5EF4-FFF2-40B4-BE49-F238E27FC236}">
                    <a16:creationId xmlns:a16="http://schemas.microsoft.com/office/drawing/2014/main" xmlns="" id="{C6D21C08-5954-464C-9CFF-1F895A0B30A4}"/>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6" name="Freeform: Shape 35">
                <a:extLst>
                  <a:ext uri="{FF2B5EF4-FFF2-40B4-BE49-F238E27FC236}">
                    <a16:creationId xmlns:a16="http://schemas.microsoft.com/office/drawing/2014/main" xmlns="" id="{E918EED3-9B79-4A7D-83FA-C87BD3E71C6D}"/>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7" name="Freeform: Shape 36">
                <a:extLst>
                  <a:ext uri="{FF2B5EF4-FFF2-40B4-BE49-F238E27FC236}">
                    <a16:creationId xmlns:a16="http://schemas.microsoft.com/office/drawing/2014/main" xmlns="" id="{01F6A468-F3F6-4D6A-B01D-EBA40414DE21}"/>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8" name="Freeform: Shape 37">
                <a:extLst>
                  <a:ext uri="{FF2B5EF4-FFF2-40B4-BE49-F238E27FC236}">
                    <a16:creationId xmlns:a16="http://schemas.microsoft.com/office/drawing/2014/main" xmlns="" id="{9AA2A404-4E51-4573-801E-16F593AE80CC}"/>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9" name="Freeform: Shape 38">
                <a:extLst>
                  <a:ext uri="{FF2B5EF4-FFF2-40B4-BE49-F238E27FC236}">
                    <a16:creationId xmlns:a16="http://schemas.microsoft.com/office/drawing/2014/main" xmlns="" id="{EA53B2F4-33BE-43E3-8D64-A0FDE9F5C1E9}"/>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7" name="Group 16">
              <a:extLst>
                <a:ext uri="{FF2B5EF4-FFF2-40B4-BE49-F238E27FC236}">
                  <a16:creationId xmlns:a16="http://schemas.microsoft.com/office/drawing/2014/main" xmlns="" id="{9B55A05E-2313-42CE-9400-F183431BF3F9}"/>
                </a:ext>
              </a:extLst>
            </p:cNvPr>
            <p:cNvGrpSpPr/>
            <p:nvPr/>
          </p:nvGrpSpPr>
          <p:grpSpPr>
            <a:xfrm rot="20275744" flipH="1">
              <a:off x="12999428" y="1262387"/>
              <a:ext cx="1627254" cy="1844118"/>
              <a:chOff x="5365048" y="479821"/>
              <a:chExt cx="8036930" cy="9108010"/>
            </a:xfrm>
          </p:grpSpPr>
          <p:sp>
            <p:nvSpPr>
              <p:cNvPr id="26" name="Freeform: Shape 25">
                <a:extLst>
                  <a:ext uri="{FF2B5EF4-FFF2-40B4-BE49-F238E27FC236}">
                    <a16:creationId xmlns:a16="http://schemas.microsoft.com/office/drawing/2014/main" xmlns="" id="{BBB9D8D4-3653-400C-B38B-A809350EA55B}"/>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7" name="Freeform: Shape 26">
                <a:extLst>
                  <a:ext uri="{FF2B5EF4-FFF2-40B4-BE49-F238E27FC236}">
                    <a16:creationId xmlns:a16="http://schemas.microsoft.com/office/drawing/2014/main" xmlns="" id="{D66409B5-9B20-43C9-B3DB-571E394DF553}"/>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8" name="Freeform: Shape 27">
                <a:extLst>
                  <a:ext uri="{FF2B5EF4-FFF2-40B4-BE49-F238E27FC236}">
                    <a16:creationId xmlns:a16="http://schemas.microsoft.com/office/drawing/2014/main" xmlns="" id="{4B534EBE-B982-4CAB-B96C-88E1B667719C}"/>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9" name="Freeform: Shape 28">
                <a:extLst>
                  <a:ext uri="{FF2B5EF4-FFF2-40B4-BE49-F238E27FC236}">
                    <a16:creationId xmlns:a16="http://schemas.microsoft.com/office/drawing/2014/main" xmlns="" id="{CD094AED-B320-4F63-B7FA-D1081B3FF00F}"/>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0" name="Freeform: Shape 29">
                <a:extLst>
                  <a:ext uri="{FF2B5EF4-FFF2-40B4-BE49-F238E27FC236}">
                    <a16:creationId xmlns:a16="http://schemas.microsoft.com/office/drawing/2014/main" xmlns="" id="{EF2CB90B-4C6F-428E-9A21-9CF239A6B313}"/>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1" name="Freeform: Shape 30">
                <a:extLst>
                  <a:ext uri="{FF2B5EF4-FFF2-40B4-BE49-F238E27FC236}">
                    <a16:creationId xmlns:a16="http://schemas.microsoft.com/office/drawing/2014/main" xmlns="" id="{7615928F-4E3C-4FFE-984D-F47A483C6061}"/>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2" name="Freeform: Shape 31">
                <a:extLst>
                  <a:ext uri="{FF2B5EF4-FFF2-40B4-BE49-F238E27FC236}">
                    <a16:creationId xmlns:a16="http://schemas.microsoft.com/office/drawing/2014/main" xmlns="" id="{39BB9543-19CA-4406-81F4-D68D2216F81C}"/>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8" name="Group 17">
              <a:extLst>
                <a:ext uri="{FF2B5EF4-FFF2-40B4-BE49-F238E27FC236}">
                  <a16:creationId xmlns:a16="http://schemas.microsoft.com/office/drawing/2014/main" xmlns="" id="{745340EC-00C1-432F-8176-FB2E0DFA2290}"/>
                </a:ext>
              </a:extLst>
            </p:cNvPr>
            <p:cNvGrpSpPr/>
            <p:nvPr/>
          </p:nvGrpSpPr>
          <p:grpSpPr>
            <a:xfrm rot="19361629" flipH="1">
              <a:off x="13519304" y="3604291"/>
              <a:ext cx="825203" cy="568334"/>
              <a:chOff x="3667032" y="1708483"/>
              <a:chExt cx="8105829" cy="5582653"/>
            </a:xfrm>
          </p:grpSpPr>
          <p:sp>
            <p:nvSpPr>
              <p:cNvPr id="19" name="Freeform: Shape 18">
                <a:extLst>
                  <a:ext uri="{FF2B5EF4-FFF2-40B4-BE49-F238E27FC236}">
                    <a16:creationId xmlns:a16="http://schemas.microsoft.com/office/drawing/2014/main" xmlns="" id="{F04E49FE-D0ED-43C8-819D-E94DC8A508F1}"/>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0" name="Freeform: Shape 19">
                <a:extLst>
                  <a:ext uri="{FF2B5EF4-FFF2-40B4-BE49-F238E27FC236}">
                    <a16:creationId xmlns:a16="http://schemas.microsoft.com/office/drawing/2014/main" xmlns="" id="{627AFE97-C372-407E-A8A0-BB0A13BED5A1}"/>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1" name="Freeform: Shape 20">
                <a:extLst>
                  <a:ext uri="{FF2B5EF4-FFF2-40B4-BE49-F238E27FC236}">
                    <a16:creationId xmlns:a16="http://schemas.microsoft.com/office/drawing/2014/main" xmlns="" id="{F525AA09-A326-49D7-B6E0-ECAC0B124933}"/>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2" name="Freeform: Shape 21">
                <a:extLst>
                  <a:ext uri="{FF2B5EF4-FFF2-40B4-BE49-F238E27FC236}">
                    <a16:creationId xmlns:a16="http://schemas.microsoft.com/office/drawing/2014/main" xmlns="" id="{2F66879C-07FD-47BE-8986-8930C1432668}"/>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3" name="Freeform: Shape 22">
                <a:extLst>
                  <a:ext uri="{FF2B5EF4-FFF2-40B4-BE49-F238E27FC236}">
                    <a16:creationId xmlns:a16="http://schemas.microsoft.com/office/drawing/2014/main" xmlns="" id="{9552601B-DD80-4CBD-8E72-A8FFEC43B9C8}"/>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4" name="Freeform: Shape 23">
                <a:extLst>
                  <a:ext uri="{FF2B5EF4-FFF2-40B4-BE49-F238E27FC236}">
                    <a16:creationId xmlns:a16="http://schemas.microsoft.com/office/drawing/2014/main" xmlns="" id="{F9FD31B1-D601-4BB7-BC68-1F3651E4EA79}"/>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5" name="Freeform: Shape 24">
                <a:extLst>
                  <a:ext uri="{FF2B5EF4-FFF2-40B4-BE49-F238E27FC236}">
                    <a16:creationId xmlns:a16="http://schemas.microsoft.com/office/drawing/2014/main" xmlns="" id="{D2D1A268-2B03-428F-BE26-4457DF672706}"/>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grpSp>
        <p:nvGrpSpPr>
          <p:cNvPr id="103" name="Group 102">
            <a:extLst>
              <a:ext uri="{FF2B5EF4-FFF2-40B4-BE49-F238E27FC236}">
                <a16:creationId xmlns:a16="http://schemas.microsoft.com/office/drawing/2014/main" xmlns="" id="{9BA00ECD-E6C3-42C4-BC64-161F1FF51D5E}"/>
              </a:ext>
            </a:extLst>
          </p:cNvPr>
          <p:cNvGrpSpPr/>
          <p:nvPr/>
        </p:nvGrpSpPr>
        <p:grpSpPr>
          <a:xfrm>
            <a:off x="1184649" y="3087637"/>
            <a:ext cx="1883314" cy="501188"/>
            <a:chOff x="3960971" y="2767117"/>
            <a:chExt cx="4267200" cy="1321489"/>
          </a:xfrm>
        </p:grpSpPr>
        <p:sp>
          <p:nvSpPr>
            <p:cNvPr id="104" name="Freeform: Shape 103">
              <a:extLst>
                <a:ext uri="{FF2B5EF4-FFF2-40B4-BE49-F238E27FC236}">
                  <a16:creationId xmlns:a16="http://schemas.microsoft.com/office/drawing/2014/main" xmlns="" id="{9225334A-DB95-4E49-A020-7240E8C1DEAC}"/>
                </a:ext>
              </a:extLst>
            </p:cNvPr>
            <p:cNvSpPr/>
            <p:nvPr/>
          </p:nvSpPr>
          <p:spPr>
            <a:xfrm>
              <a:off x="4049553" y="3359522"/>
              <a:ext cx="4086225" cy="657225"/>
            </a:xfrm>
            <a:custGeom>
              <a:avLst/>
              <a:gdLst>
                <a:gd name="connsiteX0" fmla="*/ 3881914 w 4086225"/>
                <a:gd name="connsiteY0" fmla="*/ 86622 h 657225"/>
                <a:gd name="connsiteX1" fmla="*/ 2049304 w 4086225"/>
                <a:gd name="connsiteY1" fmla="*/ 319032 h 657225"/>
                <a:gd name="connsiteX2" fmla="*/ 2049304 w 4086225"/>
                <a:gd name="connsiteY2" fmla="*/ 313317 h 657225"/>
                <a:gd name="connsiteX3" fmla="*/ 210979 w 4086225"/>
                <a:gd name="connsiteY3" fmla="*/ 78050 h 657225"/>
                <a:gd name="connsiteX4" fmla="*/ 7144 w 4086225"/>
                <a:gd name="connsiteY4" fmla="*/ 603830 h 657225"/>
                <a:gd name="connsiteX5" fmla="*/ 1779746 w 4086225"/>
                <a:gd name="connsiteY5" fmla="*/ 375230 h 657225"/>
                <a:gd name="connsiteX6" fmla="*/ 2043589 w 4086225"/>
                <a:gd name="connsiteY6" fmla="*/ 643835 h 657225"/>
                <a:gd name="connsiteX7" fmla="*/ 2043589 w 4086225"/>
                <a:gd name="connsiteY7" fmla="*/ 652407 h 657225"/>
                <a:gd name="connsiteX8" fmla="*/ 2312194 w 4086225"/>
                <a:gd name="connsiteY8" fmla="*/ 383802 h 657225"/>
                <a:gd name="connsiteX9" fmla="*/ 4084796 w 4086225"/>
                <a:gd name="connsiteY9" fmla="*/ 612402 h 657225"/>
                <a:gd name="connsiteX10" fmla="*/ 3881914 w 4086225"/>
                <a:gd name="connsiteY10" fmla="*/ 86622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086225" h="657225">
                  <a:moveTo>
                    <a:pt x="3881914" y="86622"/>
                  </a:moveTo>
                  <a:cubicBezTo>
                    <a:pt x="3555206" y="-1960"/>
                    <a:pt x="2711291" y="-80065"/>
                    <a:pt x="2049304" y="319032"/>
                  </a:cubicBezTo>
                  <a:lnTo>
                    <a:pt x="2049304" y="313317"/>
                  </a:lnTo>
                  <a:cubicBezTo>
                    <a:pt x="1385411" y="-88638"/>
                    <a:pt x="538639" y="-9580"/>
                    <a:pt x="210979" y="78050"/>
                  </a:cubicBezTo>
                  <a:cubicBezTo>
                    <a:pt x="210979" y="78050"/>
                    <a:pt x="17621" y="294267"/>
                    <a:pt x="7144" y="603830"/>
                  </a:cubicBezTo>
                  <a:lnTo>
                    <a:pt x="1779746" y="375230"/>
                  </a:lnTo>
                  <a:cubicBezTo>
                    <a:pt x="1779746" y="521915"/>
                    <a:pt x="1897856" y="640977"/>
                    <a:pt x="2043589" y="643835"/>
                  </a:cubicBezTo>
                  <a:lnTo>
                    <a:pt x="2043589" y="652407"/>
                  </a:lnTo>
                  <a:cubicBezTo>
                    <a:pt x="2192179" y="652407"/>
                    <a:pt x="2312194" y="532392"/>
                    <a:pt x="2312194" y="383802"/>
                  </a:cubicBezTo>
                  <a:lnTo>
                    <a:pt x="4084796" y="612402"/>
                  </a:lnTo>
                  <a:cubicBezTo>
                    <a:pt x="4076224" y="302840"/>
                    <a:pt x="3881914" y="86622"/>
                    <a:pt x="3881914" y="86622"/>
                  </a:cubicBezTo>
                  <a:close/>
                </a:path>
              </a:pathLst>
            </a:custGeom>
            <a:solidFill>
              <a:srgbClr val="F9F8F7"/>
            </a:solidFill>
            <a:ln w="9525" cap="flat">
              <a:noFill/>
              <a:prstDash val="solid"/>
              <a:miter/>
            </a:ln>
          </p:spPr>
          <p:txBody>
            <a:bodyPr rtlCol="0" anchor="ctr"/>
            <a:lstStyle/>
            <a:p>
              <a:endParaRPr lang="en-US" sz="1200"/>
            </a:p>
          </p:txBody>
        </p:sp>
        <p:sp>
          <p:nvSpPr>
            <p:cNvPr id="105" name="Freeform: Shape 104">
              <a:extLst>
                <a:ext uri="{FF2B5EF4-FFF2-40B4-BE49-F238E27FC236}">
                  <a16:creationId xmlns:a16="http://schemas.microsoft.com/office/drawing/2014/main" xmlns="" id="{08456589-A05E-4115-AA6E-3D8B70F0997B}"/>
                </a:ext>
              </a:extLst>
            </p:cNvPr>
            <p:cNvSpPr/>
            <p:nvPr/>
          </p:nvSpPr>
          <p:spPr>
            <a:xfrm>
              <a:off x="3960971" y="3698081"/>
              <a:ext cx="4267200" cy="390525"/>
            </a:xfrm>
            <a:custGeom>
              <a:avLst/>
              <a:gdLst>
                <a:gd name="connsiteX0" fmla="*/ 2127409 w 4267200"/>
                <a:gd name="connsiteY0" fmla="*/ 389096 h 390525"/>
                <a:gd name="connsiteX1" fmla="*/ 1806416 w 4267200"/>
                <a:gd name="connsiteY1" fmla="*/ 120491 h 390525"/>
                <a:gd name="connsiteX2" fmla="*/ 51911 w 4267200"/>
                <a:gd name="connsiteY2" fmla="*/ 330041 h 390525"/>
                <a:gd name="connsiteX3" fmla="*/ 7144 w 4267200"/>
                <a:gd name="connsiteY3" fmla="*/ 294799 h 390525"/>
                <a:gd name="connsiteX4" fmla="*/ 7144 w 4267200"/>
                <a:gd name="connsiteY4" fmla="*/ 251936 h 390525"/>
                <a:gd name="connsiteX5" fmla="*/ 51911 w 4267200"/>
                <a:gd name="connsiteY5" fmla="*/ 216694 h 390525"/>
                <a:gd name="connsiteX6" fmla="*/ 1859756 w 4267200"/>
                <a:gd name="connsiteY6" fmla="*/ 7144 h 390525"/>
                <a:gd name="connsiteX7" fmla="*/ 1915954 w 4267200"/>
                <a:gd name="connsiteY7" fmla="*/ 65246 h 390525"/>
                <a:gd name="connsiteX8" fmla="*/ 2127409 w 4267200"/>
                <a:gd name="connsiteY8" fmla="*/ 275749 h 390525"/>
                <a:gd name="connsiteX9" fmla="*/ 2338864 w 4267200"/>
                <a:gd name="connsiteY9" fmla="*/ 65246 h 390525"/>
                <a:gd name="connsiteX10" fmla="*/ 2395061 w 4267200"/>
                <a:gd name="connsiteY10" fmla="*/ 7144 h 390525"/>
                <a:gd name="connsiteX11" fmla="*/ 4231482 w 4267200"/>
                <a:gd name="connsiteY11" fmla="*/ 216694 h 390525"/>
                <a:gd name="connsiteX12" fmla="*/ 4266724 w 4267200"/>
                <a:gd name="connsiteY12" fmla="*/ 251936 h 390525"/>
                <a:gd name="connsiteX13" fmla="*/ 4266724 w 4267200"/>
                <a:gd name="connsiteY13" fmla="*/ 294799 h 390525"/>
                <a:gd name="connsiteX14" fmla="*/ 4231482 w 4267200"/>
                <a:gd name="connsiteY14" fmla="*/ 330041 h 390525"/>
                <a:gd name="connsiteX15" fmla="*/ 2448401 w 4267200"/>
                <a:gd name="connsiteY15" fmla="*/ 120491 h 390525"/>
                <a:gd name="connsiteX16" fmla="*/ 2127409 w 4267200"/>
                <a:gd name="connsiteY16" fmla="*/ 389096 h 39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67200" h="390525">
                  <a:moveTo>
                    <a:pt x="2127409" y="389096"/>
                  </a:moveTo>
                  <a:cubicBezTo>
                    <a:pt x="1967389" y="389096"/>
                    <a:pt x="1834039" y="272891"/>
                    <a:pt x="1806416" y="120491"/>
                  </a:cubicBezTo>
                  <a:lnTo>
                    <a:pt x="51911" y="330041"/>
                  </a:lnTo>
                  <a:cubicBezTo>
                    <a:pt x="31909" y="330041"/>
                    <a:pt x="7144" y="313849"/>
                    <a:pt x="7144" y="294799"/>
                  </a:cubicBezTo>
                  <a:lnTo>
                    <a:pt x="7144" y="251936"/>
                  </a:lnTo>
                  <a:cubicBezTo>
                    <a:pt x="7144" y="231934"/>
                    <a:pt x="32861" y="216694"/>
                    <a:pt x="51911" y="216694"/>
                  </a:cubicBezTo>
                  <a:lnTo>
                    <a:pt x="1859756" y="7144"/>
                  </a:lnTo>
                  <a:cubicBezTo>
                    <a:pt x="1891189" y="7144"/>
                    <a:pt x="1915954" y="32861"/>
                    <a:pt x="1915954" y="65246"/>
                  </a:cubicBezTo>
                  <a:cubicBezTo>
                    <a:pt x="1915954" y="181451"/>
                    <a:pt x="2011204" y="275749"/>
                    <a:pt x="2127409" y="275749"/>
                  </a:cubicBezTo>
                  <a:cubicBezTo>
                    <a:pt x="2243614" y="275749"/>
                    <a:pt x="2338864" y="181451"/>
                    <a:pt x="2338864" y="65246"/>
                  </a:cubicBezTo>
                  <a:cubicBezTo>
                    <a:pt x="2338864" y="33814"/>
                    <a:pt x="2363629" y="7144"/>
                    <a:pt x="2395061" y="7144"/>
                  </a:cubicBezTo>
                  <a:lnTo>
                    <a:pt x="4231482" y="216694"/>
                  </a:lnTo>
                  <a:cubicBezTo>
                    <a:pt x="4251484" y="216694"/>
                    <a:pt x="4266724" y="232886"/>
                    <a:pt x="4266724" y="251936"/>
                  </a:cubicBezTo>
                  <a:lnTo>
                    <a:pt x="4266724" y="294799"/>
                  </a:lnTo>
                  <a:cubicBezTo>
                    <a:pt x="4266724" y="314801"/>
                    <a:pt x="4250532" y="330041"/>
                    <a:pt x="4231482" y="330041"/>
                  </a:cubicBezTo>
                  <a:lnTo>
                    <a:pt x="2448401" y="120491"/>
                  </a:lnTo>
                  <a:cubicBezTo>
                    <a:pt x="2420779" y="272891"/>
                    <a:pt x="2287429" y="389096"/>
                    <a:pt x="2127409" y="389096"/>
                  </a:cubicBezTo>
                  <a:close/>
                </a:path>
              </a:pathLst>
            </a:custGeom>
            <a:solidFill>
              <a:schemeClr val="accent5">
                <a:lumMod val="50000"/>
              </a:schemeClr>
            </a:solidFill>
            <a:ln w="9525" cap="flat">
              <a:noFill/>
              <a:prstDash val="solid"/>
              <a:miter/>
            </a:ln>
          </p:spPr>
          <p:txBody>
            <a:bodyPr rtlCol="0" anchor="ctr"/>
            <a:lstStyle/>
            <a:p>
              <a:endParaRPr lang="en-US" sz="1200"/>
            </a:p>
          </p:txBody>
        </p:sp>
        <p:sp>
          <p:nvSpPr>
            <p:cNvPr id="106" name="Freeform: Shape 105">
              <a:extLst>
                <a:ext uri="{FF2B5EF4-FFF2-40B4-BE49-F238E27FC236}">
                  <a16:creationId xmlns:a16="http://schemas.microsoft.com/office/drawing/2014/main" xmlns="" id="{34BD87D8-6620-4AD2-8BF6-B1A84694179F}"/>
                </a:ext>
              </a:extLst>
            </p:cNvPr>
            <p:cNvSpPr/>
            <p:nvPr/>
          </p:nvSpPr>
          <p:spPr>
            <a:xfrm>
              <a:off x="6068849" y="2857621"/>
              <a:ext cx="1809750" cy="857250"/>
            </a:xfrm>
            <a:custGeom>
              <a:avLst/>
              <a:gdLst>
                <a:gd name="connsiteX0" fmla="*/ 1806416 w 1809750"/>
                <a:gd name="connsiteY0" fmla="*/ 463748 h 857250"/>
                <a:gd name="connsiteX1" fmla="*/ 423386 w 1809750"/>
                <a:gd name="connsiteY1" fmla="*/ 638056 h 857250"/>
                <a:gd name="connsiteX2" fmla="*/ 437674 w 1809750"/>
                <a:gd name="connsiteY2" fmla="*/ 632341 h 857250"/>
                <a:gd name="connsiteX3" fmla="*/ 1751171 w 1809750"/>
                <a:gd name="connsiteY3" fmla="*/ 395168 h 857250"/>
                <a:gd name="connsiteX4" fmla="*/ 1769269 w 1809750"/>
                <a:gd name="connsiteY4" fmla="*/ 375166 h 857250"/>
                <a:gd name="connsiteX5" fmla="*/ 1749266 w 1809750"/>
                <a:gd name="connsiteY5" fmla="*/ 357068 h 857250"/>
                <a:gd name="connsiteX6" fmla="*/ 421481 w 1809750"/>
                <a:gd name="connsiteY6" fmla="*/ 598051 h 857250"/>
                <a:gd name="connsiteX7" fmla="*/ 343376 w 1809750"/>
                <a:gd name="connsiteY7" fmla="*/ 631388 h 857250"/>
                <a:gd name="connsiteX8" fmla="*/ 1721644 w 1809750"/>
                <a:gd name="connsiteY8" fmla="*/ 305633 h 857250"/>
                <a:gd name="connsiteX9" fmla="*/ 1726406 w 1809750"/>
                <a:gd name="connsiteY9" fmla="*/ 300871 h 857250"/>
                <a:gd name="connsiteX10" fmla="*/ 1721644 w 1809750"/>
                <a:gd name="connsiteY10" fmla="*/ 296108 h 857250"/>
                <a:gd name="connsiteX11" fmla="*/ 381476 w 1809750"/>
                <a:gd name="connsiteY11" fmla="*/ 603766 h 857250"/>
                <a:gd name="connsiteX12" fmla="*/ 454819 w 1809750"/>
                <a:gd name="connsiteY12" fmla="*/ 566618 h 857250"/>
                <a:gd name="connsiteX13" fmla="*/ 1654016 w 1809750"/>
                <a:gd name="connsiteY13" fmla="*/ 252293 h 857250"/>
                <a:gd name="connsiteX14" fmla="*/ 1671161 w 1809750"/>
                <a:gd name="connsiteY14" fmla="*/ 232291 h 857250"/>
                <a:gd name="connsiteX15" fmla="*/ 1650206 w 1809750"/>
                <a:gd name="connsiteY15" fmla="*/ 214193 h 857250"/>
                <a:gd name="connsiteX16" fmla="*/ 435769 w 1809750"/>
                <a:gd name="connsiteY16" fmla="*/ 532328 h 857250"/>
                <a:gd name="connsiteX17" fmla="*/ 104299 w 1809750"/>
                <a:gd name="connsiteY17" fmla="*/ 725686 h 857250"/>
                <a:gd name="connsiteX18" fmla="*/ 1428274 w 1809750"/>
                <a:gd name="connsiteY18" fmla="*/ 17026 h 857250"/>
                <a:gd name="connsiteX19" fmla="*/ 1431131 w 1809750"/>
                <a:gd name="connsiteY19" fmla="*/ 10358 h 857250"/>
                <a:gd name="connsiteX20" fmla="*/ 1424464 w 1809750"/>
                <a:gd name="connsiteY20" fmla="*/ 7501 h 857250"/>
                <a:gd name="connsiteX21" fmla="*/ 57626 w 1809750"/>
                <a:gd name="connsiteY21" fmla="*/ 759023 h 857250"/>
                <a:gd name="connsiteX22" fmla="*/ 9049 w 1809750"/>
                <a:gd name="connsiteY22" fmla="*/ 799028 h 857250"/>
                <a:gd name="connsiteX23" fmla="*/ 21431 w 1809750"/>
                <a:gd name="connsiteY23" fmla="*/ 812363 h 857250"/>
                <a:gd name="connsiteX24" fmla="*/ 7144 w 1809750"/>
                <a:gd name="connsiteY24" fmla="*/ 823793 h 857250"/>
                <a:gd name="connsiteX25" fmla="*/ 31909 w 1809750"/>
                <a:gd name="connsiteY25" fmla="*/ 852368 h 857250"/>
                <a:gd name="connsiteX26" fmla="*/ 327184 w 1809750"/>
                <a:gd name="connsiteY26" fmla="*/ 679013 h 857250"/>
                <a:gd name="connsiteX27" fmla="*/ 330994 w 1809750"/>
                <a:gd name="connsiteY27" fmla="*/ 681871 h 857250"/>
                <a:gd name="connsiteX28" fmla="*/ 332899 w 1809750"/>
                <a:gd name="connsiteY28" fmla="*/ 681871 h 857250"/>
                <a:gd name="connsiteX29" fmla="*/ 1805464 w 1809750"/>
                <a:gd name="connsiteY29" fmla="*/ 472321 h 857250"/>
                <a:gd name="connsiteX30" fmla="*/ 1810226 w 1809750"/>
                <a:gd name="connsiteY30" fmla="*/ 467558 h 857250"/>
                <a:gd name="connsiteX31" fmla="*/ 1806416 w 1809750"/>
                <a:gd name="connsiteY31" fmla="*/ 463748 h 857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09750" h="857250">
                  <a:moveTo>
                    <a:pt x="1806416" y="463748"/>
                  </a:moveTo>
                  <a:cubicBezTo>
                    <a:pt x="1798796" y="463748"/>
                    <a:pt x="1060609" y="411361"/>
                    <a:pt x="423386" y="638056"/>
                  </a:cubicBezTo>
                  <a:cubicBezTo>
                    <a:pt x="428149" y="636151"/>
                    <a:pt x="432911" y="634246"/>
                    <a:pt x="437674" y="632341"/>
                  </a:cubicBezTo>
                  <a:cubicBezTo>
                    <a:pt x="691039" y="529471"/>
                    <a:pt x="1122521" y="420886"/>
                    <a:pt x="1751171" y="395168"/>
                  </a:cubicBezTo>
                  <a:cubicBezTo>
                    <a:pt x="1761649" y="395168"/>
                    <a:pt x="1770221" y="385643"/>
                    <a:pt x="1769269" y="375166"/>
                  </a:cubicBezTo>
                  <a:cubicBezTo>
                    <a:pt x="1769269" y="364688"/>
                    <a:pt x="1759744" y="356116"/>
                    <a:pt x="1749266" y="357068"/>
                  </a:cubicBezTo>
                  <a:cubicBezTo>
                    <a:pt x="1114901" y="383738"/>
                    <a:pt x="676751" y="494228"/>
                    <a:pt x="421481" y="598051"/>
                  </a:cubicBezTo>
                  <a:cubicBezTo>
                    <a:pt x="393859" y="609481"/>
                    <a:pt x="368141" y="619958"/>
                    <a:pt x="343376" y="631388"/>
                  </a:cubicBezTo>
                  <a:cubicBezTo>
                    <a:pt x="999649" y="316111"/>
                    <a:pt x="1713071" y="305633"/>
                    <a:pt x="1721644" y="305633"/>
                  </a:cubicBezTo>
                  <a:cubicBezTo>
                    <a:pt x="1724501" y="305633"/>
                    <a:pt x="1726406" y="303728"/>
                    <a:pt x="1726406" y="300871"/>
                  </a:cubicBezTo>
                  <a:cubicBezTo>
                    <a:pt x="1726406" y="298013"/>
                    <a:pt x="1724501" y="296108"/>
                    <a:pt x="1721644" y="296108"/>
                  </a:cubicBezTo>
                  <a:cubicBezTo>
                    <a:pt x="1713071" y="296108"/>
                    <a:pt x="1027271" y="306586"/>
                    <a:pt x="381476" y="603766"/>
                  </a:cubicBezTo>
                  <a:cubicBezTo>
                    <a:pt x="404336" y="591383"/>
                    <a:pt x="429101" y="579001"/>
                    <a:pt x="454819" y="566618"/>
                  </a:cubicBezTo>
                  <a:cubicBezTo>
                    <a:pt x="708184" y="443746"/>
                    <a:pt x="1073944" y="298013"/>
                    <a:pt x="1654016" y="252293"/>
                  </a:cubicBezTo>
                  <a:cubicBezTo>
                    <a:pt x="1664494" y="251341"/>
                    <a:pt x="1672114" y="242768"/>
                    <a:pt x="1671161" y="232291"/>
                  </a:cubicBezTo>
                  <a:cubicBezTo>
                    <a:pt x="1670209" y="221813"/>
                    <a:pt x="1660684" y="214193"/>
                    <a:pt x="1650206" y="214193"/>
                  </a:cubicBezTo>
                  <a:cubicBezTo>
                    <a:pt x="1062514" y="259913"/>
                    <a:pt x="691991" y="407551"/>
                    <a:pt x="435769" y="532328"/>
                  </a:cubicBezTo>
                  <a:cubicBezTo>
                    <a:pt x="284321" y="605671"/>
                    <a:pt x="174784" y="676156"/>
                    <a:pt x="104299" y="725686"/>
                  </a:cubicBezTo>
                  <a:cubicBezTo>
                    <a:pt x="620554" y="206573"/>
                    <a:pt x="1420654" y="19883"/>
                    <a:pt x="1428274" y="17026"/>
                  </a:cubicBezTo>
                  <a:cubicBezTo>
                    <a:pt x="1431131" y="16073"/>
                    <a:pt x="1432084" y="13216"/>
                    <a:pt x="1431131" y="10358"/>
                  </a:cubicBezTo>
                  <a:cubicBezTo>
                    <a:pt x="1430179" y="7501"/>
                    <a:pt x="1427321" y="6548"/>
                    <a:pt x="1424464" y="7501"/>
                  </a:cubicBezTo>
                  <a:cubicBezTo>
                    <a:pt x="1415891" y="11311"/>
                    <a:pt x="573881" y="207526"/>
                    <a:pt x="57626" y="759023"/>
                  </a:cubicBezTo>
                  <a:cubicBezTo>
                    <a:pt x="27146" y="782836"/>
                    <a:pt x="10954" y="797123"/>
                    <a:pt x="9049" y="799028"/>
                  </a:cubicBezTo>
                  <a:lnTo>
                    <a:pt x="21431" y="812363"/>
                  </a:lnTo>
                  <a:cubicBezTo>
                    <a:pt x="12859" y="819031"/>
                    <a:pt x="8096" y="822841"/>
                    <a:pt x="7144" y="823793"/>
                  </a:cubicBezTo>
                  <a:lnTo>
                    <a:pt x="31909" y="852368"/>
                  </a:lnTo>
                  <a:cubicBezTo>
                    <a:pt x="32861" y="851416"/>
                    <a:pt x="126206" y="772358"/>
                    <a:pt x="327184" y="679013"/>
                  </a:cubicBezTo>
                  <a:cubicBezTo>
                    <a:pt x="328136" y="680918"/>
                    <a:pt x="329089" y="681871"/>
                    <a:pt x="330994" y="681871"/>
                  </a:cubicBezTo>
                  <a:cubicBezTo>
                    <a:pt x="331946" y="681871"/>
                    <a:pt x="332899" y="681871"/>
                    <a:pt x="332899" y="681871"/>
                  </a:cubicBezTo>
                  <a:cubicBezTo>
                    <a:pt x="986314" y="414218"/>
                    <a:pt x="1797844" y="472321"/>
                    <a:pt x="1805464" y="472321"/>
                  </a:cubicBezTo>
                  <a:cubicBezTo>
                    <a:pt x="1808321" y="472321"/>
                    <a:pt x="1810226" y="470416"/>
                    <a:pt x="1810226" y="467558"/>
                  </a:cubicBezTo>
                  <a:cubicBezTo>
                    <a:pt x="1811179" y="465653"/>
                    <a:pt x="1808321" y="463748"/>
                    <a:pt x="1806416" y="463748"/>
                  </a:cubicBezTo>
                  <a:close/>
                </a:path>
              </a:pathLst>
            </a:custGeom>
            <a:solidFill>
              <a:srgbClr val="F9F8F7"/>
            </a:solidFill>
            <a:ln w="9525" cap="flat">
              <a:noFill/>
              <a:prstDash val="solid"/>
              <a:miter/>
            </a:ln>
          </p:spPr>
          <p:txBody>
            <a:bodyPr rtlCol="0" anchor="ctr"/>
            <a:lstStyle/>
            <a:p>
              <a:endParaRPr lang="en-US" sz="1200" dirty="0"/>
            </a:p>
          </p:txBody>
        </p:sp>
        <p:sp>
          <p:nvSpPr>
            <p:cNvPr id="107" name="Freeform: Shape 106">
              <a:extLst>
                <a:ext uri="{FF2B5EF4-FFF2-40B4-BE49-F238E27FC236}">
                  <a16:creationId xmlns:a16="http://schemas.microsoft.com/office/drawing/2014/main" xmlns="" id="{E6FA30C5-9D63-4AE2-8F0F-D37B53E1C6B0}"/>
                </a:ext>
              </a:extLst>
            </p:cNvPr>
            <p:cNvSpPr/>
            <p:nvPr/>
          </p:nvSpPr>
          <p:spPr>
            <a:xfrm>
              <a:off x="4297199" y="2767117"/>
              <a:ext cx="1809750" cy="942975"/>
            </a:xfrm>
            <a:custGeom>
              <a:avLst/>
              <a:gdLst>
                <a:gd name="connsiteX0" fmla="*/ 1811179 w 1809750"/>
                <a:gd name="connsiteY0" fmla="*/ 915250 h 942975"/>
                <a:gd name="connsiteX1" fmla="*/ 1796891 w 1809750"/>
                <a:gd name="connsiteY1" fmla="*/ 903820 h 942975"/>
                <a:gd name="connsiteX2" fmla="*/ 1809274 w 1809750"/>
                <a:gd name="connsiteY2" fmla="*/ 890485 h 942975"/>
                <a:gd name="connsiteX3" fmla="*/ 1779746 w 1809750"/>
                <a:gd name="connsiteY3" fmla="*/ 865720 h 942975"/>
                <a:gd name="connsiteX4" fmla="*/ 451009 w 1809750"/>
                <a:gd name="connsiteY4" fmla="*/ 7517 h 942975"/>
                <a:gd name="connsiteX5" fmla="*/ 444341 w 1809750"/>
                <a:gd name="connsiteY5" fmla="*/ 9422 h 942975"/>
                <a:gd name="connsiteX6" fmla="*/ 446246 w 1809750"/>
                <a:gd name="connsiteY6" fmla="*/ 16090 h 942975"/>
                <a:gd name="connsiteX7" fmla="*/ 1745456 w 1809750"/>
                <a:gd name="connsiteY7" fmla="*/ 839050 h 942975"/>
                <a:gd name="connsiteX8" fmla="*/ 1381601 w 1809750"/>
                <a:gd name="connsiteY8" fmla="*/ 621880 h 942975"/>
                <a:gd name="connsiteX9" fmla="*/ 168116 w 1809750"/>
                <a:gd name="connsiteY9" fmla="*/ 304697 h 942975"/>
                <a:gd name="connsiteX10" fmla="*/ 147161 w 1809750"/>
                <a:gd name="connsiteY10" fmla="*/ 322795 h 942975"/>
                <a:gd name="connsiteX11" fmla="*/ 164306 w 1809750"/>
                <a:gd name="connsiteY11" fmla="*/ 342797 h 942975"/>
                <a:gd name="connsiteX12" fmla="*/ 1363504 w 1809750"/>
                <a:gd name="connsiteY12" fmla="*/ 657122 h 942975"/>
                <a:gd name="connsiteX13" fmla="*/ 1436846 w 1809750"/>
                <a:gd name="connsiteY13" fmla="*/ 694270 h 942975"/>
                <a:gd name="connsiteX14" fmla="*/ 97631 w 1809750"/>
                <a:gd name="connsiteY14" fmla="*/ 385660 h 942975"/>
                <a:gd name="connsiteX15" fmla="*/ 92869 w 1809750"/>
                <a:gd name="connsiteY15" fmla="*/ 390422 h 942975"/>
                <a:gd name="connsiteX16" fmla="*/ 97631 w 1809750"/>
                <a:gd name="connsiteY16" fmla="*/ 395185 h 942975"/>
                <a:gd name="connsiteX17" fmla="*/ 1475899 w 1809750"/>
                <a:gd name="connsiteY17" fmla="*/ 720940 h 942975"/>
                <a:gd name="connsiteX18" fmla="*/ 1397794 w 1809750"/>
                <a:gd name="connsiteY18" fmla="*/ 687602 h 942975"/>
                <a:gd name="connsiteX19" fmla="*/ 70009 w 1809750"/>
                <a:gd name="connsiteY19" fmla="*/ 446620 h 942975"/>
                <a:gd name="connsiteX20" fmla="*/ 50006 w 1809750"/>
                <a:gd name="connsiteY20" fmla="*/ 464717 h 942975"/>
                <a:gd name="connsiteX21" fmla="*/ 68104 w 1809750"/>
                <a:gd name="connsiteY21" fmla="*/ 484720 h 942975"/>
                <a:gd name="connsiteX22" fmla="*/ 1381601 w 1809750"/>
                <a:gd name="connsiteY22" fmla="*/ 721892 h 942975"/>
                <a:gd name="connsiteX23" fmla="*/ 1395889 w 1809750"/>
                <a:gd name="connsiteY23" fmla="*/ 727607 h 942975"/>
                <a:gd name="connsiteX24" fmla="*/ 11906 w 1809750"/>
                <a:gd name="connsiteY24" fmla="*/ 554252 h 942975"/>
                <a:gd name="connsiteX25" fmla="*/ 7144 w 1809750"/>
                <a:gd name="connsiteY25" fmla="*/ 559015 h 942975"/>
                <a:gd name="connsiteX26" fmla="*/ 11906 w 1809750"/>
                <a:gd name="connsiteY26" fmla="*/ 563777 h 942975"/>
                <a:gd name="connsiteX27" fmla="*/ 1484471 w 1809750"/>
                <a:gd name="connsiteY27" fmla="*/ 773327 h 942975"/>
                <a:gd name="connsiteX28" fmla="*/ 1486376 w 1809750"/>
                <a:gd name="connsiteY28" fmla="*/ 773327 h 942975"/>
                <a:gd name="connsiteX29" fmla="*/ 1490186 w 1809750"/>
                <a:gd name="connsiteY29" fmla="*/ 770470 h 942975"/>
                <a:gd name="connsiteX30" fmla="*/ 1785461 w 1809750"/>
                <a:gd name="connsiteY30" fmla="*/ 943825 h 942975"/>
                <a:gd name="connsiteX31" fmla="*/ 1811179 w 1809750"/>
                <a:gd name="connsiteY31" fmla="*/ 915250 h 942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09750" h="942975">
                  <a:moveTo>
                    <a:pt x="1811179" y="915250"/>
                  </a:moveTo>
                  <a:cubicBezTo>
                    <a:pt x="1810226" y="914297"/>
                    <a:pt x="1805464" y="910487"/>
                    <a:pt x="1796891" y="903820"/>
                  </a:cubicBezTo>
                  <a:lnTo>
                    <a:pt x="1809274" y="890485"/>
                  </a:lnTo>
                  <a:cubicBezTo>
                    <a:pt x="1807369" y="889532"/>
                    <a:pt x="1797844" y="880007"/>
                    <a:pt x="1779746" y="865720"/>
                  </a:cubicBezTo>
                  <a:cubicBezTo>
                    <a:pt x="1303496" y="268502"/>
                    <a:pt x="459581" y="12280"/>
                    <a:pt x="451009" y="7517"/>
                  </a:cubicBezTo>
                  <a:cubicBezTo>
                    <a:pt x="448151" y="6565"/>
                    <a:pt x="446246" y="7517"/>
                    <a:pt x="444341" y="9422"/>
                  </a:cubicBezTo>
                  <a:cubicBezTo>
                    <a:pt x="443389" y="11327"/>
                    <a:pt x="444341" y="14185"/>
                    <a:pt x="446246" y="16090"/>
                  </a:cubicBezTo>
                  <a:cubicBezTo>
                    <a:pt x="453866" y="19900"/>
                    <a:pt x="1267301" y="266597"/>
                    <a:pt x="1745456" y="839050"/>
                  </a:cubicBezTo>
                  <a:cubicBezTo>
                    <a:pt x="1678781" y="789520"/>
                    <a:pt x="1558766" y="707605"/>
                    <a:pt x="1381601" y="621880"/>
                  </a:cubicBezTo>
                  <a:cubicBezTo>
                    <a:pt x="1126331" y="498055"/>
                    <a:pt x="754856" y="350417"/>
                    <a:pt x="168116" y="304697"/>
                  </a:cubicBezTo>
                  <a:cubicBezTo>
                    <a:pt x="157639" y="303745"/>
                    <a:pt x="148114" y="311365"/>
                    <a:pt x="147161" y="322795"/>
                  </a:cubicBezTo>
                  <a:cubicBezTo>
                    <a:pt x="146209" y="333272"/>
                    <a:pt x="153829" y="341845"/>
                    <a:pt x="164306" y="342797"/>
                  </a:cubicBezTo>
                  <a:cubicBezTo>
                    <a:pt x="744379" y="388517"/>
                    <a:pt x="1110139" y="534250"/>
                    <a:pt x="1363504" y="657122"/>
                  </a:cubicBezTo>
                  <a:cubicBezTo>
                    <a:pt x="1389221" y="669505"/>
                    <a:pt x="1413986" y="681887"/>
                    <a:pt x="1436846" y="694270"/>
                  </a:cubicBezTo>
                  <a:cubicBezTo>
                    <a:pt x="791051" y="396137"/>
                    <a:pt x="105251" y="385660"/>
                    <a:pt x="97631" y="385660"/>
                  </a:cubicBezTo>
                  <a:cubicBezTo>
                    <a:pt x="94774" y="385660"/>
                    <a:pt x="92869" y="387565"/>
                    <a:pt x="92869" y="390422"/>
                  </a:cubicBezTo>
                  <a:cubicBezTo>
                    <a:pt x="92869" y="393280"/>
                    <a:pt x="94774" y="395185"/>
                    <a:pt x="97631" y="395185"/>
                  </a:cubicBezTo>
                  <a:cubicBezTo>
                    <a:pt x="106204" y="395185"/>
                    <a:pt x="819626" y="405662"/>
                    <a:pt x="1475899" y="720940"/>
                  </a:cubicBezTo>
                  <a:cubicBezTo>
                    <a:pt x="1451134" y="710462"/>
                    <a:pt x="1425416" y="699032"/>
                    <a:pt x="1397794" y="687602"/>
                  </a:cubicBezTo>
                  <a:cubicBezTo>
                    <a:pt x="1141571" y="582827"/>
                    <a:pt x="704374" y="473290"/>
                    <a:pt x="70009" y="446620"/>
                  </a:cubicBezTo>
                  <a:cubicBezTo>
                    <a:pt x="59531" y="446620"/>
                    <a:pt x="50959" y="454240"/>
                    <a:pt x="50006" y="464717"/>
                  </a:cubicBezTo>
                  <a:cubicBezTo>
                    <a:pt x="50006" y="475195"/>
                    <a:pt x="57626" y="483767"/>
                    <a:pt x="68104" y="484720"/>
                  </a:cubicBezTo>
                  <a:cubicBezTo>
                    <a:pt x="695801" y="511390"/>
                    <a:pt x="1128236" y="619975"/>
                    <a:pt x="1381601" y="721892"/>
                  </a:cubicBezTo>
                  <a:cubicBezTo>
                    <a:pt x="1386364" y="723797"/>
                    <a:pt x="1391126" y="725702"/>
                    <a:pt x="1395889" y="727607"/>
                  </a:cubicBezTo>
                  <a:cubicBezTo>
                    <a:pt x="758666" y="501865"/>
                    <a:pt x="19526" y="554252"/>
                    <a:pt x="11906" y="554252"/>
                  </a:cubicBezTo>
                  <a:cubicBezTo>
                    <a:pt x="9049" y="554252"/>
                    <a:pt x="7144" y="556157"/>
                    <a:pt x="7144" y="559015"/>
                  </a:cubicBezTo>
                  <a:cubicBezTo>
                    <a:pt x="7144" y="561872"/>
                    <a:pt x="9049" y="563777"/>
                    <a:pt x="11906" y="563777"/>
                  </a:cubicBezTo>
                  <a:cubicBezTo>
                    <a:pt x="20479" y="563777"/>
                    <a:pt x="831056" y="505675"/>
                    <a:pt x="1484471" y="773327"/>
                  </a:cubicBezTo>
                  <a:cubicBezTo>
                    <a:pt x="1485424" y="773327"/>
                    <a:pt x="1486376" y="773327"/>
                    <a:pt x="1486376" y="773327"/>
                  </a:cubicBezTo>
                  <a:cubicBezTo>
                    <a:pt x="1488281" y="773327"/>
                    <a:pt x="1489234" y="772375"/>
                    <a:pt x="1490186" y="770470"/>
                  </a:cubicBezTo>
                  <a:cubicBezTo>
                    <a:pt x="1690211" y="863815"/>
                    <a:pt x="1783556" y="942872"/>
                    <a:pt x="1785461" y="943825"/>
                  </a:cubicBezTo>
                  <a:lnTo>
                    <a:pt x="1811179" y="915250"/>
                  </a:lnTo>
                  <a:close/>
                </a:path>
              </a:pathLst>
            </a:custGeom>
            <a:solidFill>
              <a:srgbClr val="F9F8F7"/>
            </a:solidFill>
            <a:ln w="9525" cap="flat">
              <a:noFill/>
              <a:prstDash val="solid"/>
              <a:miter/>
            </a:ln>
          </p:spPr>
          <p:txBody>
            <a:bodyPr rtlCol="0" anchor="ctr"/>
            <a:lstStyle/>
            <a:p>
              <a:endParaRPr lang="en-US" sz="1200"/>
            </a:p>
          </p:txBody>
        </p:sp>
      </p:grpSp>
      <p:sp>
        <p:nvSpPr>
          <p:cNvPr id="108" name="Freeform: Shape 107">
            <a:extLst>
              <a:ext uri="{FF2B5EF4-FFF2-40B4-BE49-F238E27FC236}">
                <a16:creationId xmlns:a16="http://schemas.microsoft.com/office/drawing/2014/main" xmlns="" id="{61913734-5F44-4CF8-A643-8B76A30E4B03}"/>
              </a:ext>
            </a:extLst>
          </p:cNvPr>
          <p:cNvSpPr/>
          <p:nvPr/>
        </p:nvSpPr>
        <p:spPr>
          <a:xfrm>
            <a:off x="997407" y="1622504"/>
            <a:ext cx="2283662" cy="2178907"/>
          </a:xfrm>
          <a:custGeom>
            <a:avLst/>
            <a:gdLst>
              <a:gd name="connsiteX0" fmla="*/ 0 w 4567324"/>
              <a:gd name="connsiteY0" fmla="*/ 0 h 4357814"/>
              <a:gd name="connsiteX1" fmla="*/ 2186363 w 4567324"/>
              <a:gd name="connsiteY1" fmla="*/ 0 h 4357814"/>
              <a:gd name="connsiteX2" fmla="*/ 2186363 w 4567324"/>
              <a:gd name="connsiteY2" fmla="*/ 195535 h 4357814"/>
              <a:gd name="connsiteX3" fmla="*/ 195535 w 4567324"/>
              <a:gd name="connsiteY3" fmla="*/ 195535 h 4357814"/>
              <a:gd name="connsiteX4" fmla="*/ 195535 w 4567324"/>
              <a:gd name="connsiteY4" fmla="*/ 4162279 h 4357814"/>
              <a:gd name="connsiteX5" fmla="*/ 4371789 w 4567324"/>
              <a:gd name="connsiteY5" fmla="*/ 4162279 h 4357814"/>
              <a:gd name="connsiteX6" fmla="*/ 4371789 w 4567324"/>
              <a:gd name="connsiteY6" fmla="*/ 1765145 h 4357814"/>
              <a:gd name="connsiteX7" fmla="*/ 4567324 w 4567324"/>
              <a:gd name="connsiteY7" fmla="*/ 1765145 h 4357814"/>
              <a:gd name="connsiteX8" fmla="*/ 4567324 w 4567324"/>
              <a:gd name="connsiteY8" fmla="*/ 4357814 h 4357814"/>
              <a:gd name="connsiteX9" fmla="*/ 0 w 4567324"/>
              <a:gd name="connsiteY9" fmla="*/ 4357814 h 43578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67324" h="4357814">
                <a:moveTo>
                  <a:pt x="0" y="0"/>
                </a:moveTo>
                <a:lnTo>
                  <a:pt x="2186363" y="0"/>
                </a:lnTo>
                <a:lnTo>
                  <a:pt x="2186363" y="195535"/>
                </a:lnTo>
                <a:lnTo>
                  <a:pt x="195535" y="195535"/>
                </a:lnTo>
                <a:lnTo>
                  <a:pt x="195535" y="4162279"/>
                </a:lnTo>
                <a:lnTo>
                  <a:pt x="4371789" y="4162279"/>
                </a:lnTo>
                <a:lnTo>
                  <a:pt x="4371789" y="1765145"/>
                </a:lnTo>
                <a:lnTo>
                  <a:pt x="4567324" y="1765145"/>
                </a:lnTo>
                <a:lnTo>
                  <a:pt x="4567324" y="4357814"/>
                </a:lnTo>
                <a:lnTo>
                  <a:pt x="0" y="4357814"/>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tx1"/>
              </a:solidFill>
            </a:endParaRPr>
          </a:p>
        </p:txBody>
      </p:sp>
    </p:spTree>
    <p:extLst>
      <p:ext uri="{BB962C8B-B14F-4D97-AF65-F5344CB8AC3E}">
        <p14:creationId xmlns:p14="http://schemas.microsoft.com/office/powerpoint/2010/main" val="3802206538"/>
      </p:ext>
    </p:extLst>
  </p:cSld>
  <p:clrMapOvr>
    <a:masterClrMapping/>
  </p:clrMapOvr>
  <mc:AlternateContent xmlns:mc="http://schemas.openxmlformats.org/markup-compatibility/2006">
    <mc:Choice xmlns:p14="http://schemas.microsoft.com/office/powerpoint/2010/main" Requires="p14">
      <p:transition spd="slow" p14:dur="1250">
        <p14:honeycomb/>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Group 26">
            <a:extLst>
              <a:ext uri="{FF2B5EF4-FFF2-40B4-BE49-F238E27FC236}">
                <a16:creationId xmlns:a16="http://schemas.microsoft.com/office/drawing/2014/main" xmlns="" id="{9B43E3A5-0AC5-4881-A41D-5ECAEBEB959D}"/>
              </a:ext>
            </a:extLst>
          </p:cNvPr>
          <p:cNvGrpSpPr/>
          <p:nvPr/>
        </p:nvGrpSpPr>
        <p:grpSpPr>
          <a:xfrm rot="19540464" flipH="1">
            <a:off x="1643728" y="1153670"/>
            <a:ext cx="1673252" cy="1890670"/>
            <a:chOff x="5058868" y="232127"/>
            <a:chExt cx="8510867" cy="9616730"/>
          </a:xfrm>
          <a:noFill/>
          <a:effectLst/>
        </p:grpSpPr>
        <p:sp>
          <p:nvSpPr>
            <p:cNvPr id="28" name="Freeform: Shape 27">
              <a:extLst>
                <a:ext uri="{FF2B5EF4-FFF2-40B4-BE49-F238E27FC236}">
                  <a16:creationId xmlns:a16="http://schemas.microsoft.com/office/drawing/2014/main" xmlns="" id="{D019CCE9-DC01-419C-86FA-A0ED71918D54}"/>
                </a:ext>
              </a:extLst>
            </p:cNvPr>
            <p:cNvSpPr/>
            <p:nvPr/>
          </p:nvSpPr>
          <p:spPr>
            <a:xfrm rot="211266">
              <a:off x="12057075" y="8529782"/>
              <a:ext cx="1052701" cy="1319075"/>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grp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9" name="Freeform: Shape 28">
              <a:extLst>
                <a:ext uri="{FF2B5EF4-FFF2-40B4-BE49-F238E27FC236}">
                  <a16:creationId xmlns:a16="http://schemas.microsoft.com/office/drawing/2014/main" xmlns="" id="{CA916EBE-533D-44F2-90B0-BBAD364F774E}"/>
                </a:ext>
              </a:extLst>
            </p:cNvPr>
            <p:cNvSpPr/>
            <p:nvPr/>
          </p:nvSpPr>
          <p:spPr>
            <a:xfrm>
              <a:off x="9174410" y="6905986"/>
              <a:ext cx="3333521" cy="1613815"/>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grp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53" name="Freeform: Shape 52">
              <a:extLst>
                <a:ext uri="{FF2B5EF4-FFF2-40B4-BE49-F238E27FC236}">
                  <a16:creationId xmlns:a16="http://schemas.microsoft.com/office/drawing/2014/main" xmlns="" id="{2C09FC54-272A-4C2E-8209-1AC8BF3C0689}"/>
                </a:ext>
              </a:extLst>
            </p:cNvPr>
            <p:cNvSpPr/>
            <p:nvPr/>
          </p:nvSpPr>
          <p:spPr>
            <a:xfrm rot="21242778">
              <a:off x="5058868" y="5449696"/>
              <a:ext cx="1132616"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grp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4" name="Freeform: Shape 53">
              <a:extLst>
                <a:ext uri="{FF2B5EF4-FFF2-40B4-BE49-F238E27FC236}">
                  <a16:creationId xmlns:a16="http://schemas.microsoft.com/office/drawing/2014/main" xmlns="" id="{8F0892D1-51D6-498E-A966-42379307893D}"/>
                </a:ext>
              </a:extLst>
            </p:cNvPr>
            <p:cNvSpPr/>
            <p:nvPr/>
          </p:nvSpPr>
          <p:spPr>
            <a:xfrm rot="21560731">
              <a:off x="5986132" y="5045483"/>
              <a:ext cx="1586465" cy="2373440"/>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grp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5" name="Freeform: Shape 54">
              <a:extLst>
                <a:ext uri="{FF2B5EF4-FFF2-40B4-BE49-F238E27FC236}">
                  <a16:creationId xmlns:a16="http://schemas.microsoft.com/office/drawing/2014/main" xmlns="" id="{7805A45A-FC86-40AA-A77F-4CC3BBAB2AAD}"/>
                </a:ext>
              </a:extLst>
            </p:cNvPr>
            <p:cNvSpPr/>
            <p:nvPr/>
          </p:nvSpPr>
          <p:spPr>
            <a:xfrm rot="338128">
              <a:off x="10038933" y="3258550"/>
              <a:ext cx="3530802" cy="3853063"/>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grp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6" name="Freeform: Shape 55">
              <a:extLst>
                <a:ext uri="{FF2B5EF4-FFF2-40B4-BE49-F238E27FC236}">
                  <a16:creationId xmlns:a16="http://schemas.microsoft.com/office/drawing/2014/main" xmlns="" id="{996221DD-5CBE-4D71-83DC-3FECBF28D9B7}"/>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grp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7" name="Freeform: Shape 56">
              <a:extLst>
                <a:ext uri="{FF2B5EF4-FFF2-40B4-BE49-F238E27FC236}">
                  <a16:creationId xmlns:a16="http://schemas.microsoft.com/office/drawing/2014/main" xmlns="" id="{943CBB6E-0BC6-410C-B987-08341935D62A}"/>
                </a:ext>
              </a:extLst>
            </p:cNvPr>
            <p:cNvSpPr/>
            <p:nvPr/>
          </p:nvSpPr>
          <p:spPr>
            <a:xfrm rot="104369">
              <a:off x="7704536" y="232127"/>
              <a:ext cx="2543812" cy="6474119"/>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grp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grpSp>
      <p:sp>
        <p:nvSpPr>
          <p:cNvPr id="35" name="Freeform 2">
            <a:extLst>
              <a:ext uri="{FF2B5EF4-FFF2-40B4-BE49-F238E27FC236}">
                <a16:creationId xmlns:a16="http://schemas.microsoft.com/office/drawing/2014/main" xmlns="" id="{1085625E-8547-4328-8161-61534E445C6E}"/>
              </a:ext>
            </a:extLst>
          </p:cNvPr>
          <p:cNvSpPr/>
          <p:nvPr/>
        </p:nvSpPr>
        <p:spPr>
          <a:xfrm>
            <a:off x="384325" y="668774"/>
            <a:ext cx="3887639" cy="4387748"/>
          </a:xfrm>
          <a:custGeom>
            <a:avLst/>
            <a:gdLst>
              <a:gd name="connsiteX0" fmla="*/ 2428875 w 4000500"/>
              <a:gd name="connsiteY0" fmla="*/ 3952875 h 4600575"/>
              <a:gd name="connsiteX1" fmla="*/ 2628900 w 4000500"/>
              <a:gd name="connsiteY1" fmla="*/ 3257550 h 4600575"/>
              <a:gd name="connsiteX2" fmla="*/ 3533775 w 4000500"/>
              <a:gd name="connsiteY2" fmla="*/ 3314700 h 4600575"/>
              <a:gd name="connsiteX3" fmla="*/ 3543300 w 4000500"/>
              <a:gd name="connsiteY3" fmla="*/ 2847975 h 4600575"/>
              <a:gd name="connsiteX4" fmla="*/ 3724275 w 4000500"/>
              <a:gd name="connsiteY4" fmla="*/ 2705100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28900 w 4000500"/>
              <a:gd name="connsiteY1" fmla="*/ 3257550 h 4600575"/>
              <a:gd name="connsiteX2" fmla="*/ 3509921 w 4000500"/>
              <a:gd name="connsiteY2" fmla="*/ 3306749 h 4600575"/>
              <a:gd name="connsiteX3" fmla="*/ 3543300 w 4000500"/>
              <a:gd name="connsiteY3" fmla="*/ 2847975 h 4600575"/>
              <a:gd name="connsiteX4" fmla="*/ 3724275 w 4000500"/>
              <a:gd name="connsiteY4" fmla="*/ 2705100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28900 w 4000500"/>
              <a:gd name="connsiteY1" fmla="*/ 3257550 h 4600575"/>
              <a:gd name="connsiteX2" fmla="*/ 3509921 w 4000500"/>
              <a:gd name="connsiteY2" fmla="*/ 3306749 h 4600575"/>
              <a:gd name="connsiteX3" fmla="*/ 3543300 w 4000500"/>
              <a:gd name="connsiteY3" fmla="*/ 2847975 h 4600575"/>
              <a:gd name="connsiteX4" fmla="*/ 3724275 w 4000500"/>
              <a:gd name="connsiteY4" fmla="*/ 2705100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28900 w 4000500"/>
              <a:gd name="connsiteY1" fmla="*/ 3257550 h 4600575"/>
              <a:gd name="connsiteX2" fmla="*/ 3509921 w 4000500"/>
              <a:gd name="connsiteY2" fmla="*/ 3306749 h 4600575"/>
              <a:gd name="connsiteX3" fmla="*/ 3563178 w 4000500"/>
              <a:gd name="connsiteY3" fmla="*/ 2847975 h 4600575"/>
              <a:gd name="connsiteX4" fmla="*/ 3724275 w 4000500"/>
              <a:gd name="connsiteY4" fmla="*/ 2705100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28900 w 4000500"/>
              <a:gd name="connsiteY1" fmla="*/ 3257550 h 4600575"/>
              <a:gd name="connsiteX2" fmla="*/ 3509921 w 4000500"/>
              <a:gd name="connsiteY2" fmla="*/ 3306749 h 4600575"/>
              <a:gd name="connsiteX3" fmla="*/ 3563178 w 4000500"/>
              <a:gd name="connsiteY3" fmla="*/ 2847975 h 4600575"/>
              <a:gd name="connsiteX4" fmla="*/ 3724275 w 4000500"/>
              <a:gd name="connsiteY4" fmla="*/ 2705100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28900 w 4000500"/>
              <a:gd name="connsiteY1" fmla="*/ 3257550 h 4600575"/>
              <a:gd name="connsiteX2" fmla="*/ 3509921 w 4000500"/>
              <a:gd name="connsiteY2" fmla="*/ 3306749 h 4600575"/>
              <a:gd name="connsiteX3" fmla="*/ 3563178 w 4000500"/>
              <a:gd name="connsiteY3" fmla="*/ 2847975 h 4600575"/>
              <a:gd name="connsiteX4" fmla="*/ 3724275 w 4000500"/>
              <a:gd name="connsiteY4" fmla="*/ 2705100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28900 w 4000500"/>
              <a:gd name="connsiteY1" fmla="*/ 3257550 h 4600575"/>
              <a:gd name="connsiteX2" fmla="*/ 3509921 w 4000500"/>
              <a:gd name="connsiteY2" fmla="*/ 3306749 h 4600575"/>
              <a:gd name="connsiteX3" fmla="*/ 3563178 w 4000500"/>
              <a:gd name="connsiteY3" fmla="*/ 2847975 h 4600575"/>
              <a:gd name="connsiteX4" fmla="*/ 3724275 w 4000500"/>
              <a:gd name="connsiteY4" fmla="*/ 2705100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63178 w 4000500"/>
              <a:gd name="connsiteY3" fmla="*/ 2847975 h 4600575"/>
              <a:gd name="connsiteX4" fmla="*/ 3724275 w 4000500"/>
              <a:gd name="connsiteY4" fmla="*/ 2705100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63178 w 4000500"/>
              <a:gd name="connsiteY3" fmla="*/ 2847975 h 4600575"/>
              <a:gd name="connsiteX4" fmla="*/ 3724275 w 4000500"/>
              <a:gd name="connsiteY4" fmla="*/ 2705100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63178 w 4000500"/>
              <a:gd name="connsiteY3" fmla="*/ 2847975 h 4600575"/>
              <a:gd name="connsiteX4" fmla="*/ 3724275 w 4000500"/>
              <a:gd name="connsiteY4" fmla="*/ 2705100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63178 w 4000500"/>
              <a:gd name="connsiteY3" fmla="*/ 2847975 h 4600575"/>
              <a:gd name="connsiteX4" fmla="*/ 3724275 w 4000500"/>
              <a:gd name="connsiteY4" fmla="*/ 2705100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55226 w 4000500"/>
              <a:gd name="connsiteY3" fmla="*/ 2851950 h 4600575"/>
              <a:gd name="connsiteX4" fmla="*/ 3724275 w 4000500"/>
              <a:gd name="connsiteY4" fmla="*/ 2705100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55226 w 4000500"/>
              <a:gd name="connsiteY3" fmla="*/ 2851950 h 4600575"/>
              <a:gd name="connsiteX4" fmla="*/ 3631427 w 4000500"/>
              <a:gd name="connsiteY4" fmla="*/ 2800019 h 4600575"/>
              <a:gd name="connsiteX5" fmla="*/ 3724275 w 4000500"/>
              <a:gd name="connsiteY5" fmla="*/ 2705100 h 4600575"/>
              <a:gd name="connsiteX6" fmla="*/ 3629025 w 4000500"/>
              <a:gd name="connsiteY6" fmla="*/ 2600325 h 4600575"/>
              <a:gd name="connsiteX7" fmla="*/ 3752850 w 4000500"/>
              <a:gd name="connsiteY7" fmla="*/ 2524125 h 4600575"/>
              <a:gd name="connsiteX8" fmla="*/ 3686175 w 4000500"/>
              <a:gd name="connsiteY8" fmla="*/ 2295525 h 4600575"/>
              <a:gd name="connsiteX9" fmla="*/ 4000500 w 4000500"/>
              <a:gd name="connsiteY9" fmla="*/ 2085975 h 4600575"/>
              <a:gd name="connsiteX10" fmla="*/ 3552825 w 4000500"/>
              <a:gd name="connsiteY10" fmla="*/ 1457325 h 4600575"/>
              <a:gd name="connsiteX11" fmla="*/ 2028825 w 4000500"/>
              <a:gd name="connsiteY11" fmla="*/ 0 h 4600575"/>
              <a:gd name="connsiteX12" fmla="*/ 533400 w 4000500"/>
              <a:gd name="connsiteY12" fmla="*/ 933450 h 4600575"/>
              <a:gd name="connsiteX13" fmla="*/ 1028700 w 4000500"/>
              <a:gd name="connsiteY13" fmla="*/ 2838450 h 4600575"/>
              <a:gd name="connsiteX14" fmla="*/ 0 w 4000500"/>
              <a:gd name="connsiteY14" fmla="*/ 4600575 h 4600575"/>
              <a:gd name="connsiteX15" fmla="*/ 0 w 4000500"/>
              <a:gd name="connsiteY15"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55226 w 4000500"/>
              <a:gd name="connsiteY3" fmla="*/ 2851950 h 4600575"/>
              <a:gd name="connsiteX4" fmla="*/ 3724275 w 4000500"/>
              <a:gd name="connsiteY4" fmla="*/ 2705100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55226 w 4000500"/>
              <a:gd name="connsiteY3" fmla="*/ 2851950 h 4600575"/>
              <a:gd name="connsiteX4" fmla="*/ 3712348 w 4000500"/>
              <a:gd name="connsiteY4" fmla="*/ 2709075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55226 w 4000500"/>
              <a:gd name="connsiteY3" fmla="*/ 2851950 h 4600575"/>
              <a:gd name="connsiteX4" fmla="*/ 3712348 w 4000500"/>
              <a:gd name="connsiteY4" fmla="*/ 2709075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55226 w 4000500"/>
              <a:gd name="connsiteY3" fmla="*/ 2851950 h 4600575"/>
              <a:gd name="connsiteX4" fmla="*/ 3712348 w 4000500"/>
              <a:gd name="connsiteY4" fmla="*/ 2709075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55226 w 4000500"/>
              <a:gd name="connsiteY3" fmla="*/ 2851950 h 4600575"/>
              <a:gd name="connsiteX4" fmla="*/ 3696446 w 4000500"/>
              <a:gd name="connsiteY4" fmla="*/ 2701124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55226 w 4000500"/>
              <a:gd name="connsiteY3" fmla="*/ 2851950 h 4600575"/>
              <a:gd name="connsiteX4" fmla="*/ 3696446 w 4000500"/>
              <a:gd name="connsiteY4" fmla="*/ 2701124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55226 w 4000500"/>
              <a:gd name="connsiteY3" fmla="*/ 2851950 h 4600575"/>
              <a:gd name="connsiteX4" fmla="*/ 3696446 w 4000500"/>
              <a:gd name="connsiteY4" fmla="*/ 2701124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55226 w 4000500"/>
              <a:gd name="connsiteY3" fmla="*/ 2851950 h 4600575"/>
              <a:gd name="connsiteX4" fmla="*/ 3696446 w 4000500"/>
              <a:gd name="connsiteY4" fmla="*/ 2701124 h 4600575"/>
              <a:gd name="connsiteX5" fmla="*/ 3664806 w 4000500"/>
              <a:gd name="connsiteY5" fmla="*/ 2620203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55226 w 4000500"/>
              <a:gd name="connsiteY3" fmla="*/ 2851950 h 4600575"/>
              <a:gd name="connsiteX4" fmla="*/ 3696446 w 4000500"/>
              <a:gd name="connsiteY4" fmla="*/ 2701124 h 4600575"/>
              <a:gd name="connsiteX5" fmla="*/ 3664806 w 4000500"/>
              <a:gd name="connsiteY5" fmla="*/ 2620203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55226 w 4000500"/>
              <a:gd name="connsiteY3" fmla="*/ 2851950 h 4600575"/>
              <a:gd name="connsiteX4" fmla="*/ 3696446 w 4000500"/>
              <a:gd name="connsiteY4" fmla="*/ 2701124 h 4600575"/>
              <a:gd name="connsiteX5" fmla="*/ 3664806 w 4000500"/>
              <a:gd name="connsiteY5" fmla="*/ 2620203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55226 w 4000500"/>
              <a:gd name="connsiteY3" fmla="*/ 2851950 h 4600575"/>
              <a:gd name="connsiteX4" fmla="*/ 3696446 w 4000500"/>
              <a:gd name="connsiteY4" fmla="*/ 2701124 h 4600575"/>
              <a:gd name="connsiteX5" fmla="*/ 3664806 w 4000500"/>
              <a:gd name="connsiteY5" fmla="*/ 2620203 h 4600575"/>
              <a:gd name="connsiteX6" fmla="*/ 3752850 w 4000500"/>
              <a:gd name="connsiteY6" fmla="*/ 2524125 h 4600575"/>
              <a:gd name="connsiteX7" fmla="*/ 3666297 w 4000500"/>
              <a:gd name="connsiteY7" fmla="*/ 2291549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55226 w 4000500"/>
              <a:gd name="connsiteY3" fmla="*/ 2851950 h 4600575"/>
              <a:gd name="connsiteX4" fmla="*/ 3696446 w 4000500"/>
              <a:gd name="connsiteY4" fmla="*/ 2701124 h 4600575"/>
              <a:gd name="connsiteX5" fmla="*/ 3664806 w 4000500"/>
              <a:gd name="connsiteY5" fmla="*/ 2620203 h 4600575"/>
              <a:gd name="connsiteX6" fmla="*/ 3752850 w 4000500"/>
              <a:gd name="connsiteY6" fmla="*/ 2524125 h 4600575"/>
              <a:gd name="connsiteX7" fmla="*/ 3666297 w 4000500"/>
              <a:gd name="connsiteY7" fmla="*/ 2291549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55226 w 4000500"/>
              <a:gd name="connsiteY3" fmla="*/ 2851950 h 4600575"/>
              <a:gd name="connsiteX4" fmla="*/ 3696446 w 4000500"/>
              <a:gd name="connsiteY4" fmla="*/ 2701124 h 4600575"/>
              <a:gd name="connsiteX5" fmla="*/ 3664806 w 4000500"/>
              <a:gd name="connsiteY5" fmla="*/ 2620203 h 4600575"/>
              <a:gd name="connsiteX6" fmla="*/ 3752850 w 4000500"/>
              <a:gd name="connsiteY6" fmla="*/ 2524125 h 4600575"/>
              <a:gd name="connsiteX7" fmla="*/ 3666297 w 4000500"/>
              <a:gd name="connsiteY7" fmla="*/ 2291549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55226 w 4000500"/>
              <a:gd name="connsiteY3" fmla="*/ 2851950 h 4600575"/>
              <a:gd name="connsiteX4" fmla="*/ 3696446 w 4000500"/>
              <a:gd name="connsiteY4" fmla="*/ 2701124 h 4600575"/>
              <a:gd name="connsiteX5" fmla="*/ 3664806 w 4000500"/>
              <a:gd name="connsiteY5" fmla="*/ 2620203 h 4600575"/>
              <a:gd name="connsiteX6" fmla="*/ 3752850 w 4000500"/>
              <a:gd name="connsiteY6" fmla="*/ 2524125 h 4600575"/>
              <a:gd name="connsiteX7" fmla="*/ 3666297 w 4000500"/>
              <a:gd name="connsiteY7" fmla="*/ 2291549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12427"/>
              <a:gd name="connsiteY0" fmla="*/ 3952875 h 4600575"/>
              <a:gd name="connsiteX1" fmla="*/ 2632875 w 4012427"/>
              <a:gd name="connsiteY1" fmla="*/ 3281404 h 4600575"/>
              <a:gd name="connsiteX2" fmla="*/ 3509921 w 4012427"/>
              <a:gd name="connsiteY2" fmla="*/ 3306749 h 4600575"/>
              <a:gd name="connsiteX3" fmla="*/ 3555226 w 4012427"/>
              <a:gd name="connsiteY3" fmla="*/ 2851950 h 4600575"/>
              <a:gd name="connsiteX4" fmla="*/ 3696446 w 4012427"/>
              <a:gd name="connsiteY4" fmla="*/ 2701124 h 4600575"/>
              <a:gd name="connsiteX5" fmla="*/ 3664806 w 4012427"/>
              <a:gd name="connsiteY5" fmla="*/ 2620203 h 4600575"/>
              <a:gd name="connsiteX6" fmla="*/ 3752850 w 4012427"/>
              <a:gd name="connsiteY6" fmla="*/ 2524125 h 4600575"/>
              <a:gd name="connsiteX7" fmla="*/ 3666297 w 4012427"/>
              <a:gd name="connsiteY7" fmla="*/ 2291549 h 4600575"/>
              <a:gd name="connsiteX8" fmla="*/ 4012427 w 4012427"/>
              <a:gd name="connsiteY8" fmla="*/ 2157537 h 4600575"/>
              <a:gd name="connsiteX9" fmla="*/ 3552825 w 4012427"/>
              <a:gd name="connsiteY9" fmla="*/ 1457325 h 4600575"/>
              <a:gd name="connsiteX10" fmla="*/ 2028825 w 4012427"/>
              <a:gd name="connsiteY10" fmla="*/ 0 h 4600575"/>
              <a:gd name="connsiteX11" fmla="*/ 533400 w 4012427"/>
              <a:gd name="connsiteY11" fmla="*/ 933450 h 4600575"/>
              <a:gd name="connsiteX12" fmla="*/ 1028700 w 4012427"/>
              <a:gd name="connsiteY12" fmla="*/ 2838450 h 4600575"/>
              <a:gd name="connsiteX13" fmla="*/ 0 w 4012427"/>
              <a:gd name="connsiteY13" fmla="*/ 4600575 h 4600575"/>
              <a:gd name="connsiteX14" fmla="*/ 0 w 4012427"/>
              <a:gd name="connsiteY14" fmla="*/ 4600575 h 4600575"/>
              <a:gd name="connsiteX0" fmla="*/ 2428875 w 4012427"/>
              <a:gd name="connsiteY0" fmla="*/ 3952875 h 4600575"/>
              <a:gd name="connsiteX1" fmla="*/ 2632875 w 4012427"/>
              <a:gd name="connsiteY1" fmla="*/ 3281404 h 4600575"/>
              <a:gd name="connsiteX2" fmla="*/ 3509921 w 4012427"/>
              <a:gd name="connsiteY2" fmla="*/ 3306749 h 4600575"/>
              <a:gd name="connsiteX3" fmla="*/ 3555226 w 4012427"/>
              <a:gd name="connsiteY3" fmla="*/ 2851950 h 4600575"/>
              <a:gd name="connsiteX4" fmla="*/ 3696446 w 4012427"/>
              <a:gd name="connsiteY4" fmla="*/ 2701124 h 4600575"/>
              <a:gd name="connsiteX5" fmla="*/ 3664806 w 4012427"/>
              <a:gd name="connsiteY5" fmla="*/ 2620203 h 4600575"/>
              <a:gd name="connsiteX6" fmla="*/ 3752850 w 4012427"/>
              <a:gd name="connsiteY6" fmla="*/ 2524125 h 4600575"/>
              <a:gd name="connsiteX7" fmla="*/ 3666297 w 4012427"/>
              <a:gd name="connsiteY7" fmla="*/ 2291549 h 4600575"/>
              <a:gd name="connsiteX8" fmla="*/ 4012427 w 4012427"/>
              <a:gd name="connsiteY8" fmla="*/ 2157537 h 4600575"/>
              <a:gd name="connsiteX9" fmla="*/ 3552825 w 4012427"/>
              <a:gd name="connsiteY9" fmla="*/ 1457325 h 4600575"/>
              <a:gd name="connsiteX10" fmla="*/ 2028825 w 4012427"/>
              <a:gd name="connsiteY10" fmla="*/ 0 h 4600575"/>
              <a:gd name="connsiteX11" fmla="*/ 533400 w 4012427"/>
              <a:gd name="connsiteY11" fmla="*/ 933450 h 4600575"/>
              <a:gd name="connsiteX12" fmla="*/ 1028700 w 4012427"/>
              <a:gd name="connsiteY12" fmla="*/ 2838450 h 4600575"/>
              <a:gd name="connsiteX13" fmla="*/ 0 w 4012427"/>
              <a:gd name="connsiteY13" fmla="*/ 4600575 h 4600575"/>
              <a:gd name="connsiteX14" fmla="*/ 0 w 4012427"/>
              <a:gd name="connsiteY14" fmla="*/ 4600575 h 4600575"/>
              <a:gd name="connsiteX0" fmla="*/ 2428875 w 4024354"/>
              <a:gd name="connsiteY0" fmla="*/ 3952875 h 4600575"/>
              <a:gd name="connsiteX1" fmla="*/ 2632875 w 4024354"/>
              <a:gd name="connsiteY1" fmla="*/ 3281404 h 4600575"/>
              <a:gd name="connsiteX2" fmla="*/ 3509921 w 4024354"/>
              <a:gd name="connsiteY2" fmla="*/ 3306749 h 4600575"/>
              <a:gd name="connsiteX3" fmla="*/ 3555226 w 4024354"/>
              <a:gd name="connsiteY3" fmla="*/ 2851950 h 4600575"/>
              <a:gd name="connsiteX4" fmla="*/ 3696446 w 4024354"/>
              <a:gd name="connsiteY4" fmla="*/ 2701124 h 4600575"/>
              <a:gd name="connsiteX5" fmla="*/ 3664806 w 4024354"/>
              <a:gd name="connsiteY5" fmla="*/ 2620203 h 4600575"/>
              <a:gd name="connsiteX6" fmla="*/ 3752850 w 4024354"/>
              <a:gd name="connsiteY6" fmla="*/ 2524125 h 4600575"/>
              <a:gd name="connsiteX7" fmla="*/ 3666297 w 4024354"/>
              <a:gd name="connsiteY7" fmla="*/ 2291549 h 4600575"/>
              <a:gd name="connsiteX8" fmla="*/ 4024354 w 4024354"/>
              <a:gd name="connsiteY8" fmla="*/ 2097902 h 4600575"/>
              <a:gd name="connsiteX9" fmla="*/ 3552825 w 4024354"/>
              <a:gd name="connsiteY9" fmla="*/ 1457325 h 4600575"/>
              <a:gd name="connsiteX10" fmla="*/ 2028825 w 4024354"/>
              <a:gd name="connsiteY10" fmla="*/ 0 h 4600575"/>
              <a:gd name="connsiteX11" fmla="*/ 533400 w 4024354"/>
              <a:gd name="connsiteY11" fmla="*/ 933450 h 4600575"/>
              <a:gd name="connsiteX12" fmla="*/ 1028700 w 4024354"/>
              <a:gd name="connsiteY12" fmla="*/ 2838450 h 4600575"/>
              <a:gd name="connsiteX13" fmla="*/ 0 w 4024354"/>
              <a:gd name="connsiteY13" fmla="*/ 4600575 h 4600575"/>
              <a:gd name="connsiteX14" fmla="*/ 0 w 4024354"/>
              <a:gd name="connsiteY14" fmla="*/ 4600575 h 4600575"/>
              <a:gd name="connsiteX0" fmla="*/ 2428875 w 4008452"/>
              <a:gd name="connsiteY0" fmla="*/ 3952875 h 4600575"/>
              <a:gd name="connsiteX1" fmla="*/ 2632875 w 4008452"/>
              <a:gd name="connsiteY1" fmla="*/ 3281404 h 4600575"/>
              <a:gd name="connsiteX2" fmla="*/ 3509921 w 4008452"/>
              <a:gd name="connsiteY2" fmla="*/ 3306749 h 4600575"/>
              <a:gd name="connsiteX3" fmla="*/ 3555226 w 4008452"/>
              <a:gd name="connsiteY3" fmla="*/ 2851950 h 4600575"/>
              <a:gd name="connsiteX4" fmla="*/ 3696446 w 4008452"/>
              <a:gd name="connsiteY4" fmla="*/ 2701124 h 4600575"/>
              <a:gd name="connsiteX5" fmla="*/ 3664806 w 4008452"/>
              <a:gd name="connsiteY5" fmla="*/ 2620203 h 4600575"/>
              <a:gd name="connsiteX6" fmla="*/ 3752850 w 4008452"/>
              <a:gd name="connsiteY6" fmla="*/ 2524125 h 4600575"/>
              <a:gd name="connsiteX7" fmla="*/ 3666297 w 4008452"/>
              <a:gd name="connsiteY7" fmla="*/ 2291549 h 4600575"/>
              <a:gd name="connsiteX8" fmla="*/ 4008452 w 4008452"/>
              <a:gd name="connsiteY8" fmla="*/ 2105854 h 4600575"/>
              <a:gd name="connsiteX9" fmla="*/ 3552825 w 4008452"/>
              <a:gd name="connsiteY9" fmla="*/ 1457325 h 4600575"/>
              <a:gd name="connsiteX10" fmla="*/ 2028825 w 4008452"/>
              <a:gd name="connsiteY10" fmla="*/ 0 h 4600575"/>
              <a:gd name="connsiteX11" fmla="*/ 533400 w 4008452"/>
              <a:gd name="connsiteY11" fmla="*/ 933450 h 4600575"/>
              <a:gd name="connsiteX12" fmla="*/ 1028700 w 4008452"/>
              <a:gd name="connsiteY12" fmla="*/ 2838450 h 4600575"/>
              <a:gd name="connsiteX13" fmla="*/ 0 w 4008452"/>
              <a:gd name="connsiteY13" fmla="*/ 4600575 h 4600575"/>
              <a:gd name="connsiteX14" fmla="*/ 0 w 4008452"/>
              <a:gd name="connsiteY14" fmla="*/ 4600575 h 4600575"/>
              <a:gd name="connsiteX0" fmla="*/ 2428875 w 4008452"/>
              <a:gd name="connsiteY0" fmla="*/ 3952875 h 4600575"/>
              <a:gd name="connsiteX1" fmla="*/ 2632875 w 4008452"/>
              <a:gd name="connsiteY1" fmla="*/ 3281404 h 4600575"/>
              <a:gd name="connsiteX2" fmla="*/ 3509921 w 4008452"/>
              <a:gd name="connsiteY2" fmla="*/ 3306749 h 4600575"/>
              <a:gd name="connsiteX3" fmla="*/ 3555226 w 4008452"/>
              <a:gd name="connsiteY3" fmla="*/ 2851950 h 4600575"/>
              <a:gd name="connsiteX4" fmla="*/ 3696446 w 4008452"/>
              <a:gd name="connsiteY4" fmla="*/ 2701124 h 4600575"/>
              <a:gd name="connsiteX5" fmla="*/ 3664806 w 4008452"/>
              <a:gd name="connsiteY5" fmla="*/ 2620203 h 4600575"/>
              <a:gd name="connsiteX6" fmla="*/ 3752850 w 4008452"/>
              <a:gd name="connsiteY6" fmla="*/ 2524125 h 4600575"/>
              <a:gd name="connsiteX7" fmla="*/ 3666297 w 4008452"/>
              <a:gd name="connsiteY7" fmla="*/ 2291549 h 4600575"/>
              <a:gd name="connsiteX8" fmla="*/ 4008452 w 4008452"/>
              <a:gd name="connsiteY8" fmla="*/ 2105854 h 4600575"/>
              <a:gd name="connsiteX9" fmla="*/ 3552825 w 4008452"/>
              <a:gd name="connsiteY9" fmla="*/ 1457325 h 4600575"/>
              <a:gd name="connsiteX10" fmla="*/ 2028825 w 4008452"/>
              <a:gd name="connsiteY10" fmla="*/ 0 h 4600575"/>
              <a:gd name="connsiteX11" fmla="*/ 533400 w 4008452"/>
              <a:gd name="connsiteY11" fmla="*/ 933450 h 4600575"/>
              <a:gd name="connsiteX12" fmla="*/ 1028700 w 4008452"/>
              <a:gd name="connsiteY12" fmla="*/ 2838450 h 4600575"/>
              <a:gd name="connsiteX13" fmla="*/ 0 w 4008452"/>
              <a:gd name="connsiteY13" fmla="*/ 4600575 h 4600575"/>
              <a:gd name="connsiteX14" fmla="*/ 0 w 4008452"/>
              <a:gd name="connsiteY14" fmla="*/ 4600575 h 4600575"/>
              <a:gd name="connsiteX0" fmla="*/ 2428875 w 4008452"/>
              <a:gd name="connsiteY0" fmla="*/ 3952875 h 4600575"/>
              <a:gd name="connsiteX1" fmla="*/ 2632875 w 4008452"/>
              <a:gd name="connsiteY1" fmla="*/ 3281404 h 4600575"/>
              <a:gd name="connsiteX2" fmla="*/ 3509921 w 4008452"/>
              <a:gd name="connsiteY2" fmla="*/ 3306749 h 4600575"/>
              <a:gd name="connsiteX3" fmla="*/ 3555226 w 4008452"/>
              <a:gd name="connsiteY3" fmla="*/ 2851950 h 4600575"/>
              <a:gd name="connsiteX4" fmla="*/ 3696446 w 4008452"/>
              <a:gd name="connsiteY4" fmla="*/ 2701124 h 4600575"/>
              <a:gd name="connsiteX5" fmla="*/ 3664806 w 4008452"/>
              <a:gd name="connsiteY5" fmla="*/ 2620203 h 4600575"/>
              <a:gd name="connsiteX6" fmla="*/ 3752850 w 4008452"/>
              <a:gd name="connsiteY6" fmla="*/ 2524125 h 4600575"/>
              <a:gd name="connsiteX7" fmla="*/ 3686175 w 4008452"/>
              <a:gd name="connsiteY7" fmla="*/ 2315403 h 4600575"/>
              <a:gd name="connsiteX8" fmla="*/ 4008452 w 4008452"/>
              <a:gd name="connsiteY8" fmla="*/ 2105854 h 4600575"/>
              <a:gd name="connsiteX9" fmla="*/ 3552825 w 4008452"/>
              <a:gd name="connsiteY9" fmla="*/ 1457325 h 4600575"/>
              <a:gd name="connsiteX10" fmla="*/ 2028825 w 4008452"/>
              <a:gd name="connsiteY10" fmla="*/ 0 h 4600575"/>
              <a:gd name="connsiteX11" fmla="*/ 533400 w 4008452"/>
              <a:gd name="connsiteY11" fmla="*/ 933450 h 4600575"/>
              <a:gd name="connsiteX12" fmla="*/ 1028700 w 4008452"/>
              <a:gd name="connsiteY12" fmla="*/ 2838450 h 4600575"/>
              <a:gd name="connsiteX13" fmla="*/ 0 w 4008452"/>
              <a:gd name="connsiteY13" fmla="*/ 4600575 h 4600575"/>
              <a:gd name="connsiteX14" fmla="*/ 0 w 4008452"/>
              <a:gd name="connsiteY14" fmla="*/ 4600575 h 4600575"/>
              <a:gd name="connsiteX0" fmla="*/ 2428875 w 4008452"/>
              <a:gd name="connsiteY0" fmla="*/ 3952875 h 4600575"/>
              <a:gd name="connsiteX1" fmla="*/ 2632875 w 4008452"/>
              <a:gd name="connsiteY1" fmla="*/ 3281404 h 4600575"/>
              <a:gd name="connsiteX2" fmla="*/ 3509921 w 4008452"/>
              <a:gd name="connsiteY2" fmla="*/ 3306749 h 4600575"/>
              <a:gd name="connsiteX3" fmla="*/ 3555226 w 4008452"/>
              <a:gd name="connsiteY3" fmla="*/ 2851950 h 4600575"/>
              <a:gd name="connsiteX4" fmla="*/ 3696446 w 4008452"/>
              <a:gd name="connsiteY4" fmla="*/ 2701124 h 4600575"/>
              <a:gd name="connsiteX5" fmla="*/ 3664806 w 4008452"/>
              <a:gd name="connsiteY5" fmla="*/ 2620203 h 4600575"/>
              <a:gd name="connsiteX6" fmla="*/ 3752850 w 4008452"/>
              <a:gd name="connsiteY6" fmla="*/ 2524125 h 4600575"/>
              <a:gd name="connsiteX7" fmla="*/ 3686175 w 4008452"/>
              <a:gd name="connsiteY7" fmla="*/ 2315403 h 4600575"/>
              <a:gd name="connsiteX8" fmla="*/ 4008452 w 4008452"/>
              <a:gd name="connsiteY8" fmla="*/ 2105854 h 4600575"/>
              <a:gd name="connsiteX9" fmla="*/ 3552825 w 4008452"/>
              <a:gd name="connsiteY9" fmla="*/ 1457325 h 4600575"/>
              <a:gd name="connsiteX10" fmla="*/ 2028825 w 4008452"/>
              <a:gd name="connsiteY10" fmla="*/ 0 h 4600575"/>
              <a:gd name="connsiteX11" fmla="*/ 533400 w 4008452"/>
              <a:gd name="connsiteY11" fmla="*/ 933450 h 4600575"/>
              <a:gd name="connsiteX12" fmla="*/ 1028700 w 4008452"/>
              <a:gd name="connsiteY12" fmla="*/ 2838450 h 4600575"/>
              <a:gd name="connsiteX13" fmla="*/ 0 w 4008452"/>
              <a:gd name="connsiteY13" fmla="*/ 4600575 h 4600575"/>
              <a:gd name="connsiteX14" fmla="*/ 0 w 4008452"/>
              <a:gd name="connsiteY14" fmla="*/ 4600575 h 4600575"/>
              <a:gd name="connsiteX0" fmla="*/ 2428875 w 4008452"/>
              <a:gd name="connsiteY0" fmla="*/ 3952875 h 4600575"/>
              <a:gd name="connsiteX1" fmla="*/ 2632875 w 4008452"/>
              <a:gd name="connsiteY1" fmla="*/ 3281404 h 4600575"/>
              <a:gd name="connsiteX2" fmla="*/ 3509921 w 4008452"/>
              <a:gd name="connsiteY2" fmla="*/ 3306749 h 4600575"/>
              <a:gd name="connsiteX3" fmla="*/ 3555226 w 4008452"/>
              <a:gd name="connsiteY3" fmla="*/ 2851950 h 4600575"/>
              <a:gd name="connsiteX4" fmla="*/ 3696446 w 4008452"/>
              <a:gd name="connsiteY4" fmla="*/ 2701124 h 4600575"/>
              <a:gd name="connsiteX5" fmla="*/ 3664806 w 4008452"/>
              <a:gd name="connsiteY5" fmla="*/ 2620203 h 4600575"/>
              <a:gd name="connsiteX6" fmla="*/ 3752850 w 4008452"/>
              <a:gd name="connsiteY6" fmla="*/ 2524125 h 4600575"/>
              <a:gd name="connsiteX7" fmla="*/ 3686175 w 4008452"/>
              <a:gd name="connsiteY7" fmla="*/ 2315403 h 4600575"/>
              <a:gd name="connsiteX8" fmla="*/ 4008452 w 4008452"/>
              <a:gd name="connsiteY8" fmla="*/ 2105854 h 4600575"/>
              <a:gd name="connsiteX9" fmla="*/ 3552825 w 4008452"/>
              <a:gd name="connsiteY9" fmla="*/ 1457325 h 4600575"/>
              <a:gd name="connsiteX10" fmla="*/ 2028825 w 4008452"/>
              <a:gd name="connsiteY10" fmla="*/ 0 h 4600575"/>
              <a:gd name="connsiteX11" fmla="*/ 533400 w 4008452"/>
              <a:gd name="connsiteY11" fmla="*/ 933450 h 4600575"/>
              <a:gd name="connsiteX12" fmla="*/ 1028700 w 4008452"/>
              <a:gd name="connsiteY12" fmla="*/ 2838450 h 4600575"/>
              <a:gd name="connsiteX13" fmla="*/ 0 w 4008452"/>
              <a:gd name="connsiteY13" fmla="*/ 4600575 h 4600575"/>
              <a:gd name="connsiteX14" fmla="*/ 0 w 4008452"/>
              <a:gd name="connsiteY14" fmla="*/ 4600575 h 4600575"/>
              <a:gd name="connsiteX0" fmla="*/ 2428875 w 4008452"/>
              <a:gd name="connsiteY0" fmla="*/ 3952875 h 4600575"/>
              <a:gd name="connsiteX1" fmla="*/ 2632875 w 4008452"/>
              <a:gd name="connsiteY1" fmla="*/ 3281404 h 4600575"/>
              <a:gd name="connsiteX2" fmla="*/ 3509921 w 4008452"/>
              <a:gd name="connsiteY2" fmla="*/ 3306749 h 4600575"/>
              <a:gd name="connsiteX3" fmla="*/ 3555226 w 4008452"/>
              <a:gd name="connsiteY3" fmla="*/ 2851950 h 4600575"/>
              <a:gd name="connsiteX4" fmla="*/ 3696446 w 4008452"/>
              <a:gd name="connsiteY4" fmla="*/ 2701124 h 4600575"/>
              <a:gd name="connsiteX5" fmla="*/ 3664806 w 4008452"/>
              <a:gd name="connsiteY5" fmla="*/ 2620203 h 4600575"/>
              <a:gd name="connsiteX6" fmla="*/ 3752850 w 4008452"/>
              <a:gd name="connsiteY6" fmla="*/ 2524125 h 4600575"/>
              <a:gd name="connsiteX7" fmla="*/ 3686175 w 4008452"/>
              <a:gd name="connsiteY7" fmla="*/ 2315403 h 4600575"/>
              <a:gd name="connsiteX8" fmla="*/ 4008452 w 4008452"/>
              <a:gd name="connsiteY8" fmla="*/ 2105854 h 4600575"/>
              <a:gd name="connsiteX9" fmla="*/ 3592581 w 4008452"/>
              <a:gd name="connsiteY9" fmla="*/ 1489130 h 4600575"/>
              <a:gd name="connsiteX10" fmla="*/ 2028825 w 4008452"/>
              <a:gd name="connsiteY10" fmla="*/ 0 h 4600575"/>
              <a:gd name="connsiteX11" fmla="*/ 533400 w 4008452"/>
              <a:gd name="connsiteY11" fmla="*/ 933450 h 4600575"/>
              <a:gd name="connsiteX12" fmla="*/ 1028700 w 4008452"/>
              <a:gd name="connsiteY12" fmla="*/ 2838450 h 4600575"/>
              <a:gd name="connsiteX13" fmla="*/ 0 w 4008452"/>
              <a:gd name="connsiteY13" fmla="*/ 4600575 h 4600575"/>
              <a:gd name="connsiteX14" fmla="*/ 0 w 4008452"/>
              <a:gd name="connsiteY14" fmla="*/ 4600575 h 4600575"/>
              <a:gd name="connsiteX0" fmla="*/ 2428875 w 4008452"/>
              <a:gd name="connsiteY0" fmla="*/ 3952875 h 4600575"/>
              <a:gd name="connsiteX1" fmla="*/ 2632875 w 4008452"/>
              <a:gd name="connsiteY1" fmla="*/ 3281404 h 4600575"/>
              <a:gd name="connsiteX2" fmla="*/ 3509921 w 4008452"/>
              <a:gd name="connsiteY2" fmla="*/ 3306749 h 4600575"/>
              <a:gd name="connsiteX3" fmla="*/ 3555226 w 4008452"/>
              <a:gd name="connsiteY3" fmla="*/ 2851950 h 4600575"/>
              <a:gd name="connsiteX4" fmla="*/ 3696446 w 4008452"/>
              <a:gd name="connsiteY4" fmla="*/ 2701124 h 4600575"/>
              <a:gd name="connsiteX5" fmla="*/ 3664806 w 4008452"/>
              <a:gd name="connsiteY5" fmla="*/ 2620203 h 4600575"/>
              <a:gd name="connsiteX6" fmla="*/ 3752850 w 4008452"/>
              <a:gd name="connsiteY6" fmla="*/ 2524125 h 4600575"/>
              <a:gd name="connsiteX7" fmla="*/ 3686175 w 4008452"/>
              <a:gd name="connsiteY7" fmla="*/ 2315403 h 4600575"/>
              <a:gd name="connsiteX8" fmla="*/ 4008452 w 4008452"/>
              <a:gd name="connsiteY8" fmla="*/ 2105854 h 4600575"/>
              <a:gd name="connsiteX9" fmla="*/ 3592581 w 4008452"/>
              <a:gd name="connsiteY9" fmla="*/ 1489130 h 4600575"/>
              <a:gd name="connsiteX10" fmla="*/ 2028825 w 4008452"/>
              <a:gd name="connsiteY10" fmla="*/ 0 h 4600575"/>
              <a:gd name="connsiteX11" fmla="*/ 533400 w 4008452"/>
              <a:gd name="connsiteY11" fmla="*/ 933450 h 4600575"/>
              <a:gd name="connsiteX12" fmla="*/ 1028700 w 4008452"/>
              <a:gd name="connsiteY12" fmla="*/ 2838450 h 4600575"/>
              <a:gd name="connsiteX13" fmla="*/ 0 w 4008452"/>
              <a:gd name="connsiteY13" fmla="*/ 4600575 h 4600575"/>
              <a:gd name="connsiteX14" fmla="*/ 0 w 4008452"/>
              <a:gd name="connsiteY14" fmla="*/ 4600575 h 4600575"/>
              <a:gd name="connsiteX0" fmla="*/ 2428875 w 4008470"/>
              <a:gd name="connsiteY0" fmla="*/ 3952875 h 4600575"/>
              <a:gd name="connsiteX1" fmla="*/ 2632875 w 4008470"/>
              <a:gd name="connsiteY1" fmla="*/ 3281404 h 4600575"/>
              <a:gd name="connsiteX2" fmla="*/ 3509921 w 4008470"/>
              <a:gd name="connsiteY2" fmla="*/ 3306749 h 4600575"/>
              <a:gd name="connsiteX3" fmla="*/ 3555226 w 4008470"/>
              <a:gd name="connsiteY3" fmla="*/ 2851950 h 4600575"/>
              <a:gd name="connsiteX4" fmla="*/ 3696446 w 4008470"/>
              <a:gd name="connsiteY4" fmla="*/ 2701124 h 4600575"/>
              <a:gd name="connsiteX5" fmla="*/ 3664806 w 4008470"/>
              <a:gd name="connsiteY5" fmla="*/ 2620203 h 4600575"/>
              <a:gd name="connsiteX6" fmla="*/ 3752850 w 4008470"/>
              <a:gd name="connsiteY6" fmla="*/ 2524125 h 4600575"/>
              <a:gd name="connsiteX7" fmla="*/ 3686175 w 4008470"/>
              <a:gd name="connsiteY7" fmla="*/ 2315403 h 4600575"/>
              <a:gd name="connsiteX8" fmla="*/ 4008452 w 4008470"/>
              <a:gd name="connsiteY8" fmla="*/ 2105854 h 4600575"/>
              <a:gd name="connsiteX9" fmla="*/ 3592581 w 4008470"/>
              <a:gd name="connsiteY9" fmla="*/ 1489130 h 4600575"/>
              <a:gd name="connsiteX10" fmla="*/ 2028825 w 4008470"/>
              <a:gd name="connsiteY10" fmla="*/ 0 h 4600575"/>
              <a:gd name="connsiteX11" fmla="*/ 533400 w 4008470"/>
              <a:gd name="connsiteY11" fmla="*/ 933450 h 4600575"/>
              <a:gd name="connsiteX12" fmla="*/ 1028700 w 4008470"/>
              <a:gd name="connsiteY12" fmla="*/ 2838450 h 4600575"/>
              <a:gd name="connsiteX13" fmla="*/ 0 w 4008470"/>
              <a:gd name="connsiteY13" fmla="*/ 4600575 h 4600575"/>
              <a:gd name="connsiteX14" fmla="*/ 0 w 4008470"/>
              <a:gd name="connsiteY14" fmla="*/ 4600575 h 4600575"/>
              <a:gd name="connsiteX0" fmla="*/ 2428875 w 4008470"/>
              <a:gd name="connsiteY0" fmla="*/ 3952875 h 4600575"/>
              <a:gd name="connsiteX1" fmla="*/ 2632875 w 4008470"/>
              <a:gd name="connsiteY1" fmla="*/ 3281404 h 4600575"/>
              <a:gd name="connsiteX2" fmla="*/ 3509921 w 4008470"/>
              <a:gd name="connsiteY2" fmla="*/ 3306749 h 4600575"/>
              <a:gd name="connsiteX3" fmla="*/ 3555226 w 4008470"/>
              <a:gd name="connsiteY3" fmla="*/ 2851950 h 4600575"/>
              <a:gd name="connsiteX4" fmla="*/ 3696446 w 4008470"/>
              <a:gd name="connsiteY4" fmla="*/ 2701124 h 4600575"/>
              <a:gd name="connsiteX5" fmla="*/ 3664806 w 4008470"/>
              <a:gd name="connsiteY5" fmla="*/ 2620203 h 4600575"/>
              <a:gd name="connsiteX6" fmla="*/ 3752850 w 4008470"/>
              <a:gd name="connsiteY6" fmla="*/ 2524125 h 4600575"/>
              <a:gd name="connsiteX7" fmla="*/ 3686175 w 4008470"/>
              <a:gd name="connsiteY7" fmla="*/ 2315403 h 4600575"/>
              <a:gd name="connsiteX8" fmla="*/ 4008452 w 4008470"/>
              <a:gd name="connsiteY8" fmla="*/ 2105854 h 4600575"/>
              <a:gd name="connsiteX9" fmla="*/ 3592581 w 4008470"/>
              <a:gd name="connsiteY9" fmla="*/ 1489130 h 4600575"/>
              <a:gd name="connsiteX10" fmla="*/ 2028825 w 4008470"/>
              <a:gd name="connsiteY10" fmla="*/ 0 h 4600575"/>
              <a:gd name="connsiteX11" fmla="*/ 533400 w 4008470"/>
              <a:gd name="connsiteY11" fmla="*/ 933450 h 4600575"/>
              <a:gd name="connsiteX12" fmla="*/ 1028700 w 4008470"/>
              <a:gd name="connsiteY12" fmla="*/ 2838450 h 4600575"/>
              <a:gd name="connsiteX13" fmla="*/ 0 w 4008470"/>
              <a:gd name="connsiteY13" fmla="*/ 4600575 h 4600575"/>
              <a:gd name="connsiteX14" fmla="*/ 0 w 4008470"/>
              <a:gd name="connsiteY14" fmla="*/ 4600575 h 4600575"/>
              <a:gd name="connsiteX0" fmla="*/ 2428875 w 4008470"/>
              <a:gd name="connsiteY0" fmla="*/ 3952875 h 4600575"/>
              <a:gd name="connsiteX1" fmla="*/ 2632875 w 4008470"/>
              <a:gd name="connsiteY1" fmla="*/ 3281404 h 4600575"/>
              <a:gd name="connsiteX2" fmla="*/ 3509921 w 4008470"/>
              <a:gd name="connsiteY2" fmla="*/ 3306749 h 4600575"/>
              <a:gd name="connsiteX3" fmla="*/ 3555226 w 4008470"/>
              <a:gd name="connsiteY3" fmla="*/ 2851950 h 4600575"/>
              <a:gd name="connsiteX4" fmla="*/ 3696446 w 4008470"/>
              <a:gd name="connsiteY4" fmla="*/ 2701124 h 4600575"/>
              <a:gd name="connsiteX5" fmla="*/ 3664806 w 4008470"/>
              <a:gd name="connsiteY5" fmla="*/ 2620203 h 4600575"/>
              <a:gd name="connsiteX6" fmla="*/ 3752850 w 4008470"/>
              <a:gd name="connsiteY6" fmla="*/ 2524125 h 4600575"/>
              <a:gd name="connsiteX7" fmla="*/ 3686175 w 4008470"/>
              <a:gd name="connsiteY7" fmla="*/ 2315403 h 4600575"/>
              <a:gd name="connsiteX8" fmla="*/ 4008452 w 4008470"/>
              <a:gd name="connsiteY8" fmla="*/ 2105854 h 4600575"/>
              <a:gd name="connsiteX9" fmla="*/ 3592581 w 4008470"/>
              <a:gd name="connsiteY9" fmla="*/ 1489130 h 4600575"/>
              <a:gd name="connsiteX10" fmla="*/ 2028825 w 4008470"/>
              <a:gd name="connsiteY10" fmla="*/ 0 h 4600575"/>
              <a:gd name="connsiteX11" fmla="*/ 533400 w 4008470"/>
              <a:gd name="connsiteY11" fmla="*/ 933450 h 4600575"/>
              <a:gd name="connsiteX12" fmla="*/ 1028700 w 4008470"/>
              <a:gd name="connsiteY12" fmla="*/ 2838450 h 4600575"/>
              <a:gd name="connsiteX13" fmla="*/ 0 w 4008470"/>
              <a:gd name="connsiteY13" fmla="*/ 4600575 h 4600575"/>
              <a:gd name="connsiteX14" fmla="*/ 0 w 4008470"/>
              <a:gd name="connsiteY14" fmla="*/ 4600575 h 4600575"/>
              <a:gd name="connsiteX0" fmla="*/ 2428875 w 4008470"/>
              <a:gd name="connsiteY0" fmla="*/ 3980705 h 4628405"/>
              <a:gd name="connsiteX1" fmla="*/ 2632875 w 4008470"/>
              <a:gd name="connsiteY1" fmla="*/ 3309234 h 4628405"/>
              <a:gd name="connsiteX2" fmla="*/ 3509921 w 4008470"/>
              <a:gd name="connsiteY2" fmla="*/ 3334579 h 4628405"/>
              <a:gd name="connsiteX3" fmla="*/ 3555226 w 4008470"/>
              <a:gd name="connsiteY3" fmla="*/ 2879780 h 4628405"/>
              <a:gd name="connsiteX4" fmla="*/ 3696446 w 4008470"/>
              <a:gd name="connsiteY4" fmla="*/ 2728954 h 4628405"/>
              <a:gd name="connsiteX5" fmla="*/ 3664806 w 4008470"/>
              <a:gd name="connsiteY5" fmla="*/ 2648033 h 4628405"/>
              <a:gd name="connsiteX6" fmla="*/ 3752850 w 4008470"/>
              <a:gd name="connsiteY6" fmla="*/ 2551955 h 4628405"/>
              <a:gd name="connsiteX7" fmla="*/ 3686175 w 4008470"/>
              <a:gd name="connsiteY7" fmla="*/ 2343233 h 4628405"/>
              <a:gd name="connsiteX8" fmla="*/ 4008452 w 4008470"/>
              <a:gd name="connsiteY8" fmla="*/ 2133684 h 4628405"/>
              <a:gd name="connsiteX9" fmla="*/ 3592581 w 4008470"/>
              <a:gd name="connsiteY9" fmla="*/ 1516960 h 4628405"/>
              <a:gd name="connsiteX10" fmla="*/ 2000996 w 4008470"/>
              <a:gd name="connsiteY10" fmla="*/ 0 h 4628405"/>
              <a:gd name="connsiteX11" fmla="*/ 533400 w 4008470"/>
              <a:gd name="connsiteY11" fmla="*/ 961280 h 4628405"/>
              <a:gd name="connsiteX12" fmla="*/ 1028700 w 4008470"/>
              <a:gd name="connsiteY12" fmla="*/ 2866280 h 4628405"/>
              <a:gd name="connsiteX13" fmla="*/ 0 w 4008470"/>
              <a:gd name="connsiteY13" fmla="*/ 4628405 h 4628405"/>
              <a:gd name="connsiteX14" fmla="*/ 0 w 4008470"/>
              <a:gd name="connsiteY14" fmla="*/ 4628405 h 4628405"/>
              <a:gd name="connsiteX0" fmla="*/ 2428875 w 4008470"/>
              <a:gd name="connsiteY0" fmla="*/ 3980705 h 4628405"/>
              <a:gd name="connsiteX1" fmla="*/ 2632875 w 4008470"/>
              <a:gd name="connsiteY1" fmla="*/ 3309234 h 4628405"/>
              <a:gd name="connsiteX2" fmla="*/ 3509921 w 4008470"/>
              <a:gd name="connsiteY2" fmla="*/ 3334579 h 4628405"/>
              <a:gd name="connsiteX3" fmla="*/ 3555226 w 4008470"/>
              <a:gd name="connsiteY3" fmla="*/ 2879780 h 4628405"/>
              <a:gd name="connsiteX4" fmla="*/ 3696446 w 4008470"/>
              <a:gd name="connsiteY4" fmla="*/ 2728954 h 4628405"/>
              <a:gd name="connsiteX5" fmla="*/ 3664806 w 4008470"/>
              <a:gd name="connsiteY5" fmla="*/ 2648033 h 4628405"/>
              <a:gd name="connsiteX6" fmla="*/ 3752850 w 4008470"/>
              <a:gd name="connsiteY6" fmla="*/ 2551955 h 4628405"/>
              <a:gd name="connsiteX7" fmla="*/ 3686175 w 4008470"/>
              <a:gd name="connsiteY7" fmla="*/ 2343233 h 4628405"/>
              <a:gd name="connsiteX8" fmla="*/ 4008452 w 4008470"/>
              <a:gd name="connsiteY8" fmla="*/ 2133684 h 4628405"/>
              <a:gd name="connsiteX9" fmla="*/ 3592581 w 4008470"/>
              <a:gd name="connsiteY9" fmla="*/ 1516960 h 4628405"/>
              <a:gd name="connsiteX10" fmla="*/ 2000996 w 4008470"/>
              <a:gd name="connsiteY10" fmla="*/ 0 h 4628405"/>
              <a:gd name="connsiteX11" fmla="*/ 533400 w 4008470"/>
              <a:gd name="connsiteY11" fmla="*/ 961280 h 4628405"/>
              <a:gd name="connsiteX12" fmla="*/ 1028700 w 4008470"/>
              <a:gd name="connsiteY12" fmla="*/ 2866280 h 4628405"/>
              <a:gd name="connsiteX13" fmla="*/ 0 w 4008470"/>
              <a:gd name="connsiteY13" fmla="*/ 4628405 h 4628405"/>
              <a:gd name="connsiteX14" fmla="*/ 0 w 4008470"/>
              <a:gd name="connsiteY14" fmla="*/ 4628405 h 4628405"/>
              <a:gd name="connsiteX0" fmla="*/ 2428875 w 4008470"/>
              <a:gd name="connsiteY0" fmla="*/ 3980705 h 4628405"/>
              <a:gd name="connsiteX1" fmla="*/ 2632875 w 4008470"/>
              <a:gd name="connsiteY1" fmla="*/ 3309234 h 4628405"/>
              <a:gd name="connsiteX2" fmla="*/ 3509921 w 4008470"/>
              <a:gd name="connsiteY2" fmla="*/ 3334579 h 4628405"/>
              <a:gd name="connsiteX3" fmla="*/ 3555226 w 4008470"/>
              <a:gd name="connsiteY3" fmla="*/ 2879780 h 4628405"/>
              <a:gd name="connsiteX4" fmla="*/ 3696446 w 4008470"/>
              <a:gd name="connsiteY4" fmla="*/ 2728954 h 4628405"/>
              <a:gd name="connsiteX5" fmla="*/ 3664806 w 4008470"/>
              <a:gd name="connsiteY5" fmla="*/ 2648033 h 4628405"/>
              <a:gd name="connsiteX6" fmla="*/ 3752850 w 4008470"/>
              <a:gd name="connsiteY6" fmla="*/ 2551955 h 4628405"/>
              <a:gd name="connsiteX7" fmla="*/ 3686175 w 4008470"/>
              <a:gd name="connsiteY7" fmla="*/ 2343233 h 4628405"/>
              <a:gd name="connsiteX8" fmla="*/ 4008452 w 4008470"/>
              <a:gd name="connsiteY8" fmla="*/ 2133684 h 4628405"/>
              <a:gd name="connsiteX9" fmla="*/ 3592581 w 4008470"/>
              <a:gd name="connsiteY9" fmla="*/ 1516960 h 4628405"/>
              <a:gd name="connsiteX10" fmla="*/ 2000996 w 4008470"/>
              <a:gd name="connsiteY10" fmla="*/ 0 h 4628405"/>
              <a:gd name="connsiteX11" fmla="*/ 533400 w 4008470"/>
              <a:gd name="connsiteY11" fmla="*/ 961280 h 4628405"/>
              <a:gd name="connsiteX12" fmla="*/ 1028700 w 4008470"/>
              <a:gd name="connsiteY12" fmla="*/ 2866280 h 4628405"/>
              <a:gd name="connsiteX13" fmla="*/ 0 w 4008470"/>
              <a:gd name="connsiteY13" fmla="*/ 4628405 h 4628405"/>
              <a:gd name="connsiteX14" fmla="*/ 0 w 4008470"/>
              <a:gd name="connsiteY14" fmla="*/ 4628405 h 4628405"/>
              <a:gd name="connsiteX0" fmla="*/ 2428875 w 4008470"/>
              <a:gd name="connsiteY0" fmla="*/ 3980809 h 4628509"/>
              <a:gd name="connsiteX1" fmla="*/ 2632875 w 4008470"/>
              <a:gd name="connsiteY1" fmla="*/ 3309338 h 4628509"/>
              <a:gd name="connsiteX2" fmla="*/ 3509921 w 4008470"/>
              <a:gd name="connsiteY2" fmla="*/ 3334683 h 4628509"/>
              <a:gd name="connsiteX3" fmla="*/ 3555226 w 4008470"/>
              <a:gd name="connsiteY3" fmla="*/ 2879884 h 4628509"/>
              <a:gd name="connsiteX4" fmla="*/ 3696446 w 4008470"/>
              <a:gd name="connsiteY4" fmla="*/ 2729058 h 4628509"/>
              <a:gd name="connsiteX5" fmla="*/ 3664806 w 4008470"/>
              <a:gd name="connsiteY5" fmla="*/ 2648137 h 4628509"/>
              <a:gd name="connsiteX6" fmla="*/ 3752850 w 4008470"/>
              <a:gd name="connsiteY6" fmla="*/ 2552059 h 4628509"/>
              <a:gd name="connsiteX7" fmla="*/ 3686175 w 4008470"/>
              <a:gd name="connsiteY7" fmla="*/ 2343337 h 4628509"/>
              <a:gd name="connsiteX8" fmla="*/ 4008452 w 4008470"/>
              <a:gd name="connsiteY8" fmla="*/ 2133788 h 4628509"/>
              <a:gd name="connsiteX9" fmla="*/ 3592581 w 4008470"/>
              <a:gd name="connsiteY9" fmla="*/ 1517064 h 4628509"/>
              <a:gd name="connsiteX10" fmla="*/ 2000996 w 4008470"/>
              <a:gd name="connsiteY10" fmla="*/ 104 h 4628509"/>
              <a:gd name="connsiteX11" fmla="*/ 533400 w 4008470"/>
              <a:gd name="connsiteY11" fmla="*/ 961384 h 4628509"/>
              <a:gd name="connsiteX12" fmla="*/ 1028700 w 4008470"/>
              <a:gd name="connsiteY12" fmla="*/ 2866384 h 4628509"/>
              <a:gd name="connsiteX13" fmla="*/ 0 w 4008470"/>
              <a:gd name="connsiteY13" fmla="*/ 4628509 h 4628509"/>
              <a:gd name="connsiteX14" fmla="*/ 0 w 4008470"/>
              <a:gd name="connsiteY14" fmla="*/ 4628509 h 4628509"/>
              <a:gd name="connsiteX0" fmla="*/ 2428875 w 4008470"/>
              <a:gd name="connsiteY0" fmla="*/ 3980809 h 4628509"/>
              <a:gd name="connsiteX1" fmla="*/ 2632875 w 4008470"/>
              <a:gd name="connsiteY1" fmla="*/ 3309338 h 4628509"/>
              <a:gd name="connsiteX2" fmla="*/ 3509921 w 4008470"/>
              <a:gd name="connsiteY2" fmla="*/ 3334683 h 4628509"/>
              <a:gd name="connsiteX3" fmla="*/ 3555226 w 4008470"/>
              <a:gd name="connsiteY3" fmla="*/ 2879884 h 4628509"/>
              <a:gd name="connsiteX4" fmla="*/ 3696446 w 4008470"/>
              <a:gd name="connsiteY4" fmla="*/ 2729058 h 4628509"/>
              <a:gd name="connsiteX5" fmla="*/ 3664806 w 4008470"/>
              <a:gd name="connsiteY5" fmla="*/ 2648137 h 4628509"/>
              <a:gd name="connsiteX6" fmla="*/ 3752850 w 4008470"/>
              <a:gd name="connsiteY6" fmla="*/ 2552059 h 4628509"/>
              <a:gd name="connsiteX7" fmla="*/ 3686175 w 4008470"/>
              <a:gd name="connsiteY7" fmla="*/ 2343337 h 4628509"/>
              <a:gd name="connsiteX8" fmla="*/ 4008452 w 4008470"/>
              <a:gd name="connsiteY8" fmla="*/ 2133788 h 4628509"/>
              <a:gd name="connsiteX9" fmla="*/ 3592581 w 4008470"/>
              <a:gd name="connsiteY9" fmla="*/ 1517064 h 4628509"/>
              <a:gd name="connsiteX10" fmla="*/ 2000996 w 4008470"/>
              <a:gd name="connsiteY10" fmla="*/ 104 h 4628509"/>
              <a:gd name="connsiteX11" fmla="*/ 549303 w 4008470"/>
              <a:gd name="connsiteY11" fmla="*/ 965360 h 4628509"/>
              <a:gd name="connsiteX12" fmla="*/ 1028700 w 4008470"/>
              <a:gd name="connsiteY12" fmla="*/ 2866384 h 4628509"/>
              <a:gd name="connsiteX13" fmla="*/ 0 w 4008470"/>
              <a:gd name="connsiteY13" fmla="*/ 4628509 h 4628509"/>
              <a:gd name="connsiteX14" fmla="*/ 0 w 4008470"/>
              <a:gd name="connsiteY14" fmla="*/ 4628509 h 4628509"/>
              <a:gd name="connsiteX0" fmla="*/ 2428875 w 4008470"/>
              <a:gd name="connsiteY0" fmla="*/ 3980953 h 4628653"/>
              <a:gd name="connsiteX1" fmla="*/ 2632875 w 4008470"/>
              <a:gd name="connsiteY1" fmla="*/ 3309482 h 4628653"/>
              <a:gd name="connsiteX2" fmla="*/ 3509921 w 4008470"/>
              <a:gd name="connsiteY2" fmla="*/ 3334827 h 4628653"/>
              <a:gd name="connsiteX3" fmla="*/ 3555226 w 4008470"/>
              <a:gd name="connsiteY3" fmla="*/ 2880028 h 4628653"/>
              <a:gd name="connsiteX4" fmla="*/ 3696446 w 4008470"/>
              <a:gd name="connsiteY4" fmla="*/ 2729202 h 4628653"/>
              <a:gd name="connsiteX5" fmla="*/ 3664806 w 4008470"/>
              <a:gd name="connsiteY5" fmla="*/ 2648281 h 4628653"/>
              <a:gd name="connsiteX6" fmla="*/ 3752850 w 4008470"/>
              <a:gd name="connsiteY6" fmla="*/ 2552203 h 4628653"/>
              <a:gd name="connsiteX7" fmla="*/ 3686175 w 4008470"/>
              <a:gd name="connsiteY7" fmla="*/ 2343481 h 4628653"/>
              <a:gd name="connsiteX8" fmla="*/ 4008452 w 4008470"/>
              <a:gd name="connsiteY8" fmla="*/ 2133932 h 4628653"/>
              <a:gd name="connsiteX9" fmla="*/ 3592581 w 4008470"/>
              <a:gd name="connsiteY9" fmla="*/ 1517208 h 4628653"/>
              <a:gd name="connsiteX10" fmla="*/ 2000996 w 4008470"/>
              <a:gd name="connsiteY10" fmla="*/ 248 h 4628653"/>
              <a:gd name="connsiteX11" fmla="*/ 549303 w 4008470"/>
              <a:gd name="connsiteY11" fmla="*/ 965504 h 4628653"/>
              <a:gd name="connsiteX12" fmla="*/ 1028700 w 4008470"/>
              <a:gd name="connsiteY12" fmla="*/ 2866528 h 4628653"/>
              <a:gd name="connsiteX13" fmla="*/ 0 w 4008470"/>
              <a:gd name="connsiteY13" fmla="*/ 4628653 h 4628653"/>
              <a:gd name="connsiteX14" fmla="*/ 0 w 4008470"/>
              <a:gd name="connsiteY14" fmla="*/ 4628653 h 4628653"/>
              <a:gd name="connsiteX0" fmla="*/ 2428875 w 4008470"/>
              <a:gd name="connsiteY0" fmla="*/ 3965066 h 4612766"/>
              <a:gd name="connsiteX1" fmla="*/ 2632875 w 4008470"/>
              <a:gd name="connsiteY1" fmla="*/ 3293595 h 4612766"/>
              <a:gd name="connsiteX2" fmla="*/ 3509921 w 4008470"/>
              <a:gd name="connsiteY2" fmla="*/ 3318940 h 4612766"/>
              <a:gd name="connsiteX3" fmla="*/ 3555226 w 4008470"/>
              <a:gd name="connsiteY3" fmla="*/ 2864141 h 4612766"/>
              <a:gd name="connsiteX4" fmla="*/ 3696446 w 4008470"/>
              <a:gd name="connsiteY4" fmla="*/ 2713315 h 4612766"/>
              <a:gd name="connsiteX5" fmla="*/ 3664806 w 4008470"/>
              <a:gd name="connsiteY5" fmla="*/ 2632394 h 4612766"/>
              <a:gd name="connsiteX6" fmla="*/ 3752850 w 4008470"/>
              <a:gd name="connsiteY6" fmla="*/ 2536316 h 4612766"/>
              <a:gd name="connsiteX7" fmla="*/ 3686175 w 4008470"/>
              <a:gd name="connsiteY7" fmla="*/ 2327594 h 4612766"/>
              <a:gd name="connsiteX8" fmla="*/ 4008452 w 4008470"/>
              <a:gd name="connsiteY8" fmla="*/ 2118045 h 4612766"/>
              <a:gd name="connsiteX9" fmla="*/ 3592581 w 4008470"/>
              <a:gd name="connsiteY9" fmla="*/ 1501321 h 4612766"/>
              <a:gd name="connsiteX10" fmla="*/ 2000996 w 4008470"/>
              <a:gd name="connsiteY10" fmla="*/ 264 h 4612766"/>
              <a:gd name="connsiteX11" fmla="*/ 549303 w 4008470"/>
              <a:gd name="connsiteY11" fmla="*/ 949617 h 4612766"/>
              <a:gd name="connsiteX12" fmla="*/ 1028700 w 4008470"/>
              <a:gd name="connsiteY12" fmla="*/ 2850641 h 4612766"/>
              <a:gd name="connsiteX13" fmla="*/ 0 w 4008470"/>
              <a:gd name="connsiteY13" fmla="*/ 4612766 h 4612766"/>
              <a:gd name="connsiteX14" fmla="*/ 0 w 4008470"/>
              <a:gd name="connsiteY14" fmla="*/ 4612766 h 4612766"/>
              <a:gd name="connsiteX0" fmla="*/ 2428875 w 4008470"/>
              <a:gd name="connsiteY0" fmla="*/ 3965066 h 4612766"/>
              <a:gd name="connsiteX1" fmla="*/ 2632875 w 4008470"/>
              <a:gd name="connsiteY1" fmla="*/ 3293595 h 4612766"/>
              <a:gd name="connsiteX2" fmla="*/ 3509921 w 4008470"/>
              <a:gd name="connsiteY2" fmla="*/ 3318940 h 4612766"/>
              <a:gd name="connsiteX3" fmla="*/ 3555226 w 4008470"/>
              <a:gd name="connsiteY3" fmla="*/ 2864141 h 4612766"/>
              <a:gd name="connsiteX4" fmla="*/ 3696446 w 4008470"/>
              <a:gd name="connsiteY4" fmla="*/ 2713315 h 4612766"/>
              <a:gd name="connsiteX5" fmla="*/ 3664806 w 4008470"/>
              <a:gd name="connsiteY5" fmla="*/ 2632394 h 4612766"/>
              <a:gd name="connsiteX6" fmla="*/ 3752850 w 4008470"/>
              <a:gd name="connsiteY6" fmla="*/ 2536316 h 4612766"/>
              <a:gd name="connsiteX7" fmla="*/ 3686175 w 4008470"/>
              <a:gd name="connsiteY7" fmla="*/ 2327594 h 4612766"/>
              <a:gd name="connsiteX8" fmla="*/ 4008452 w 4008470"/>
              <a:gd name="connsiteY8" fmla="*/ 2118045 h 4612766"/>
              <a:gd name="connsiteX9" fmla="*/ 3592581 w 4008470"/>
              <a:gd name="connsiteY9" fmla="*/ 1501321 h 4612766"/>
              <a:gd name="connsiteX10" fmla="*/ 2000996 w 4008470"/>
              <a:gd name="connsiteY10" fmla="*/ 264 h 4612766"/>
              <a:gd name="connsiteX11" fmla="*/ 549303 w 4008470"/>
              <a:gd name="connsiteY11" fmla="*/ 949617 h 4612766"/>
              <a:gd name="connsiteX12" fmla="*/ 1028700 w 4008470"/>
              <a:gd name="connsiteY12" fmla="*/ 2850641 h 4612766"/>
              <a:gd name="connsiteX13" fmla="*/ 0 w 4008470"/>
              <a:gd name="connsiteY13" fmla="*/ 4612766 h 4612766"/>
              <a:gd name="connsiteX14" fmla="*/ 0 w 4008470"/>
              <a:gd name="connsiteY14" fmla="*/ 4612766 h 4612766"/>
              <a:gd name="connsiteX0" fmla="*/ 2428875 w 4008470"/>
              <a:gd name="connsiteY0" fmla="*/ 3965066 h 4612766"/>
              <a:gd name="connsiteX1" fmla="*/ 2632875 w 4008470"/>
              <a:gd name="connsiteY1" fmla="*/ 3293595 h 4612766"/>
              <a:gd name="connsiteX2" fmla="*/ 3509921 w 4008470"/>
              <a:gd name="connsiteY2" fmla="*/ 3318940 h 4612766"/>
              <a:gd name="connsiteX3" fmla="*/ 3555226 w 4008470"/>
              <a:gd name="connsiteY3" fmla="*/ 2864141 h 4612766"/>
              <a:gd name="connsiteX4" fmla="*/ 3696446 w 4008470"/>
              <a:gd name="connsiteY4" fmla="*/ 2713315 h 4612766"/>
              <a:gd name="connsiteX5" fmla="*/ 3664806 w 4008470"/>
              <a:gd name="connsiteY5" fmla="*/ 2632394 h 4612766"/>
              <a:gd name="connsiteX6" fmla="*/ 3752850 w 4008470"/>
              <a:gd name="connsiteY6" fmla="*/ 2536316 h 4612766"/>
              <a:gd name="connsiteX7" fmla="*/ 3686175 w 4008470"/>
              <a:gd name="connsiteY7" fmla="*/ 2327594 h 4612766"/>
              <a:gd name="connsiteX8" fmla="*/ 4008452 w 4008470"/>
              <a:gd name="connsiteY8" fmla="*/ 2118045 h 4612766"/>
              <a:gd name="connsiteX9" fmla="*/ 3592581 w 4008470"/>
              <a:gd name="connsiteY9" fmla="*/ 1501321 h 4612766"/>
              <a:gd name="connsiteX10" fmla="*/ 2000996 w 4008470"/>
              <a:gd name="connsiteY10" fmla="*/ 264 h 4612766"/>
              <a:gd name="connsiteX11" fmla="*/ 549303 w 4008470"/>
              <a:gd name="connsiteY11" fmla="*/ 949617 h 4612766"/>
              <a:gd name="connsiteX12" fmla="*/ 1016773 w 4008470"/>
              <a:gd name="connsiteY12" fmla="*/ 2874495 h 4612766"/>
              <a:gd name="connsiteX13" fmla="*/ 0 w 4008470"/>
              <a:gd name="connsiteY13" fmla="*/ 4612766 h 4612766"/>
              <a:gd name="connsiteX14" fmla="*/ 0 w 4008470"/>
              <a:gd name="connsiteY14" fmla="*/ 4612766 h 4612766"/>
              <a:gd name="connsiteX0" fmla="*/ 2428875 w 4008470"/>
              <a:gd name="connsiteY0" fmla="*/ 3965066 h 4612766"/>
              <a:gd name="connsiteX1" fmla="*/ 2632875 w 4008470"/>
              <a:gd name="connsiteY1" fmla="*/ 3293595 h 4612766"/>
              <a:gd name="connsiteX2" fmla="*/ 3509921 w 4008470"/>
              <a:gd name="connsiteY2" fmla="*/ 3318940 h 4612766"/>
              <a:gd name="connsiteX3" fmla="*/ 3555226 w 4008470"/>
              <a:gd name="connsiteY3" fmla="*/ 2864141 h 4612766"/>
              <a:gd name="connsiteX4" fmla="*/ 3696446 w 4008470"/>
              <a:gd name="connsiteY4" fmla="*/ 2713315 h 4612766"/>
              <a:gd name="connsiteX5" fmla="*/ 3664806 w 4008470"/>
              <a:gd name="connsiteY5" fmla="*/ 2632394 h 4612766"/>
              <a:gd name="connsiteX6" fmla="*/ 3752850 w 4008470"/>
              <a:gd name="connsiteY6" fmla="*/ 2536316 h 4612766"/>
              <a:gd name="connsiteX7" fmla="*/ 3686175 w 4008470"/>
              <a:gd name="connsiteY7" fmla="*/ 2327594 h 4612766"/>
              <a:gd name="connsiteX8" fmla="*/ 4008452 w 4008470"/>
              <a:gd name="connsiteY8" fmla="*/ 2118045 h 4612766"/>
              <a:gd name="connsiteX9" fmla="*/ 3592581 w 4008470"/>
              <a:gd name="connsiteY9" fmla="*/ 1501321 h 4612766"/>
              <a:gd name="connsiteX10" fmla="*/ 2000996 w 4008470"/>
              <a:gd name="connsiteY10" fmla="*/ 264 h 4612766"/>
              <a:gd name="connsiteX11" fmla="*/ 549303 w 4008470"/>
              <a:gd name="connsiteY11" fmla="*/ 949617 h 4612766"/>
              <a:gd name="connsiteX12" fmla="*/ 1016773 w 4008470"/>
              <a:gd name="connsiteY12" fmla="*/ 2874495 h 4612766"/>
              <a:gd name="connsiteX13" fmla="*/ 0 w 4008470"/>
              <a:gd name="connsiteY13" fmla="*/ 4612766 h 4612766"/>
              <a:gd name="connsiteX14" fmla="*/ 0 w 4008470"/>
              <a:gd name="connsiteY14" fmla="*/ 4612766 h 4612766"/>
              <a:gd name="connsiteX0" fmla="*/ 2428875 w 4008470"/>
              <a:gd name="connsiteY0" fmla="*/ 3965066 h 4612766"/>
              <a:gd name="connsiteX1" fmla="*/ 2632875 w 4008470"/>
              <a:gd name="connsiteY1" fmla="*/ 3293595 h 4612766"/>
              <a:gd name="connsiteX2" fmla="*/ 3509921 w 4008470"/>
              <a:gd name="connsiteY2" fmla="*/ 3318940 h 4612766"/>
              <a:gd name="connsiteX3" fmla="*/ 3555226 w 4008470"/>
              <a:gd name="connsiteY3" fmla="*/ 2864141 h 4612766"/>
              <a:gd name="connsiteX4" fmla="*/ 3696446 w 4008470"/>
              <a:gd name="connsiteY4" fmla="*/ 2713315 h 4612766"/>
              <a:gd name="connsiteX5" fmla="*/ 3664806 w 4008470"/>
              <a:gd name="connsiteY5" fmla="*/ 2632394 h 4612766"/>
              <a:gd name="connsiteX6" fmla="*/ 3752850 w 4008470"/>
              <a:gd name="connsiteY6" fmla="*/ 2536316 h 4612766"/>
              <a:gd name="connsiteX7" fmla="*/ 3686175 w 4008470"/>
              <a:gd name="connsiteY7" fmla="*/ 2327594 h 4612766"/>
              <a:gd name="connsiteX8" fmla="*/ 4008452 w 4008470"/>
              <a:gd name="connsiteY8" fmla="*/ 2118045 h 4612766"/>
              <a:gd name="connsiteX9" fmla="*/ 3592581 w 4008470"/>
              <a:gd name="connsiteY9" fmla="*/ 1501321 h 4612766"/>
              <a:gd name="connsiteX10" fmla="*/ 2000996 w 4008470"/>
              <a:gd name="connsiteY10" fmla="*/ 264 h 4612766"/>
              <a:gd name="connsiteX11" fmla="*/ 549303 w 4008470"/>
              <a:gd name="connsiteY11" fmla="*/ 949617 h 4612766"/>
              <a:gd name="connsiteX12" fmla="*/ 1016773 w 4008470"/>
              <a:gd name="connsiteY12" fmla="*/ 2874495 h 4612766"/>
              <a:gd name="connsiteX13" fmla="*/ 0 w 4008470"/>
              <a:gd name="connsiteY13" fmla="*/ 4612766 h 4612766"/>
              <a:gd name="connsiteX14" fmla="*/ 0 w 4008470"/>
              <a:gd name="connsiteY14" fmla="*/ 4612766 h 4612766"/>
              <a:gd name="connsiteX0" fmla="*/ 2428875 w 4008470"/>
              <a:gd name="connsiteY0" fmla="*/ 3965066 h 4612766"/>
              <a:gd name="connsiteX1" fmla="*/ 2632875 w 4008470"/>
              <a:gd name="connsiteY1" fmla="*/ 3293595 h 4612766"/>
              <a:gd name="connsiteX2" fmla="*/ 3509921 w 4008470"/>
              <a:gd name="connsiteY2" fmla="*/ 3318940 h 4612766"/>
              <a:gd name="connsiteX3" fmla="*/ 3555226 w 4008470"/>
              <a:gd name="connsiteY3" fmla="*/ 2864141 h 4612766"/>
              <a:gd name="connsiteX4" fmla="*/ 3710053 w 4008470"/>
              <a:gd name="connsiteY4" fmla="*/ 2718758 h 4612766"/>
              <a:gd name="connsiteX5" fmla="*/ 3664806 w 4008470"/>
              <a:gd name="connsiteY5" fmla="*/ 2632394 h 4612766"/>
              <a:gd name="connsiteX6" fmla="*/ 3752850 w 4008470"/>
              <a:gd name="connsiteY6" fmla="*/ 2536316 h 4612766"/>
              <a:gd name="connsiteX7" fmla="*/ 3686175 w 4008470"/>
              <a:gd name="connsiteY7" fmla="*/ 2327594 h 4612766"/>
              <a:gd name="connsiteX8" fmla="*/ 4008452 w 4008470"/>
              <a:gd name="connsiteY8" fmla="*/ 2118045 h 4612766"/>
              <a:gd name="connsiteX9" fmla="*/ 3592581 w 4008470"/>
              <a:gd name="connsiteY9" fmla="*/ 1501321 h 4612766"/>
              <a:gd name="connsiteX10" fmla="*/ 2000996 w 4008470"/>
              <a:gd name="connsiteY10" fmla="*/ 264 h 4612766"/>
              <a:gd name="connsiteX11" fmla="*/ 549303 w 4008470"/>
              <a:gd name="connsiteY11" fmla="*/ 949617 h 4612766"/>
              <a:gd name="connsiteX12" fmla="*/ 1016773 w 4008470"/>
              <a:gd name="connsiteY12" fmla="*/ 2874495 h 4612766"/>
              <a:gd name="connsiteX13" fmla="*/ 0 w 4008470"/>
              <a:gd name="connsiteY13" fmla="*/ 4612766 h 4612766"/>
              <a:gd name="connsiteX14" fmla="*/ 0 w 4008470"/>
              <a:gd name="connsiteY14" fmla="*/ 4612766 h 4612766"/>
              <a:gd name="connsiteX0" fmla="*/ 2428875 w 4008470"/>
              <a:gd name="connsiteY0" fmla="*/ 3965066 h 4612766"/>
              <a:gd name="connsiteX1" fmla="*/ 2632875 w 4008470"/>
              <a:gd name="connsiteY1" fmla="*/ 3293595 h 4612766"/>
              <a:gd name="connsiteX2" fmla="*/ 3509921 w 4008470"/>
              <a:gd name="connsiteY2" fmla="*/ 3318940 h 4612766"/>
              <a:gd name="connsiteX3" fmla="*/ 3555226 w 4008470"/>
              <a:gd name="connsiteY3" fmla="*/ 2864141 h 4612766"/>
              <a:gd name="connsiteX4" fmla="*/ 3710053 w 4008470"/>
              <a:gd name="connsiteY4" fmla="*/ 2718758 h 4612766"/>
              <a:gd name="connsiteX5" fmla="*/ 3664806 w 4008470"/>
              <a:gd name="connsiteY5" fmla="*/ 2632394 h 4612766"/>
              <a:gd name="connsiteX6" fmla="*/ 3752850 w 4008470"/>
              <a:gd name="connsiteY6" fmla="*/ 2536316 h 4612766"/>
              <a:gd name="connsiteX7" fmla="*/ 3686175 w 4008470"/>
              <a:gd name="connsiteY7" fmla="*/ 2327594 h 4612766"/>
              <a:gd name="connsiteX8" fmla="*/ 4008452 w 4008470"/>
              <a:gd name="connsiteY8" fmla="*/ 2118045 h 4612766"/>
              <a:gd name="connsiteX9" fmla="*/ 3592581 w 4008470"/>
              <a:gd name="connsiteY9" fmla="*/ 1501321 h 4612766"/>
              <a:gd name="connsiteX10" fmla="*/ 2000996 w 4008470"/>
              <a:gd name="connsiteY10" fmla="*/ 264 h 4612766"/>
              <a:gd name="connsiteX11" fmla="*/ 549303 w 4008470"/>
              <a:gd name="connsiteY11" fmla="*/ 949617 h 4612766"/>
              <a:gd name="connsiteX12" fmla="*/ 1016773 w 4008470"/>
              <a:gd name="connsiteY12" fmla="*/ 2874495 h 4612766"/>
              <a:gd name="connsiteX13" fmla="*/ 0 w 4008470"/>
              <a:gd name="connsiteY13" fmla="*/ 4612766 h 4612766"/>
              <a:gd name="connsiteX14" fmla="*/ 0 w 4008470"/>
              <a:gd name="connsiteY14" fmla="*/ 4612766 h 4612766"/>
              <a:gd name="connsiteX0" fmla="*/ 2428875 w 4008470"/>
              <a:gd name="connsiteY0" fmla="*/ 3965066 h 4612766"/>
              <a:gd name="connsiteX1" fmla="*/ 2632875 w 4008470"/>
              <a:gd name="connsiteY1" fmla="*/ 3293595 h 4612766"/>
              <a:gd name="connsiteX2" fmla="*/ 3509921 w 4008470"/>
              <a:gd name="connsiteY2" fmla="*/ 3318940 h 4612766"/>
              <a:gd name="connsiteX3" fmla="*/ 3555226 w 4008470"/>
              <a:gd name="connsiteY3" fmla="*/ 2864141 h 4612766"/>
              <a:gd name="connsiteX4" fmla="*/ 3710053 w 4008470"/>
              <a:gd name="connsiteY4" fmla="*/ 2718758 h 4612766"/>
              <a:gd name="connsiteX5" fmla="*/ 3664806 w 4008470"/>
              <a:gd name="connsiteY5" fmla="*/ 2632394 h 4612766"/>
              <a:gd name="connsiteX6" fmla="*/ 3752850 w 4008470"/>
              <a:gd name="connsiteY6" fmla="*/ 2536316 h 4612766"/>
              <a:gd name="connsiteX7" fmla="*/ 3686175 w 4008470"/>
              <a:gd name="connsiteY7" fmla="*/ 2327594 h 4612766"/>
              <a:gd name="connsiteX8" fmla="*/ 4008452 w 4008470"/>
              <a:gd name="connsiteY8" fmla="*/ 2118045 h 4612766"/>
              <a:gd name="connsiteX9" fmla="*/ 3592581 w 4008470"/>
              <a:gd name="connsiteY9" fmla="*/ 1501321 h 4612766"/>
              <a:gd name="connsiteX10" fmla="*/ 2000996 w 4008470"/>
              <a:gd name="connsiteY10" fmla="*/ 264 h 4612766"/>
              <a:gd name="connsiteX11" fmla="*/ 549303 w 4008470"/>
              <a:gd name="connsiteY11" fmla="*/ 949617 h 4612766"/>
              <a:gd name="connsiteX12" fmla="*/ 1016773 w 4008470"/>
              <a:gd name="connsiteY12" fmla="*/ 2874495 h 4612766"/>
              <a:gd name="connsiteX13" fmla="*/ 0 w 4008470"/>
              <a:gd name="connsiteY13" fmla="*/ 4612766 h 4612766"/>
              <a:gd name="connsiteX14" fmla="*/ 0 w 4008470"/>
              <a:gd name="connsiteY14" fmla="*/ 4612766 h 4612766"/>
              <a:gd name="connsiteX0" fmla="*/ 2428875 w 4008470"/>
              <a:gd name="connsiteY0" fmla="*/ 3965066 h 4612766"/>
              <a:gd name="connsiteX1" fmla="*/ 2632875 w 4008470"/>
              <a:gd name="connsiteY1" fmla="*/ 3293595 h 4612766"/>
              <a:gd name="connsiteX2" fmla="*/ 3509921 w 4008470"/>
              <a:gd name="connsiteY2" fmla="*/ 3318940 h 4612766"/>
              <a:gd name="connsiteX3" fmla="*/ 3555226 w 4008470"/>
              <a:gd name="connsiteY3" fmla="*/ 2864141 h 4612766"/>
              <a:gd name="connsiteX4" fmla="*/ 3710053 w 4008470"/>
              <a:gd name="connsiteY4" fmla="*/ 2718758 h 4612766"/>
              <a:gd name="connsiteX5" fmla="*/ 3664806 w 4008470"/>
              <a:gd name="connsiteY5" fmla="*/ 2632394 h 4612766"/>
              <a:gd name="connsiteX6" fmla="*/ 3752850 w 4008470"/>
              <a:gd name="connsiteY6" fmla="*/ 2536316 h 4612766"/>
              <a:gd name="connsiteX7" fmla="*/ 3686175 w 4008470"/>
              <a:gd name="connsiteY7" fmla="*/ 2327594 h 4612766"/>
              <a:gd name="connsiteX8" fmla="*/ 4008452 w 4008470"/>
              <a:gd name="connsiteY8" fmla="*/ 2118045 h 4612766"/>
              <a:gd name="connsiteX9" fmla="*/ 3592581 w 4008470"/>
              <a:gd name="connsiteY9" fmla="*/ 1501321 h 4612766"/>
              <a:gd name="connsiteX10" fmla="*/ 2000996 w 4008470"/>
              <a:gd name="connsiteY10" fmla="*/ 264 h 4612766"/>
              <a:gd name="connsiteX11" fmla="*/ 549303 w 4008470"/>
              <a:gd name="connsiteY11" fmla="*/ 949617 h 4612766"/>
              <a:gd name="connsiteX12" fmla="*/ 1016773 w 4008470"/>
              <a:gd name="connsiteY12" fmla="*/ 2874495 h 4612766"/>
              <a:gd name="connsiteX13" fmla="*/ 0 w 4008470"/>
              <a:gd name="connsiteY13" fmla="*/ 4612766 h 4612766"/>
              <a:gd name="connsiteX14" fmla="*/ 0 w 4008470"/>
              <a:gd name="connsiteY14" fmla="*/ 4612766 h 4612766"/>
              <a:gd name="connsiteX0" fmla="*/ 2428875 w 4008470"/>
              <a:gd name="connsiteY0" fmla="*/ 3965066 h 4612766"/>
              <a:gd name="connsiteX1" fmla="*/ 2632875 w 4008470"/>
              <a:gd name="connsiteY1" fmla="*/ 3293595 h 4612766"/>
              <a:gd name="connsiteX2" fmla="*/ 3509921 w 4008470"/>
              <a:gd name="connsiteY2" fmla="*/ 3318940 h 4612766"/>
              <a:gd name="connsiteX3" fmla="*/ 3555226 w 4008470"/>
              <a:gd name="connsiteY3" fmla="*/ 2864141 h 4612766"/>
              <a:gd name="connsiteX4" fmla="*/ 3710053 w 4008470"/>
              <a:gd name="connsiteY4" fmla="*/ 2718758 h 4612766"/>
              <a:gd name="connsiteX5" fmla="*/ 3664806 w 4008470"/>
              <a:gd name="connsiteY5" fmla="*/ 2632394 h 4612766"/>
              <a:gd name="connsiteX6" fmla="*/ 3752850 w 4008470"/>
              <a:gd name="connsiteY6" fmla="*/ 2536316 h 4612766"/>
              <a:gd name="connsiteX7" fmla="*/ 3686175 w 4008470"/>
              <a:gd name="connsiteY7" fmla="*/ 2327594 h 4612766"/>
              <a:gd name="connsiteX8" fmla="*/ 4008452 w 4008470"/>
              <a:gd name="connsiteY8" fmla="*/ 2118045 h 4612766"/>
              <a:gd name="connsiteX9" fmla="*/ 3592581 w 4008470"/>
              <a:gd name="connsiteY9" fmla="*/ 1501321 h 4612766"/>
              <a:gd name="connsiteX10" fmla="*/ 2000996 w 4008470"/>
              <a:gd name="connsiteY10" fmla="*/ 264 h 4612766"/>
              <a:gd name="connsiteX11" fmla="*/ 549303 w 4008470"/>
              <a:gd name="connsiteY11" fmla="*/ 949617 h 4612766"/>
              <a:gd name="connsiteX12" fmla="*/ 1016773 w 4008470"/>
              <a:gd name="connsiteY12" fmla="*/ 2874495 h 4612766"/>
              <a:gd name="connsiteX13" fmla="*/ 0 w 4008470"/>
              <a:gd name="connsiteY13" fmla="*/ 4612766 h 4612766"/>
              <a:gd name="connsiteX14" fmla="*/ 0 w 4008470"/>
              <a:gd name="connsiteY14" fmla="*/ 4612766 h 4612766"/>
              <a:gd name="connsiteX0" fmla="*/ 2428875 w 4008470"/>
              <a:gd name="connsiteY0" fmla="*/ 3965066 h 4612766"/>
              <a:gd name="connsiteX1" fmla="*/ 2632875 w 4008470"/>
              <a:gd name="connsiteY1" fmla="*/ 3293595 h 4612766"/>
              <a:gd name="connsiteX2" fmla="*/ 3509921 w 4008470"/>
              <a:gd name="connsiteY2" fmla="*/ 3318940 h 4612766"/>
              <a:gd name="connsiteX3" fmla="*/ 3555226 w 4008470"/>
              <a:gd name="connsiteY3" fmla="*/ 2864141 h 4612766"/>
              <a:gd name="connsiteX4" fmla="*/ 3710053 w 4008470"/>
              <a:gd name="connsiteY4" fmla="*/ 2718758 h 4612766"/>
              <a:gd name="connsiteX5" fmla="*/ 3664806 w 4008470"/>
              <a:gd name="connsiteY5" fmla="*/ 2632394 h 4612766"/>
              <a:gd name="connsiteX6" fmla="*/ 3752850 w 4008470"/>
              <a:gd name="connsiteY6" fmla="*/ 2536316 h 4612766"/>
              <a:gd name="connsiteX7" fmla="*/ 3686175 w 4008470"/>
              <a:gd name="connsiteY7" fmla="*/ 2327594 h 4612766"/>
              <a:gd name="connsiteX8" fmla="*/ 4008452 w 4008470"/>
              <a:gd name="connsiteY8" fmla="*/ 2118045 h 4612766"/>
              <a:gd name="connsiteX9" fmla="*/ 3592581 w 4008470"/>
              <a:gd name="connsiteY9" fmla="*/ 1501321 h 4612766"/>
              <a:gd name="connsiteX10" fmla="*/ 2000996 w 4008470"/>
              <a:gd name="connsiteY10" fmla="*/ 264 h 4612766"/>
              <a:gd name="connsiteX11" fmla="*/ 549303 w 4008470"/>
              <a:gd name="connsiteY11" fmla="*/ 949617 h 4612766"/>
              <a:gd name="connsiteX12" fmla="*/ 1016773 w 4008470"/>
              <a:gd name="connsiteY12" fmla="*/ 2874495 h 4612766"/>
              <a:gd name="connsiteX13" fmla="*/ 0 w 4008470"/>
              <a:gd name="connsiteY13" fmla="*/ 4612766 h 4612766"/>
              <a:gd name="connsiteX14" fmla="*/ 0 w 4008470"/>
              <a:gd name="connsiteY14" fmla="*/ 4612766 h 4612766"/>
              <a:gd name="connsiteX0" fmla="*/ 2428875 w 4008470"/>
              <a:gd name="connsiteY0" fmla="*/ 3965066 h 4612766"/>
              <a:gd name="connsiteX1" fmla="*/ 2632875 w 4008470"/>
              <a:gd name="connsiteY1" fmla="*/ 3293595 h 4612766"/>
              <a:gd name="connsiteX2" fmla="*/ 3509921 w 4008470"/>
              <a:gd name="connsiteY2" fmla="*/ 3318940 h 4612766"/>
              <a:gd name="connsiteX3" fmla="*/ 3555226 w 4008470"/>
              <a:gd name="connsiteY3" fmla="*/ 2864141 h 4612766"/>
              <a:gd name="connsiteX4" fmla="*/ 3710053 w 4008470"/>
              <a:gd name="connsiteY4" fmla="*/ 2718758 h 4612766"/>
              <a:gd name="connsiteX5" fmla="*/ 3664806 w 4008470"/>
              <a:gd name="connsiteY5" fmla="*/ 2632394 h 4612766"/>
              <a:gd name="connsiteX6" fmla="*/ 3752850 w 4008470"/>
              <a:gd name="connsiteY6" fmla="*/ 2536316 h 4612766"/>
              <a:gd name="connsiteX7" fmla="*/ 3686175 w 4008470"/>
              <a:gd name="connsiteY7" fmla="*/ 2327594 h 4612766"/>
              <a:gd name="connsiteX8" fmla="*/ 4008452 w 4008470"/>
              <a:gd name="connsiteY8" fmla="*/ 2118045 h 4612766"/>
              <a:gd name="connsiteX9" fmla="*/ 3592581 w 4008470"/>
              <a:gd name="connsiteY9" fmla="*/ 1501321 h 4612766"/>
              <a:gd name="connsiteX10" fmla="*/ 2000996 w 4008470"/>
              <a:gd name="connsiteY10" fmla="*/ 264 h 4612766"/>
              <a:gd name="connsiteX11" fmla="*/ 549303 w 4008470"/>
              <a:gd name="connsiteY11" fmla="*/ 949617 h 4612766"/>
              <a:gd name="connsiteX12" fmla="*/ 1016773 w 4008470"/>
              <a:gd name="connsiteY12" fmla="*/ 2874495 h 4612766"/>
              <a:gd name="connsiteX13" fmla="*/ 0 w 4008470"/>
              <a:gd name="connsiteY13" fmla="*/ 4612766 h 4612766"/>
              <a:gd name="connsiteX14" fmla="*/ 0 w 4008470"/>
              <a:gd name="connsiteY14" fmla="*/ 4612766 h 4612766"/>
              <a:gd name="connsiteX0" fmla="*/ 2217859 w 4008470"/>
              <a:gd name="connsiteY0" fmla="*/ 3005448 h 4612766"/>
              <a:gd name="connsiteX1" fmla="*/ 2632875 w 4008470"/>
              <a:gd name="connsiteY1" fmla="*/ 3293595 h 4612766"/>
              <a:gd name="connsiteX2" fmla="*/ 3509921 w 4008470"/>
              <a:gd name="connsiteY2" fmla="*/ 3318940 h 4612766"/>
              <a:gd name="connsiteX3" fmla="*/ 3555226 w 4008470"/>
              <a:gd name="connsiteY3" fmla="*/ 2864141 h 4612766"/>
              <a:gd name="connsiteX4" fmla="*/ 3710053 w 4008470"/>
              <a:gd name="connsiteY4" fmla="*/ 2718758 h 4612766"/>
              <a:gd name="connsiteX5" fmla="*/ 3664806 w 4008470"/>
              <a:gd name="connsiteY5" fmla="*/ 2632394 h 4612766"/>
              <a:gd name="connsiteX6" fmla="*/ 3752850 w 4008470"/>
              <a:gd name="connsiteY6" fmla="*/ 2536316 h 4612766"/>
              <a:gd name="connsiteX7" fmla="*/ 3686175 w 4008470"/>
              <a:gd name="connsiteY7" fmla="*/ 2327594 h 4612766"/>
              <a:gd name="connsiteX8" fmla="*/ 4008452 w 4008470"/>
              <a:gd name="connsiteY8" fmla="*/ 2118045 h 4612766"/>
              <a:gd name="connsiteX9" fmla="*/ 3592581 w 4008470"/>
              <a:gd name="connsiteY9" fmla="*/ 1501321 h 4612766"/>
              <a:gd name="connsiteX10" fmla="*/ 2000996 w 4008470"/>
              <a:gd name="connsiteY10" fmla="*/ 264 h 4612766"/>
              <a:gd name="connsiteX11" fmla="*/ 549303 w 4008470"/>
              <a:gd name="connsiteY11" fmla="*/ 949617 h 4612766"/>
              <a:gd name="connsiteX12" fmla="*/ 1016773 w 4008470"/>
              <a:gd name="connsiteY12" fmla="*/ 2874495 h 4612766"/>
              <a:gd name="connsiteX13" fmla="*/ 0 w 4008470"/>
              <a:gd name="connsiteY13" fmla="*/ 4612766 h 4612766"/>
              <a:gd name="connsiteX14" fmla="*/ 0 w 4008470"/>
              <a:gd name="connsiteY14" fmla="*/ 4612766 h 4612766"/>
              <a:gd name="connsiteX0" fmla="*/ 2217859 w 4008470"/>
              <a:gd name="connsiteY0" fmla="*/ 3005448 h 4612766"/>
              <a:gd name="connsiteX1" fmla="*/ 2632875 w 4008470"/>
              <a:gd name="connsiteY1" fmla="*/ 3293595 h 4612766"/>
              <a:gd name="connsiteX2" fmla="*/ 3509921 w 4008470"/>
              <a:gd name="connsiteY2" fmla="*/ 3318940 h 4612766"/>
              <a:gd name="connsiteX3" fmla="*/ 3555226 w 4008470"/>
              <a:gd name="connsiteY3" fmla="*/ 2864141 h 4612766"/>
              <a:gd name="connsiteX4" fmla="*/ 3710053 w 4008470"/>
              <a:gd name="connsiteY4" fmla="*/ 2718758 h 4612766"/>
              <a:gd name="connsiteX5" fmla="*/ 3664806 w 4008470"/>
              <a:gd name="connsiteY5" fmla="*/ 2632394 h 4612766"/>
              <a:gd name="connsiteX6" fmla="*/ 3752850 w 4008470"/>
              <a:gd name="connsiteY6" fmla="*/ 2536316 h 4612766"/>
              <a:gd name="connsiteX7" fmla="*/ 3686175 w 4008470"/>
              <a:gd name="connsiteY7" fmla="*/ 2327594 h 4612766"/>
              <a:gd name="connsiteX8" fmla="*/ 4008452 w 4008470"/>
              <a:gd name="connsiteY8" fmla="*/ 2118045 h 4612766"/>
              <a:gd name="connsiteX9" fmla="*/ 3592581 w 4008470"/>
              <a:gd name="connsiteY9" fmla="*/ 1501321 h 4612766"/>
              <a:gd name="connsiteX10" fmla="*/ 2000996 w 4008470"/>
              <a:gd name="connsiteY10" fmla="*/ 264 h 4612766"/>
              <a:gd name="connsiteX11" fmla="*/ 549303 w 4008470"/>
              <a:gd name="connsiteY11" fmla="*/ 949617 h 4612766"/>
              <a:gd name="connsiteX12" fmla="*/ 1016773 w 4008470"/>
              <a:gd name="connsiteY12" fmla="*/ 2874495 h 4612766"/>
              <a:gd name="connsiteX13" fmla="*/ 0 w 4008470"/>
              <a:gd name="connsiteY13" fmla="*/ 4612766 h 4612766"/>
              <a:gd name="connsiteX14" fmla="*/ 0 w 4008470"/>
              <a:gd name="connsiteY14" fmla="*/ 4612766 h 4612766"/>
              <a:gd name="connsiteX0" fmla="*/ 2248004 w 4008470"/>
              <a:gd name="connsiteY0" fmla="*/ 2909989 h 4612766"/>
              <a:gd name="connsiteX1" fmla="*/ 2632875 w 4008470"/>
              <a:gd name="connsiteY1" fmla="*/ 3293595 h 4612766"/>
              <a:gd name="connsiteX2" fmla="*/ 3509921 w 4008470"/>
              <a:gd name="connsiteY2" fmla="*/ 3318940 h 4612766"/>
              <a:gd name="connsiteX3" fmla="*/ 3555226 w 4008470"/>
              <a:gd name="connsiteY3" fmla="*/ 2864141 h 4612766"/>
              <a:gd name="connsiteX4" fmla="*/ 3710053 w 4008470"/>
              <a:gd name="connsiteY4" fmla="*/ 2718758 h 4612766"/>
              <a:gd name="connsiteX5" fmla="*/ 3664806 w 4008470"/>
              <a:gd name="connsiteY5" fmla="*/ 2632394 h 4612766"/>
              <a:gd name="connsiteX6" fmla="*/ 3752850 w 4008470"/>
              <a:gd name="connsiteY6" fmla="*/ 2536316 h 4612766"/>
              <a:gd name="connsiteX7" fmla="*/ 3686175 w 4008470"/>
              <a:gd name="connsiteY7" fmla="*/ 2327594 h 4612766"/>
              <a:gd name="connsiteX8" fmla="*/ 4008452 w 4008470"/>
              <a:gd name="connsiteY8" fmla="*/ 2118045 h 4612766"/>
              <a:gd name="connsiteX9" fmla="*/ 3592581 w 4008470"/>
              <a:gd name="connsiteY9" fmla="*/ 1501321 h 4612766"/>
              <a:gd name="connsiteX10" fmla="*/ 2000996 w 4008470"/>
              <a:gd name="connsiteY10" fmla="*/ 264 h 4612766"/>
              <a:gd name="connsiteX11" fmla="*/ 549303 w 4008470"/>
              <a:gd name="connsiteY11" fmla="*/ 949617 h 4612766"/>
              <a:gd name="connsiteX12" fmla="*/ 1016773 w 4008470"/>
              <a:gd name="connsiteY12" fmla="*/ 2874495 h 4612766"/>
              <a:gd name="connsiteX13" fmla="*/ 0 w 4008470"/>
              <a:gd name="connsiteY13" fmla="*/ 4612766 h 4612766"/>
              <a:gd name="connsiteX14" fmla="*/ 0 w 4008470"/>
              <a:gd name="connsiteY14" fmla="*/ 4612766 h 4612766"/>
              <a:gd name="connsiteX0" fmla="*/ 2248004 w 4008470"/>
              <a:gd name="connsiteY0" fmla="*/ 2909989 h 4612766"/>
              <a:gd name="connsiteX1" fmla="*/ 2632875 w 4008470"/>
              <a:gd name="connsiteY1" fmla="*/ 3293595 h 4612766"/>
              <a:gd name="connsiteX2" fmla="*/ 3509921 w 4008470"/>
              <a:gd name="connsiteY2" fmla="*/ 3318940 h 4612766"/>
              <a:gd name="connsiteX3" fmla="*/ 3555226 w 4008470"/>
              <a:gd name="connsiteY3" fmla="*/ 2864141 h 4612766"/>
              <a:gd name="connsiteX4" fmla="*/ 3710053 w 4008470"/>
              <a:gd name="connsiteY4" fmla="*/ 2718758 h 4612766"/>
              <a:gd name="connsiteX5" fmla="*/ 3664806 w 4008470"/>
              <a:gd name="connsiteY5" fmla="*/ 2632394 h 4612766"/>
              <a:gd name="connsiteX6" fmla="*/ 3752850 w 4008470"/>
              <a:gd name="connsiteY6" fmla="*/ 2536316 h 4612766"/>
              <a:gd name="connsiteX7" fmla="*/ 3686175 w 4008470"/>
              <a:gd name="connsiteY7" fmla="*/ 2327594 h 4612766"/>
              <a:gd name="connsiteX8" fmla="*/ 4008452 w 4008470"/>
              <a:gd name="connsiteY8" fmla="*/ 2118045 h 4612766"/>
              <a:gd name="connsiteX9" fmla="*/ 3592581 w 4008470"/>
              <a:gd name="connsiteY9" fmla="*/ 1501321 h 4612766"/>
              <a:gd name="connsiteX10" fmla="*/ 2000996 w 4008470"/>
              <a:gd name="connsiteY10" fmla="*/ 264 h 4612766"/>
              <a:gd name="connsiteX11" fmla="*/ 549303 w 4008470"/>
              <a:gd name="connsiteY11" fmla="*/ 949617 h 4612766"/>
              <a:gd name="connsiteX12" fmla="*/ 1016773 w 4008470"/>
              <a:gd name="connsiteY12" fmla="*/ 2874495 h 4612766"/>
              <a:gd name="connsiteX13" fmla="*/ 0 w 4008470"/>
              <a:gd name="connsiteY13" fmla="*/ 4612766 h 4612766"/>
              <a:gd name="connsiteX14" fmla="*/ 0 w 4008470"/>
              <a:gd name="connsiteY14" fmla="*/ 4612766 h 4612766"/>
              <a:gd name="connsiteX0" fmla="*/ 2248004 w 4008470"/>
              <a:gd name="connsiteY0" fmla="*/ 2909989 h 4612766"/>
              <a:gd name="connsiteX1" fmla="*/ 2172536 w 4008470"/>
              <a:gd name="connsiteY1" fmla="*/ 3138693 h 4612766"/>
              <a:gd name="connsiteX2" fmla="*/ 2632875 w 4008470"/>
              <a:gd name="connsiteY2" fmla="*/ 3293595 h 4612766"/>
              <a:gd name="connsiteX3" fmla="*/ 3509921 w 4008470"/>
              <a:gd name="connsiteY3" fmla="*/ 3318940 h 4612766"/>
              <a:gd name="connsiteX4" fmla="*/ 3555226 w 4008470"/>
              <a:gd name="connsiteY4" fmla="*/ 2864141 h 4612766"/>
              <a:gd name="connsiteX5" fmla="*/ 3710053 w 4008470"/>
              <a:gd name="connsiteY5" fmla="*/ 2718758 h 4612766"/>
              <a:gd name="connsiteX6" fmla="*/ 3664806 w 4008470"/>
              <a:gd name="connsiteY6" fmla="*/ 2632394 h 4612766"/>
              <a:gd name="connsiteX7" fmla="*/ 3752850 w 4008470"/>
              <a:gd name="connsiteY7" fmla="*/ 2536316 h 4612766"/>
              <a:gd name="connsiteX8" fmla="*/ 3686175 w 4008470"/>
              <a:gd name="connsiteY8" fmla="*/ 2327594 h 4612766"/>
              <a:gd name="connsiteX9" fmla="*/ 4008452 w 4008470"/>
              <a:gd name="connsiteY9" fmla="*/ 2118045 h 4612766"/>
              <a:gd name="connsiteX10" fmla="*/ 3592581 w 4008470"/>
              <a:gd name="connsiteY10" fmla="*/ 1501321 h 4612766"/>
              <a:gd name="connsiteX11" fmla="*/ 2000996 w 4008470"/>
              <a:gd name="connsiteY11" fmla="*/ 264 h 4612766"/>
              <a:gd name="connsiteX12" fmla="*/ 549303 w 4008470"/>
              <a:gd name="connsiteY12" fmla="*/ 949617 h 4612766"/>
              <a:gd name="connsiteX13" fmla="*/ 1016773 w 4008470"/>
              <a:gd name="connsiteY13" fmla="*/ 2874495 h 4612766"/>
              <a:gd name="connsiteX14" fmla="*/ 0 w 4008470"/>
              <a:gd name="connsiteY14" fmla="*/ 4612766 h 4612766"/>
              <a:gd name="connsiteX15" fmla="*/ 0 w 4008470"/>
              <a:gd name="connsiteY15" fmla="*/ 4612766 h 4612766"/>
              <a:gd name="connsiteX0" fmla="*/ 2248004 w 4008470"/>
              <a:gd name="connsiteY0" fmla="*/ 2909989 h 4612766"/>
              <a:gd name="connsiteX1" fmla="*/ 2172536 w 4008470"/>
              <a:gd name="connsiteY1" fmla="*/ 3138693 h 4612766"/>
              <a:gd name="connsiteX2" fmla="*/ 2632875 w 4008470"/>
              <a:gd name="connsiteY2" fmla="*/ 3293595 h 4612766"/>
              <a:gd name="connsiteX3" fmla="*/ 3509921 w 4008470"/>
              <a:gd name="connsiteY3" fmla="*/ 3318940 h 4612766"/>
              <a:gd name="connsiteX4" fmla="*/ 3555226 w 4008470"/>
              <a:gd name="connsiteY4" fmla="*/ 2864141 h 4612766"/>
              <a:gd name="connsiteX5" fmla="*/ 3710053 w 4008470"/>
              <a:gd name="connsiteY5" fmla="*/ 2718758 h 4612766"/>
              <a:gd name="connsiteX6" fmla="*/ 3664806 w 4008470"/>
              <a:gd name="connsiteY6" fmla="*/ 2632394 h 4612766"/>
              <a:gd name="connsiteX7" fmla="*/ 3752850 w 4008470"/>
              <a:gd name="connsiteY7" fmla="*/ 2536316 h 4612766"/>
              <a:gd name="connsiteX8" fmla="*/ 3686175 w 4008470"/>
              <a:gd name="connsiteY8" fmla="*/ 2327594 h 4612766"/>
              <a:gd name="connsiteX9" fmla="*/ 4008452 w 4008470"/>
              <a:gd name="connsiteY9" fmla="*/ 2118045 h 4612766"/>
              <a:gd name="connsiteX10" fmla="*/ 3592581 w 4008470"/>
              <a:gd name="connsiteY10" fmla="*/ 1501321 h 4612766"/>
              <a:gd name="connsiteX11" fmla="*/ 2000996 w 4008470"/>
              <a:gd name="connsiteY11" fmla="*/ 264 h 4612766"/>
              <a:gd name="connsiteX12" fmla="*/ 549303 w 4008470"/>
              <a:gd name="connsiteY12" fmla="*/ 949617 h 4612766"/>
              <a:gd name="connsiteX13" fmla="*/ 1016773 w 4008470"/>
              <a:gd name="connsiteY13" fmla="*/ 2874495 h 4612766"/>
              <a:gd name="connsiteX14" fmla="*/ 0 w 4008470"/>
              <a:gd name="connsiteY14" fmla="*/ 4612766 h 4612766"/>
              <a:gd name="connsiteX15" fmla="*/ 0 w 4008470"/>
              <a:gd name="connsiteY15" fmla="*/ 4612766 h 4612766"/>
              <a:gd name="connsiteX0" fmla="*/ 2248004 w 4008470"/>
              <a:gd name="connsiteY0" fmla="*/ 2909989 h 4612766"/>
              <a:gd name="connsiteX1" fmla="*/ 2172536 w 4008470"/>
              <a:gd name="connsiteY1" fmla="*/ 3138693 h 4612766"/>
              <a:gd name="connsiteX2" fmla="*/ 2632875 w 4008470"/>
              <a:gd name="connsiteY2" fmla="*/ 3293595 h 4612766"/>
              <a:gd name="connsiteX3" fmla="*/ 3509921 w 4008470"/>
              <a:gd name="connsiteY3" fmla="*/ 3318940 h 4612766"/>
              <a:gd name="connsiteX4" fmla="*/ 3555226 w 4008470"/>
              <a:gd name="connsiteY4" fmla="*/ 2864141 h 4612766"/>
              <a:gd name="connsiteX5" fmla="*/ 3710053 w 4008470"/>
              <a:gd name="connsiteY5" fmla="*/ 2718758 h 4612766"/>
              <a:gd name="connsiteX6" fmla="*/ 3664806 w 4008470"/>
              <a:gd name="connsiteY6" fmla="*/ 2632394 h 4612766"/>
              <a:gd name="connsiteX7" fmla="*/ 3752850 w 4008470"/>
              <a:gd name="connsiteY7" fmla="*/ 2536316 h 4612766"/>
              <a:gd name="connsiteX8" fmla="*/ 3686175 w 4008470"/>
              <a:gd name="connsiteY8" fmla="*/ 2327594 h 4612766"/>
              <a:gd name="connsiteX9" fmla="*/ 4008452 w 4008470"/>
              <a:gd name="connsiteY9" fmla="*/ 2118045 h 4612766"/>
              <a:gd name="connsiteX10" fmla="*/ 3592581 w 4008470"/>
              <a:gd name="connsiteY10" fmla="*/ 1501321 h 4612766"/>
              <a:gd name="connsiteX11" fmla="*/ 2000996 w 4008470"/>
              <a:gd name="connsiteY11" fmla="*/ 264 h 4612766"/>
              <a:gd name="connsiteX12" fmla="*/ 549303 w 4008470"/>
              <a:gd name="connsiteY12" fmla="*/ 949617 h 4612766"/>
              <a:gd name="connsiteX13" fmla="*/ 1016773 w 4008470"/>
              <a:gd name="connsiteY13" fmla="*/ 2874495 h 4612766"/>
              <a:gd name="connsiteX14" fmla="*/ 0 w 4008470"/>
              <a:gd name="connsiteY14" fmla="*/ 4612766 h 4612766"/>
              <a:gd name="connsiteX15" fmla="*/ 0 w 4008470"/>
              <a:gd name="connsiteY15" fmla="*/ 4612766 h 4612766"/>
              <a:gd name="connsiteX0" fmla="*/ 2127424 w 4008470"/>
              <a:gd name="connsiteY0" fmla="*/ 2809506 h 4612766"/>
              <a:gd name="connsiteX1" fmla="*/ 2172536 w 4008470"/>
              <a:gd name="connsiteY1" fmla="*/ 3138693 h 4612766"/>
              <a:gd name="connsiteX2" fmla="*/ 2632875 w 4008470"/>
              <a:gd name="connsiteY2" fmla="*/ 3293595 h 4612766"/>
              <a:gd name="connsiteX3" fmla="*/ 3509921 w 4008470"/>
              <a:gd name="connsiteY3" fmla="*/ 3318940 h 4612766"/>
              <a:gd name="connsiteX4" fmla="*/ 3555226 w 4008470"/>
              <a:gd name="connsiteY4" fmla="*/ 2864141 h 4612766"/>
              <a:gd name="connsiteX5" fmla="*/ 3710053 w 4008470"/>
              <a:gd name="connsiteY5" fmla="*/ 2718758 h 4612766"/>
              <a:gd name="connsiteX6" fmla="*/ 3664806 w 4008470"/>
              <a:gd name="connsiteY6" fmla="*/ 2632394 h 4612766"/>
              <a:gd name="connsiteX7" fmla="*/ 3752850 w 4008470"/>
              <a:gd name="connsiteY7" fmla="*/ 2536316 h 4612766"/>
              <a:gd name="connsiteX8" fmla="*/ 3686175 w 4008470"/>
              <a:gd name="connsiteY8" fmla="*/ 2327594 h 4612766"/>
              <a:gd name="connsiteX9" fmla="*/ 4008452 w 4008470"/>
              <a:gd name="connsiteY9" fmla="*/ 2118045 h 4612766"/>
              <a:gd name="connsiteX10" fmla="*/ 3592581 w 4008470"/>
              <a:gd name="connsiteY10" fmla="*/ 1501321 h 4612766"/>
              <a:gd name="connsiteX11" fmla="*/ 2000996 w 4008470"/>
              <a:gd name="connsiteY11" fmla="*/ 264 h 4612766"/>
              <a:gd name="connsiteX12" fmla="*/ 549303 w 4008470"/>
              <a:gd name="connsiteY12" fmla="*/ 949617 h 4612766"/>
              <a:gd name="connsiteX13" fmla="*/ 1016773 w 4008470"/>
              <a:gd name="connsiteY13" fmla="*/ 2874495 h 4612766"/>
              <a:gd name="connsiteX14" fmla="*/ 0 w 4008470"/>
              <a:gd name="connsiteY14" fmla="*/ 4612766 h 4612766"/>
              <a:gd name="connsiteX15" fmla="*/ 0 w 4008470"/>
              <a:gd name="connsiteY15" fmla="*/ 4612766 h 4612766"/>
              <a:gd name="connsiteX0" fmla="*/ 2127424 w 4008470"/>
              <a:gd name="connsiteY0" fmla="*/ 2769313 h 4612766"/>
              <a:gd name="connsiteX1" fmla="*/ 2172536 w 4008470"/>
              <a:gd name="connsiteY1" fmla="*/ 3138693 h 4612766"/>
              <a:gd name="connsiteX2" fmla="*/ 2632875 w 4008470"/>
              <a:gd name="connsiteY2" fmla="*/ 3293595 h 4612766"/>
              <a:gd name="connsiteX3" fmla="*/ 3509921 w 4008470"/>
              <a:gd name="connsiteY3" fmla="*/ 3318940 h 4612766"/>
              <a:gd name="connsiteX4" fmla="*/ 3555226 w 4008470"/>
              <a:gd name="connsiteY4" fmla="*/ 2864141 h 4612766"/>
              <a:gd name="connsiteX5" fmla="*/ 3710053 w 4008470"/>
              <a:gd name="connsiteY5" fmla="*/ 2718758 h 4612766"/>
              <a:gd name="connsiteX6" fmla="*/ 3664806 w 4008470"/>
              <a:gd name="connsiteY6" fmla="*/ 2632394 h 4612766"/>
              <a:gd name="connsiteX7" fmla="*/ 3752850 w 4008470"/>
              <a:gd name="connsiteY7" fmla="*/ 2536316 h 4612766"/>
              <a:gd name="connsiteX8" fmla="*/ 3686175 w 4008470"/>
              <a:gd name="connsiteY8" fmla="*/ 2327594 h 4612766"/>
              <a:gd name="connsiteX9" fmla="*/ 4008452 w 4008470"/>
              <a:gd name="connsiteY9" fmla="*/ 2118045 h 4612766"/>
              <a:gd name="connsiteX10" fmla="*/ 3592581 w 4008470"/>
              <a:gd name="connsiteY10" fmla="*/ 1501321 h 4612766"/>
              <a:gd name="connsiteX11" fmla="*/ 2000996 w 4008470"/>
              <a:gd name="connsiteY11" fmla="*/ 264 h 4612766"/>
              <a:gd name="connsiteX12" fmla="*/ 549303 w 4008470"/>
              <a:gd name="connsiteY12" fmla="*/ 949617 h 4612766"/>
              <a:gd name="connsiteX13" fmla="*/ 1016773 w 4008470"/>
              <a:gd name="connsiteY13" fmla="*/ 2874495 h 4612766"/>
              <a:gd name="connsiteX14" fmla="*/ 0 w 4008470"/>
              <a:gd name="connsiteY14" fmla="*/ 4612766 h 4612766"/>
              <a:gd name="connsiteX15" fmla="*/ 0 w 4008470"/>
              <a:gd name="connsiteY15" fmla="*/ 4612766 h 4612766"/>
              <a:gd name="connsiteX0" fmla="*/ 2102304 w 4008470"/>
              <a:gd name="connsiteY0" fmla="*/ 2759264 h 4612766"/>
              <a:gd name="connsiteX1" fmla="*/ 2172536 w 4008470"/>
              <a:gd name="connsiteY1" fmla="*/ 3138693 h 4612766"/>
              <a:gd name="connsiteX2" fmla="*/ 2632875 w 4008470"/>
              <a:gd name="connsiteY2" fmla="*/ 3293595 h 4612766"/>
              <a:gd name="connsiteX3" fmla="*/ 3509921 w 4008470"/>
              <a:gd name="connsiteY3" fmla="*/ 3318940 h 4612766"/>
              <a:gd name="connsiteX4" fmla="*/ 3555226 w 4008470"/>
              <a:gd name="connsiteY4" fmla="*/ 2864141 h 4612766"/>
              <a:gd name="connsiteX5" fmla="*/ 3710053 w 4008470"/>
              <a:gd name="connsiteY5" fmla="*/ 2718758 h 4612766"/>
              <a:gd name="connsiteX6" fmla="*/ 3664806 w 4008470"/>
              <a:gd name="connsiteY6" fmla="*/ 2632394 h 4612766"/>
              <a:gd name="connsiteX7" fmla="*/ 3752850 w 4008470"/>
              <a:gd name="connsiteY7" fmla="*/ 2536316 h 4612766"/>
              <a:gd name="connsiteX8" fmla="*/ 3686175 w 4008470"/>
              <a:gd name="connsiteY8" fmla="*/ 2327594 h 4612766"/>
              <a:gd name="connsiteX9" fmla="*/ 4008452 w 4008470"/>
              <a:gd name="connsiteY9" fmla="*/ 2118045 h 4612766"/>
              <a:gd name="connsiteX10" fmla="*/ 3592581 w 4008470"/>
              <a:gd name="connsiteY10" fmla="*/ 1501321 h 4612766"/>
              <a:gd name="connsiteX11" fmla="*/ 2000996 w 4008470"/>
              <a:gd name="connsiteY11" fmla="*/ 264 h 4612766"/>
              <a:gd name="connsiteX12" fmla="*/ 549303 w 4008470"/>
              <a:gd name="connsiteY12" fmla="*/ 949617 h 4612766"/>
              <a:gd name="connsiteX13" fmla="*/ 1016773 w 4008470"/>
              <a:gd name="connsiteY13" fmla="*/ 2874495 h 4612766"/>
              <a:gd name="connsiteX14" fmla="*/ 0 w 4008470"/>
              <a:gd name="connsiteY14" fmla="*/ 4612766 h 4612766"/>
              <a:gd name="connsiteX15" fmla="*/ 0 w 4008470"/>
              <a:gd name="connsiteY15" fmla="*/ 4612766 h 4612766"/>
              <a:gd name="connsiteX0" fmla="*/ 2094989 w 4008470"/>
              <a:gd name="connsiteY0" fmla="*/ 2810471 h 4612766"/>
              <a:gd name="connsiteX1" fmla="*/ 2172536 w 4008470"/>
              <a:gd name="connsiteY1" fmla="*/ 3138693 h 4612766"/>
              <a:gd name="connsiteX2" fmla="*/ 2632875 w 4008470"/>
              <a:gd name="connsiteY2" fmla="*/ 3293595 h 4612766"/>
              <a:gd name="connsiteX3" fmla="*/ 3509921 w 4008470"/>
              <a:gd name="connsiteY3" fmla="*/ 3318940 h 4612766"/>
              <a:gd name="connsiteX4" fmla="*/ 3555226 w 4008470"/>
              <a:gd name="connsiteY4" fmla="*/ 2864141 h 4612766"/>
              <a:gd name="connsiteX5" fmla="*/ 3710053 w 4008470"/>
              <a:gd name="connsiteY5" fmla="*/ 2718758 h 4612766"/>
              <a:gd name="connsiteX6" fmla="*/ 3664806 w 4008470"/>
              <a:gd name="connsiteY6" fmla="*/ 2632394 h 4612766"/>
              <a:gd name="connsiteX7" fmla="*/ 3752850 w 4008470"/>
              <a:gd name="connsiteY7" fmla="*/ 2536316 h 4612766"/>
              <a:gd name="connsiteX8" fmla="*/ 3686175 w 4008470"/>
              <a:gd name="connsiteY8" fmla="*/ 2327594 h 4612766"/>
              <a:gd name="connsiteX9" fmla="*/ 4008452 w 4008470"/>
              <a:gd name="connsiteY9" fmla="*/ 2118045 h 4612766"/>
              <a:gd name="connsiteX10" fmla="*/ 3592581 w 4008470"/>
              <a:gd name="connsiteY10" fmla="*/ 1501321 h 4612766"/>
              <a:gd name="connsiteX11" fmla="*/ 2000996 w 4008470"/>
              <a:gd name="connsiteY11" fmla="*/ 264 h 4612766"/>
              <a:gd name="connsiteX12" fmla="*/ 549303 w 4008470"/>
              <a:gd name="connsiteY12" fmla="*/ 949617 h 4612766"/>
              <a:gd name="connsiteX13" fmla="*/ 1016773 w 4008470"/>
              <a:gd name="connsiteY13" fmla="*/ 2874495 h 4612766"/>
              <a:gd name="connsiteX14" fmla="*/ 0 w 4008470"/>
              <a:gd name="connsiteY14" fmla="*/ 4612766 h 4612766"/>
              <a:gd name="connsiteX15" fmla="*/ 0 w 4008470"/>
              <a:gd name="connsiteY15" fmla="*/ 4612766 h 4612766"/>
              <a:gd name="connsiteX0" fmla="*/ 2094989 w 4008470"/>
              <a:gd name="connsiteY0" fmla="*/ 2810454 h 4612749"/>
              <a:gd name="connsiteX1" fmla="*/ 2172536 w 4008470"/>
              <a:gd name="connsiteY1" fmla="*/ 3138676 h 4612749"/>
              <a:gd name="connsiteX2" fmla="*/ 2632875 w 4008470"/>
              <a:gd name="connsiteY2" fmla="*/ 3293578 h 4612749"/>
              <a:gd name="connsiteX3" fmla="*/ 3509921 w 4008470"/>
              <a:gd name="connsiteY3" fmla="*/ 3318923 h 4612749"/>
              <a:gd name="connsiteX4" fmla="*/ 3555226 w 4008470"/>
              <a:gd name="connsiteY4" fmla="*/ 2864124 h 4612749"/>
              <a:gd name="connsiteX5" fmla="*/ 3710053 w 4008470"/>
              <a:gd name="connsiteY5" fmla="*/ 2718741 h 4612749"/>
              <a:gd name="connsiteX6" fmla="*/ 3664806 w 4008470"/>
              <a:gd name="connsiteY6" fmla="*/ 2632377 h 4612749"/>
              <a:gd name="connsiteX7" fmla="*/ 3752850 w 4008470"/>
              <a:gd name="connsiteY7" fmla="*/ 2536299 h 4612749"/>
              <a:gd name="connsiteX8" fmla="*/ 3686175 w 4008470"/>
              <a:gd name="connsiteY8" fmla="*/ 2327577 h 4612749"/>
              <a:gd name="connsiteX9" fmla="*/ 4008452 w 4008470"/>
              <a:gd name="connsiteY9" fmla="*/ 2118028 h 4612749"/>
              <a:gd name="connsiteX10" fmla="*/ 3592581 w 4008470"/>
              <a:gd name="connsiteY10" fmla="*/ 1501304 h 4612749"/>
              <a:gd name="connsiteX11" fmla="*/ 2000996 w 4008470"/>
              <a:gd name="connsiteY11" fmla="*/ 247 h 4612749"/>
              <a:gd name="connsiteX12" fmla="*/ 549303 w 4008470"/>
              <a:gd name="connsiteY12" fmla="*/ 949600 h 4612749"/>
              <a:gd name="connsiteX13" fmla="*/ 1016773 w 4008470"/>
              <a:gd name="connsiteY13" fmla="*/ 2874478 h 4612749"/>
              <a:gd name="connsiteX14" fmla="*/ 0 w 4008470"/>
              <a:gd name="connsiteY14" fmla="*/ 4612749 h 4612749"/>
              <a:gd name="connsiteX15" fmla="*/ 0 w 4008470"/>
              <a:gd name="connsiteY15" fmla="*/ 4612749 h 4612749"/>
              <a:gd name="connsiteX0" fmla="*/ 2279716 w 4193197"/>
              <a:gd name="connsiteY0" fmla="*/ 2810454 h 4802265"/>
              <a:gd name="connsiteX1" fmla="*/ 2357263 w 4193197"/>
              <a:gd name="connsiteY1" fmla="*/ 3138676 h 4802265"/>
              <a:gd name="connsiteX2" fmla="*/ 2817602 w 4193197"/>
              <a:gd name="connsiteY2" fmla="*/ 3293578 h 4802265"/>
              <a:gd name="connsiteX3" fmla="*/ 3694648 w 4193197"/>
              <a:gd name="connsiteY3" fmla="*/ 3318923 h 4802265"/>
              <a:gd name="connsiteX4" fmla="*/ 3739953 w 4193197"/>
              <a:gd name="connsiteY4" fmla="*/ 2864124 h 4802265"/>
              <a:gd name="connsiteX5" fmla="*/ 3894780 w 4193197"/>
              <a:gd name="connsiteY5" fmla="*/ 2718741 h 4802265"/>
              <a:gd name="connsiteX6" fmla="*/ 3849533 w 4193197"/>
              <a:gd name="connsiteY6" fmla="*/ 2632377 h 4802265"/>
              <a:gd name="connsiteX7" fmla="*/ 3937577 w 4193197"/>
              <a:gd name="connsiteY7" fmla="*/ 2536299 h 4802265"/>
              <a:gd name="connsiteX8" fmla="*/ 3870902 w 4193197"/>
              <a:gd name="connsiteY8" fmla="*/ 2327577 h 4802265"/>
              <a:gd name="connsiteX9" fmla="*/ 4193179 w 4193197"/>
              <a:gd name="connsiteY9" fmla="*/ 2118028 h 4802265"/>
              <a:gd name="connsiteX10" fmla="*/ 3777308 w 4193197"/>
              <a:gd name="connsiteY10" fmla="*/ 1501304 h 4802265"/>
              <a:gd name="connsiteX11" fmla="*/ 2185723 w 4193197"/>
              <a:gd name="connsiteY11" fmla="*/ 247 h 4802265"/>
              <a:gd name="connsiteX12" fmla="*/ 734030 w 4193197"/>
              <a:gd name="connsiteY12" fmla="*/ 949600 h 4802265"/>
              <a:gd name="connsiteX13" fmla="*/ 1201500 w 4193197"/>
              <a:gd name="connsiteY13" fmla="*/ 2874478 h 4802265"/>
              <a:gd name="connsiteX14" fmla="*/ 184727 w 4193197"/>
              <a:gd name="connsiteY14" fmla="*/ 4612749 h 4802265"/>
              <a:gd name="connsiteX15" fmla="*/ 0 w 4193197"/>
              <a:gd name="connsiteY15" fmla="*/ 4797476 h 4802265"/>
              <a:gd name="connsiteX0" fmla="*/ 2094989 w 4008470"/>
              <a:gd name="connsiteY0" fmla="*/ 2810454 h 4612749"/>
              <a:gd name="connsiteX1" fmla="*/ 2172536 w 4008470"/>
              <a:gd name="connsiteY1" fmla="*/ 3138676 h 4612749"/>
              <a:gd name="connsiteX2" fmla="*/ 2632875 w 4008470"/>
              <a:gd name="connsiteY2" fmla="*/ 3293578 h 4612749"/>
              <a:gd name="connsiteX3" fmla="*/ 3509921 w 4008470"/>
              <a:gd name="connsiteY3" fmla="*/ 3318923 h 4612749"/>
              <a:gd name="connsiteX4" fmla="*/ 3555226 w 4008470"/>
              <a:gd name="connsiteY4" fmla="*/ 2864124 h 4612749"/>
              <a:gd name="connsiteX5" fmla="*/ 3710053 w 4008470"/>
              <a:gd name="connsiteY5" fmla="*/ 2718741 h 4612749"/>
              <a:gd name="connsiteX6" fmla="*/ 3664806 w 4008470"/>
              <a:gd name="connsiteY6" fmla="*/ 2632377 h 4612749"/>
              <a:gd name="connsiteX7" fmla="*/ 3752850 w 4008470"/>
              <a:gd name="connsiteY7" fmla="*/ 2536299 h 4612749"/>
              <a:gd name="connsiteX8" fmla="*/ 3686175 w 4008470"/>
              <a:gd name="connsiteY8" fmla="*/ 2327577 h 4612749"/>
              <a:gd name="connsiteX9" fmla="*/ 4008452 w 4008470"/>
              <a:gd name="connsiteY9" fmla="*/ 2118028 h 4612749"/>
              <a:gd name="connsiteX10" fmla="*/ 3592581 w 4008470"/>
              <a:gd name="connsiteY10" fmla="*/ 1501304 h 4612749"/>
              <a:gd name="connsiteX11" fmla="*/ 2000996 w 4008470"/>
              <a:gd name="connsiteY11" fmla="*/ 247 h 4612749"/>
              <a:gd name="connsiteX12" fmla="*/ 549303 w 4008470"/>
              <a:gd name="connsiteY12" fmla="*/ 949600 h 4612749"/>
              <a:gd name="connsiteX13" fmla="*/ 1016773 w 4008470"/>
              <a:gd name="connsiteY13" fmla="*/ 2874478 h 4612749"/>
              <a:gd name="connsiteX14" fmla="*/ 0 w 4008470"/>
              <a:gd name="connsiteY14" fmla="*/ 4612749 h 4612749"/>
              <a:gd name="connsiteX0" fmla="*/ 2279716 w 4193197"/>
              <a:gd name="connsiteY0" fmla="*/ 2810454 h 4732822"/>
              <a:gd name="connsiteX1" fmla="*/ 2357263 w 4193197"/>
              <a:gd name="connsiteY1" fmla="*/ 3138676 h 4732822"/>
              <a:gd name="connsiteX2" fmla="*/ 2817602 w 4193197"/>
              <a:gd name="connsiteY2" fmla="*/ 3293578 h 4732822"/>
              <a:gd name="connsiteX3" fmla="*/ 3694648 w 4193197"/>
              <a:gd name="connsiteY3" fmla="*/ 3318923 h 4732822"/>
              <a:gd name="connsiteX4" fmla="*/ 3739953 w 4193197"/>
              <a:gd name="connsiteY4" fmla="*/ 2864124 h 4732822"/>
              <a:gd name="connsiteX5" fmla="*/ 3894780 w 4193197"/>
              <a:gd name="connsiteY5" fmla="*/ 2718741 h 4732822"/>
              <a:gd name="connsiteX6" fmla="*/ 3849533 w 4193197"/>
              <a:gd name="connsiteY6" fmla="*/ 2632377 h 4732822"/>
              <a:gd name="connsiteX7" fmla="*/ 3937577 w 4193197"/>
              <a:gd name="connsiteY7" fmla="*/ 2536299 h 4732822"/>
              <a:gd name="connsiteX8" fmla="*/ 3870902 w 4193197"/>
              <a:gd name="connsiteY8" fmla="*/ 2327577 h 4732822"/>
              <a:gd name="connsiteX9" fmla="*/ 4193179 w 4193197"/>
              <a:gd name="connsiteY9" fmla="*/ 2118028 h 4732822"/>
              <a:gd name="connsiteX10" fmla="*/ 3777308 w 4193197"/>
              <a:gd name="connsiteY10" fmla="*/ 1501304 h 4732822"/>
              <a:gd name="connsiteX11" fmla="*/ 2185723 w 4193197"/>
              <a:gd name="connsiteY11" fmla="*/ 247 h 4732822"/>
              <a:gd name="connsiteX12" fmla="*/ 734030 w 4193197"/>
              <a:gd name="connsiteY12" fmla="*/ 949600 h 4732822"/>
              <a:gd name="connsiteX13" fmla="*/ 1201500 w 4193197"/>
              <a:gd name="connsiteY13" fmla="*/ 2874478 h 4732822"/>
              <a:gd name="connsiteX14" fmla="*/ 0 w 4193197"/>
              <a:gd name="connsiteY14" fmla="*/ 4732822 h 4732822"/>
              <a:gd name="connsiteX0" fmla="*/ 2279716 w 4193197"/>
              <a:gd name="connsiteY0" fmla="*/ 2810222 h 4732590"/>
              <a:gd name="connsiteX1" fmla="*/ 2357263 w 4193197"/>
              <a:gd name="connsiteY1" fmla="*/ 3138444 h 4732590"/>
              <a:gd name="connsiteX2" fmla="*/ 2817602 w 4193197"/>
              <a:gd name="connsiteY2" fmla="*/ 3293346 h 4732590"/>
              <a:gd name="connsiteX3" fmla="*/ 3694648 w 4193197"/>
              <a:gd name="connsiteY3" fmla="*/ 3318691 h 4732590"/>
              <a:gd name="connsiteX4" fmla="*/ 3739953 w 4193197"/>
              <a:gd name="connsiteY4" fmla="*/ 2863892 h 4732590"/>
              <a:gd name="connsiteX5" fmla="*/ 3894780 w 4193197"/>
              <a:gd name="connsiteY5" fmla="*/ 2718509 h 4732590"/>
              <a:gd name="connsiteX6" fmla="*/ 3849533 w 4193197"/>
              <a:gd name="connsiteY6" fmla="*/ 2632145 h 4732590"/>
              <a:gd name="connsiteX7" fmla="*/ 3937577 w 4193197"/>
              <a:gd name="connsiteY7" fmla="*/ 2536067 h 4732590"/>
              <a:gd name="connsiteX8" fmla="*/ 3870902 w 4193197"/>
              <a:gd name="connsiteY8" fmla="*/ 2327345 h 4732590"/>
              <a:gd name="connsiteX9" fmla="*/ 4193179 w 4193197"/>
              <a:gd name="connsiteY9" fmla="*/ 2117796 h 4732590"/>
              <a:gd name="connsiteX10" fmla="*/ 3777308 w 4193197"/>
              <a:gd name="connsiteY10" fmla="*/ 1501072 h 4732590"/>
              <a:gd name="connsiteX11" fmla="*/ 2185723 w 4193197"/>
              <a:gd name="connsiteY11" fmla="*/ 15 h 4732590"/>
              <a:gd name="connsiteX12" fmla="*/ 734030 w 4193197"/>
              <a:gd name="connsiteY12" fmla="*/ 949368 h 4732590"/>
              <a:gd name="connsiteX13" fmla="*/ 1201500 w 4193197"/>
              <a:gd name="connsiteY13" fmla="*/ 2874246 h 4732590"/>
              <a:gd name="connsiteX14" fmla="*/ 0 w 4193197"/>
              <a:gd name="connsiteY14" fmla="*/ 4732590 h 4732590"/>
              <a:gd name="connsiteX0" fmla="*/ 2279716 w 4193197"/>
              <a:gd name="connsiteY0" fmla="*/ 2810579 h 4732947"/>
              <a:gd name="connsiteX1" fmla="*/ 2357263 w 4193197"/>
              <a:gd name="connsiteY1" fmla="*/ 3138801 h 4732947"/>
              <a:gd name="connsiteX2" fmla="*/ 2817602 w 4193197"/>
              <a:gd name="connsiteY2" fmla="*/ 3293703 h 4732947"/>
              <a:gd name="connsiteX3" fmla="*/ 3694648 w 4193197"/>
              <a:gd name="connsiteY3" fmla="*/ 3319048 h 4732947"/>
              <a:gd name="connsiteX4" fmla="*/ 3739953 w 4193197"/>
              <a:gd name="connsiteY4" fmla="*/ 2864249 h 4732947"/>
              <a:gd name="connsiteX5" fmla="*/ 3894780 w 4193197"/>
              <a:gd name="connsiteY5" fmla="*/ 2718866 h 4732947"/>
              <a:gd name="connsiteX6" fmla="*/ 3849533 w 4193197"/>
              <a:gd name="connsiteY6" fmla="*/ 2632502 h 4732947"/>
              <a:gd name="connsiteX7" fmla="*/ 3937577 w 4193197"/>
              <a:gd name="connsiteY7" fmla="*/ 2536424 h 4732947"/>
              <a:gd name="connsiteX8" fmla="*/ 3870902 w 4193197"/>
              <a:gd name="connsiteY8" fmla="*/ 2327702 h 4732947"/>
              <a:gd name="connsiteX9" fmla="*/ 4193179 w 4193197"/>
              <a:gd name="connsiteY9" fmla="*/ 2118153 h 4732947"/>
              <a:gd name="connsiteX10" fmla="*/ 3777308 w 4193197"/>
              <a:gd name="connsiteY10" fmla="*/ 1501429 h 4732947"/>
              <a:gd name="connsiteX11" fmla="*/ 2185723 w 4193197"/>
              <a:gd name="connsiteY11" fmla="*/ 372 h 4732947"/>
              <a:gd name="connsiteX12" fmla="*/ 734030 w 4193197"/>
              <a:gd name="connsiteY12" fmla="*/ 949725 h 4732947"/>
              <a:gd name="connsiteX13" fmla="*/ 1201500 w 4193197"/>
              <a:gd name="connsiteY13" fmla="*/ 2874603 h 4732947"/>
              <a:gd name="connsiteX14" fmla="*/ 0 w 4193197"/>
              <a:gd name="connsiteY14" fmla="*/ 4732947 h 4732947"/>
              <a:gd name="connsiteX0" fmla="*/ 2279716 w 4193197"/>
              <a:gd name="connsiteY0" fmla="*/ 2810605 h 4732973"/>
              <a:gd name="connsiteX1" fmla="*/ 2357263 w 4193197"/>
              <a:gd name="connsiteY1" fmla="*/ 3138827 h 4732973"/>
              <a:gd name="connsiteX2" fmla="*/ 2817602 w 4193197"/>
              <a:gd name="connsiteY2" fmla="*/ 3293729 h 4732973"/>
              <a:gd name="connsiteX3" fmla="*/ 3694648 w 4193197"/>
              <a:gd name="connsiteY3" fmla="*/ 3319074 h 4732973"/>
              <a:gd name="connsiteX4" fmla="*/ 3739953 w 4193197"/>
              <a:gd name="connsiteY4" fmla="*/ 2864275 h 4732973"/>
              <a:gd name="connsiteX5" fmla="*/ 3894780 w 4193197"/>
              <a:gd name="connsiteY5" fmla="*/ 2718892 h 4732973"/>
              <a:gd name="connsiteX6" fmla="*/ 3849533 w 4193197"/>
              <a:gd name="connsiteY6" fmla="*/ 2632528 h 4732973"/>
              <a:gd name="connsiteX7" fmla="*/ 3937577 w 4193197"/>
              <a:gd name="connsiteY7" fmla="*/ 2536450 h 4732973"/>
              <a:gd name="connsiteX8" fmla="*/ 3870902 w 4193197"/>
              <a:gd name="connsiteY8" fmla="*/ 2327728 h 4732973"/>
              <a:gd name="connsiteX9" fmla="*/ 4193179 w 4193197"/>
              <a:gd name="connsiteY9" fmla="*/ 2118179 h 4732973"/>
              <a:gd name="connsiteX10" fmla="*/ 3777308 w 4193197"/>
              <a:gd name="connsiteY10" fmla="*/ 1501455 h 4732973"/>
              <a:gd name="connsiteX11" fmla="*/ 2185723 w 4193197"/>
              <a:gd name="connsiteY11" fmla="*/ 398 h 4732973"/>
              <a:gd name="connsiteX12" fmla="*/ 734030 w 4193197"/>
              <a:gd name="connsiteY12" fmla="*/ 949751 h 4732973"/>
              <a:gd name="connsiteX13" fmla="*/ 1201500 w 4193197"/>
              <a:gd name="connsiteY13" fmla="*/ 2874629 h 4732973"/>
              <a:gd name="connsiteX14" fmla="*/ 0 w 4193197"/>
              <a:gd name="connsiteY14" fmla="*/ 4732973 h 4732973"/>
              <a:gd name="connsiteX0" fmla="*/ 2279716 w 4193197"/>
              <a:gd name="connsiteY0" fmla="*/ 2810605 h 4732973"/>
              <a:gd name="connsiteX1" fmla="*/ 2357263 w 4193197"/>
              <a:gd name="connsiteY1" fmla="*/ 3138827 h 4732973"/>
              <a:gd name="connsiteX2" fmla="*/ 2817602 w 4193197"/>
              <a:gd name="connsiteY2" fmla="*/ 3293729 h 4732973"/>
              <a:gd name="connsiteX3" fmla="*/ 3694648 w 4193197"/>
              <a:gd name="connsiteY3" fmla="*/ 3319074 h 4732973"/>
              <a:gd name="connsiteX4" fmla="*/ 3739953 w 4193197"/>
              <a:gd name="connsiteY4" fmla="*/ 2864275 h 4732973"/>
              <a:gd name="connsiteX5" fmla="*/ 3894780 w 4193197"/>
              <a:gd name="connsiteY5" fmla="*/ 2718892 h 4732973"/>
              <a:gd name="connsiteX6" fmla="*/ 3849533 w 4193197"/>
              <a:gd name="connsiteY6" fmla="*/ 2632528 h 4732973"/>
              <a:gd name="connsiteX7" fmla="*/ 3937577 w 4193197"/>
              <a:gd name="connsiteY7" fmla="*/ 2536450 h 4732973"/>
              <a:gd name="connsiteX8" fmla="*/ 3870902 w 4193197"/>
              <a:gd name="connsiteY8" fmla="*/ 2327728 h 4732973"/>
              <a:gd name="connsiteX9" fmla="*/ 4193179 w 4193197"/>
              <a:gd name="connsiteY9" fmla="*/ 2118179 h 4732973"/>
              <a:gd name="connsiteX10" fmla="*/ 3777308 w 4193197"/>
              <a:gd name="connsiteY10" fmla="*/ 1501455 h 4732973"/>
              <a:gd name="connsiteX11" fmla="*/ 2185723 w 4193197"/>
              <a:gd name="connsiteY11" fmla="*/ 398 h 4732973"/>
              <a:gd name="connsiteX12" fmla="*/ 734030 w 4193197"/>
              <a:gd name="connsiteY12" fmla="*/ 949751 h 4732973"/>
              <a:gd name="connsiteX13" fmla="*/ 1201500 w 4193197"/>
              <a:gd name="connsiteY13" fmla="*/ 2874629 h 4732973"/>
              <a:gd name="connsiteX14" fmla="*/ 0 w 4193197"/>
              <a:gd name="connsiteY14" fmla="*/ 4732973 h 4732973"/>
              <a:gd name="connsiteX0" fmla="*/ 2279716 w 4193197"/>
              <a:gd name="connsiteY0" fmla="*/ 2810245 h 4732613"/>
              <a:gd name="connsiteX1" fmla="*/ 2357263 w 4193197"/>
              <a:gd name="connsiteY1" fmla="*/ 3138467 h 4732613"/>
              <a:gd name="connsiteX2" fmla="*/ 2817602 w 4193197"/>
              <a:gd name="connsiteY2" fmla="*/ 3293369 h 4732613"/>
              <a:gd name="connsiteX3" fmla="*/ 3694648 w 4193197"/>
              <a:gd name="connsiteY3" fmla="*/ 3318714 h 4732613"/>
              <a:gd name="connsiteX4" fmla="*/ 3739953 w 4193197"/>
              <a:gd name="connsiteY4" fmla="*/ 2863915 h 4732613"/>
              <a:gd name="connsiteX5" fmla="*/ 3894780 w 4193197"/>
              <a:gd name="connsiteY5" fmla="*/ 2718532 h 4732613"/>
              <a:gd name="connsiteX6" fmla="*/ 3849533 w 4193197"/>
              <a:gd name="connsiteY6" fmla="*/ 2632168 h 4732613"/>
              <a:gd name="connsiteX7" fmla="*/ 3937577 w 4193197"/>
              <a:gd name="connsiteY7" fmla="*/ 2536090 h 4732613"/>
              <a:gd name="connsiteX8" fmla="*/ 3870902 w 4193197"/>
              <a:gd name="connsiteY8" fmla="*/ 2327368 h 4732613"/>
              <a:gd name="connsiteX9" fmla="*/ 4193179 w 4193197"/>
              <a:gd name="connsiteY9" fmla="*/ 2117819 h 4732613"/>
              <a:gd name="connsiteX10" fmla="*/ 3777308 w 4193197"/>
              <a:gd name="connsiteY10" fmla="*/ 1501095 h 4732613"/>
              <a:gd name="connsiteX11" fmla="*/ 2185723 w 4193197"/>
              <a:gd name="connsiteY11" fmla="*/ 38 h 4732613"/>
              <a:gd name="connsiteX12" fmla="*/ 734030 w 4193197"/>
              <a:gd name="connsiteY12" fmla="*/ 949391 h 4732613"/>
              <a:gd name="connsiteX13" fmla="*/ 1201500 w 4193197"/>
              <a:gd name="connsiteY13" fmla="*/ 2874269 h 4732613"/>
              <a:gd name="connsiteX14" fmla="*/ 0 w 4193197"/>
              <a:gd name="connsiteY14" fmla="*/ 4732613 h 4732613"/>
              <a:gd name="connsiteX0" fmla="*/ 2146101 w 4193197"/>
              <a:gd name="connsiteY0" fmla="*/ 2793543 h 4732613"/>
              <a:gd name="connsiteX1" fmla="*/ 2357263 w 4193197"/>
              <a:gd name="connsiteY1" fmla="*/ 3138467 h 4732613"/>
              <a:gd name="connsiteX2" fmla="*/ 2817602 w 4193197"/>
              <a:gd name="connsiteY2" fmla="*/ 3293369 h 4732613"/>
              <a:gd name="connsiteX3" fmla="*/ 3694648 w 4193197"/>
              <a:gd name="connsiteY3" fmla="*/ 3318714 h 4732613"/>
              <a:gd name="connsiteX4" fmla="*/ 3739953 w 4193197"/>
              <a:gd name="connsiteY4" fmla="*/ 2863915 h 4732613"/>
              <a:gd name="connsiteX5" fmla="*/ 3894780 w 4193197"/>
              <a:gd name="connsiteY5" fmla="*/ 2718532 h 4732613"/>
              <a:gd name="connsiteX6" fmla="*/ 3849533 w 4193197"/>
              <a:gd name="connsiteY6" fmla="*/ 2632168 h 4732613"/>
              <a:gd name="connsiteX7" fmla="*/ 3937577 w 4193197"/>
              <a:gd name="connsiteY7" fmla="*/ 2536090 h 4732613"/>
              <a:gd name="connsiteX8" fmla="*/ 3870902 w 4193197"/>
              <a:gd name="connsiteY8" fmla="*/ 2327368 h 4732613"/>
              <a:gd name="connsiteX9" fmla="*/ 4193179 w 4193197"/>
              <a:gd name="connsiteY9" fmla="*/ 2117819 h 4732613"/>
              <a:gd name="connsiteX10" fmla="*/ 3777308 w 4193197"/>
              <a:gd name="connsiteY10" fmla="*/ 1501095 h 4732613"/>
              <a:gd name="connsiteX11" fmla="*/ 2185723 w 4193197"/>
              <a:gd name="connsiteY11" fmla="*/ 38 h 4732613"/>
              <a:gd name="connsiteX12" fmla="*/ 734030 w 4193197"/>
              <a:gd name="connsiteY12" fmla="*/ 949391 h 4732613"/>
              <a:gd name="connsiteX13" fmla="*/ 1201500 w 4193197"/>
              <a:gd name="connsiteY13" fmla="*/ 2874269 h 4732613"/>
              <a:gd name="connsiteX14" fmla="*/ 0 w 4193197"/>
              <a:gd name="connsiteY14" fmla="*/ 4732613 h 4732613"/>
              <a:gd name="connsiteX0" fmla="*/ 2171154 w 4193197"/>
              <a:gd name="connsiteY0" fmla="*/ 2793543 h 4732613"/>
              <a:gd name="connsiteX1" fmla="*/ 2357263 w 4193197"/>
              <a:gd name="connsiteY1" fmla="*/ 3138467 h 4732613"/>
              <a:gd name="connsiteX2" fmla="*/ 2817602 w 4193197"/>
              <a:gd name="connsiteY2" fmla="*/ 3293369 h 4732613"/>
              <a:gd name="connsiteX3" fmla="*/ 3694648 w 4193197"/>
              <a:gd name="connsiteY3" fmla="*/ 3318714 h 4732613"/>
              <a:gd name="connsiteX4" fmla="*/ 3739953 w 4193197"/>
              <a:gd name="connsiteY4" fmla="*/ 2863915 h 4732613"/>
              <a:gd name="connsiteX5" fmla="*/ 3894780 w 4193197"/>
              <a:gd name="connsiteY5" fmla="*/ 2718532 h 4732613"/>
              <a:gd name="connsiteX6" fmla="*/ 3849533 w 4193197"/>
              <a:gd name="connsiteY6" fmla="*/ 2632168 h 4732613"/>
              <a:gd name="connsiteX7" fmla="*/ 3937577 w 4193197"/>
              <a:gd name="connsiteY7" fmla="*/ 2536090 h 4732613"/>
              <a:gd name="connsiteX8" fmla="*/ 3870902 w 4193197"/>
              <a:gd name="connsiteY8" fmla="*/ 2327368 h 4732613"/>
              <a:gd name="connsiteX9" fmla="*/ 4193179 w 4193197"/>
              <a:gd name="connsiteY9" fmla="*/ 2117819 h 4732613"/>
              <a:gd name="connsiteX10" fmla="*/ 3777308 w 4193197"/>
              <a:gd name="connsiteY10" fmla="*/ 1501095 h 4732613"/>
              <a:gd name="connsiteX11" fmla="*/ 2185723 w 4193197"/>
              <a:gd name="connsiteY11" fmla="*/ 38 h 4732613"/>
              <a:gd name="connsiteX12" fmla="*/ 734030 w 4193197"/>
              <a:gd name="connsiteY12" fmla="*/ 949391 h 4732613"/>
              <a:gd name="connsiteX13" fmla="*/ 1201500 w 4193197"/>
              <a:gd name="connsiteY13" fmla="*/ 2874269 h 4732613"/>
              <a:gd name="connsiteX14" fmla="*/ 0 w 4193197"/>
              <a:gd name="connsiteY14" fmla="*/ 4732613 h 4732613"/>
              <a:gd name="connsiteX0" fmla="*/ 2171154 w 4193197"/>
              <a:gd name="connsiteY0" fmla="*/ 2793543 h 4732613"/>
              <a:gd name="connsiteX1" fmla="*/ 2357263 w 4193197"/>
              <a:gd name="connsiteY1" fmla="*/ 3138467 h 4732613"/>
              <a:gd name="connsiteX2" fmla="*/ 2817602 w 4193197"/>
              <a:gd name="connsiteY2" fmla="*/ 3293369 h 4732613"/>
              <a:gd name="connsiteX3" fmla="*/ 3694648 w 4193197"/>
              <a:gd name="connsiteY3" fmla="*/ 3318714 h 4732613"/>
              <a:gd name="connsiteX4" fmla="*/ 3739953 w 4193197"/>
              <a:gd name="connsiteY4" fmla="*/ 2863915 h 4732613"/>
              <a:gd name="connsiteX5" fmla="*/ 3894780 w 4193197"/>
              <a:gd name="connsiteY5" fmla="*/ 2718532 h 4732613"/>
              <a:gd name="connsiteX6" fmla="*/ 3849533 w 4193197"/>
              <a:gd name="connsiteY6" fmla="*/ 2632168 h 4732613"/>
              <a:gd name="connsiteX7" fmla="*/ 3937577 w 4193197"/>
              <a:gd name="connsiteY7" fmla="*/ 2536090 h 4732613"/>
              <a:gd name="connsiteX8" fmla="*/ 3870902 w 4193197"/>
              <a:gd name="connsiteY8" fmla="*/ 2327368 h 4732613"/>
              <a:gd name="connsiteX9" fmla="*/ 4193179 w 4193197"/>
              <a:gd name="connsiteY9" fmla="*/ 2117819 h 4732613"/>
              <a:gd name="connsiteX10" fmla="*/ 3777308 w 4193197"/>
              <a:gd name="connsiteY10" fmla="*/ 1501095 h 4732613"/>
              <a:gd name="connsiteX11" fmla="*/ 2185723 w 4193197"/>
              <a:gd name="connsiteY11" fmla="*/ 38 h 4732613"/>
              <a:gd name="connsiteX12" fmla="*/ 734030 w 4193197"/>
              <a:gd name="connsiteY12" fmla="*/ 949391 h 4732613"/>
              <a:gd name="connsiteX13" fmla="*/ 1201500 w 4193197"/>
              <a:gd name="connsiteY13" fmla="*/ 2874269 h 4732613"/>
              <a:gd name="connsiteX14" fmla="*/ 0 w 4193197"/>
              <a:gd name="connsiteY14" fmla="*/ 4732613 h 47326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193197" h="4732613">
                <a:moveTo>
                  <a:pt x="2171154" y="2793543"/>
                </a:moveTo>
                <a:cubicBezTo>
                  <a:pt x="2171137" y="2796491"/>
                  <a:pt x="2241171" y="3055163"/>
                  <a:pt x="2357263" y="3138467"/>
                </a:cubicBezTo>
                <a:cubicBezTo>
                  <a:pt x="2473355" y="3221771"/>
                  <a:pt x="2602241" y="3253280"/>
                  <a:pt x="2817602" y="3293369"/>
                </a:cubicBezTo>
                <a:cubicBezTo>
                  <a:pt x="3120276" y="3326939"/>
                  <a:pt x="3353266" y="3509048"/>
                  <a:pt x="3694648" y="3318714"/>
                </a:cubicBezTo>
                <a:cubicBezTo>
                  <a:pt x="3836971" y="3193620"/>
                  <a:pt x="3740754" y="3068524"/>
                  <a:pt x="3739953" y="2863915"/>
                </a:cubicBezTo>
                <a:cubicBezTo>
                  <a:pt x="3775679" y="2763640"/>
                  <a:pt x="3886456" y="2819891"/>
                  <a:pt x="3894780" y="2718532"/>
                </a:cubicBezTo>
                <a:cubicBezTo>
                  <a:pt x="3894481" y="2664225"/>
                  <a:pt x="3872007" y="2665768"/>
                  <a:pt x="3849533" y="2632168"/>
                </a:cubicBezTo>
                <a:cubicBezTo>
                  <a:pt x="3878881" y="2600142"/>
                  <a:pt x="3931042" y="2590928"/>
                  <a:pt x="3937577" y="2536090"/>
                </a:cubicBezTo>
                <a:cubicBezTo>
                  <a:pt x="3940460" y="2476644"/>
                  <a:pt x="3869273" y="2411520"/>
                  <a:pt x="3870902" y="2327368"/>
                </a:cubicBezTo>
                <a:cubicBezTo>
                  <a:pt x="3906766" y="2246916"/>
                  <a:pt x="4161291" y="2257906"/>
                  <a:pt x="4193179" y="2117819"/>
                </a:cubicBezTo>
                <a:cubicBezTo>
                  <a:pt x="4196354" y="1985132"/>
                  <a:pt x="3794012" y="1784857"/>
                  <a:pt x="3777308" y="1501095"/>
                </a:cubicBezTo>
                <a:cubicBezTo>
                  <a:pt x="3788793" y="-21000"/>
                  <a:pt x="2469554" y="2993"/>
                  <a:pt x="2185723" y="38"/>
                </a:cubicBezTo>
                <a:cubicBezTo>
                  <a:pt x="1850254" y="-3455"/>
                  <a:pt x="986143" y="238773"/>
                  <a:pt x="734030" y="949391"/>
                </a:cubicBezTo>
                <a:cubicBezTo>
                  <a:pt x="415922" y="2116797"/>
                  <a:pt x="1089409" y="2188910"/>
                  <a:pt x="1201500" y="2874269"/>
                </a:cubicBezTo>
                <a:cubicBezTo>
                  <a:pt x="1152798" y="3891015"/>
                  <a:pt x="200250" y="4412113"/>
                  <a:pt x="0" y="4732613"/>
                </a:cubicBezTo>
              </a:path>
            </a:pathLst>
          </a:custGeom>
          <a:ln w="63500">
            <a:solidFill>
              <a:schemeClr val="bg1"/>
            </a:solidFill>
          </a:ln>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sz="1200"/>
          </a:p>
        </p:txBody>
      </p:sp>
      <p:sp>
        <p:nvSpPr>
          <p:cNvPr id="24" name="TextBox 23">
            <a:extLst>
              <a:ext uri="{FF2B5EF4-FFF2-40B4-BE49-F238E27FC236}">
                <a16:creationId xmlns:a16="http://schemas.microsoft.com/office/drawing/2014/main" xmlns="" id="{1A1D271C-7A39-26BB-DCBF-428FA714A33B}"/>
              </a:ext>
            </a:extLst>
          </p:cNvPr>
          <p:cNvSpPr txBox="1"/>
          <p:nvPr/>
        </p:nvSpPr>
        <p:spPr>
          <a:xfrm>
            <a:off x="4548150" y="344423"/>
            <a:ext cx="4442532" cy="4247317"/>
          </a:xfrm>
          <a:prstGeom prst="rect">
            <a:avLst/>
          </a:prstGeom>
          <a:noFill/>
        </p:spPr>
        <p:txBody>
          <a:bodyPr wrap="square">
            <a:spAutoFit/>
          </a:bodyPr>
          <a:lstStyle/>
          <a:p>
            <a:pPr algn="just">
              <a:lnSpc>
                <a:spcPct val="150000"/>
              </a:lnSpc>
            </a:pPr>
            <a:r>
              <a:rPr lang="vi-VN" sz="2000" b="1" smtClean="0">
                <a:solidFill>
                  <a:schemeClr val="bg1"/>
                </a:solidFill>
                <a:latin typeface="Cambria" pitchFamily="18" charset="0"/>
                <a:ea typeface="Cambria" pitchFamily="18" charset="0"/>
                <a:cs typeface="Times New Roman" panose="02020603050405020304" pitchFamily="18" charset="0"/>
              </a:rPr>
              <a:t>Bài 4. Tìm một văn bản thông tin có sử dụng phương tiện phi ngôn ngữ (lưu ý dẫn nguồn đầy đủ). Cho biết loại phương tiện phi ngôn ngữ được sử dụng và tác dụng của phương tiện ấy trong văn bản.</a:t>
            </a:r>
            <a:endParaRPr lang="en-US" sz="2000" b="1" smtClean="0">
              <a:solidFill>
                <a:schemeClr val="bg1"/>
              </a:solidFill>
              <a:latin typeface="Cambria" pitchFamily="18" charset="0"/>
              <a:ea typeface="Cambria" pitchFamily="18" charset="0"/>
              <a:cs typeface="Times New Roman" panose="02020603050405020304" pitchFamily="18" charset="0"/>
            </a:endParaRPr>
          </a:p>
          <a:p>
            <a:pPr algn="just">
              <a:lnSpc>
                <a:spcPct val="150000"/>
              </a:lnSpc>
            </a:pPr>
            <a:endParaRPr lang="en-US" sz="2000" b="1">
              <a:solidFill>
                <a:schemeClr val="bg1"/>
              </a:solidFill>
              <a:latin typeface="Cambria" pitchFamily="18" charset="0"/>
              <a:ea typeface="Cambria" pitchFamily="18" charset="0"/>
              <a:cs typeface="Times New Roman" panose="02020603050405020304" pitchFamily="18" charset="0"/>
            </a:endParaRPr>
          </a:p>
          <a:p>
            <a:pPr algn="just">
              <a:lnSpc>
                <a:spcPct val="150000"/>
              </a:lnSpc>
            </a:pPr>
            <a:r>
              <a:rPr lang="vi-VN" sz="2000" smtClean="0">
                <a:solidFill>
                  <a:schemeClr val="bg1"/>
                </a:solidFill>
                <a:latin typeface="Cambria" pitchFamily="18" charset="0"/>
                <a:ea typeface="Cambria" pitchFamily="18" charset="0"/>
                <a:cs typeface="Times New Roman" panose="02020603050405020304" pitchFamily="18" charset="0"/>
              </a:rPr>
              <a:t>(HS linh hoạt tìm kiếm trên các trang báo hoặc các văn bản thông tin khác) </a:t>
            </a:r>
            <a:endParaRPr lang="en-US" sz="2000" dirty="0">
              <a:solidFill>
                <a:schemeClr val="bg1"/>
              </a:solidFill>
              <a:latin typeface="Cambria" pitchFamily="18" charset="0"/>
              <a:ea typeface="Cambria" pitchFamily="18" charset="0"/>
              <a:cs typeface="Times New Roman" panose="02020603050405020304" pitchFamily="18" charset="0"/>
            </a:endParaRPr>
          </a:p>
        </p:txBody>
      </p:sp>
    </p:spTree>
    <p:extLst>
      <p:ext uri="{BB962C8B-B14F-4D97-AF65-F5344CB8AC3E}">
        <p14:creationId xmlns:p14="http://schemas.microsoft.com/office/powerpoint/2010/main" val="1338716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randombar(horizontal)">
                                      <p:cBhvr>
                                        <p:cTn id="7"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reeform 10"/>
          <p:cNvSpPr/>
          <p:nvPr/>
        </p:nvSpPr>
        <p:spPr>
          <a:xfrm>
            <a:off x="594917" y="4119842"/>
            <a:ext cx="2871788" cy="887440"/>
          </a:xfrm>
          <a:custGeom>
            <a:avLst/>
            <a:gdLst>
              <a:gd name="connsiteX0" fmla="*/ 0 w 3114675"/>
              <a:gd name="connsiteY0" fmla="*/ 1143000 h 1143000"/>
              <a:gd name="connsiteX1" fmla="*/ 647700 w 3114675"/>
              <a:gd name="connsiteY1" fmla="*/ 28575 h 1143000"/>
              <a:gd name="connsiteX2" fmla="*/ 2457450 w 3114675"/>
              <a:gd name="connsiteY2" fmla="*/ 0 h 1143000"/>
              <a:gd name="connsiteX3" fmla="*/ 3114675 w 3114675"/>
              <a:gd name="connsiteY3" fmla="*/ 1047750 h 1143000"/>
              <a:gd name="connsiteX4" fmla="*/ 57150 w 3114675"/>
              <a:gd name="connsiteY4" fmla="*/ 1047750 h 1143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14675" h="1143000">
                <a:moveTo>
                  <a:pt x="0" y="1143000"/>
                </a:moveTo>
                <a:lnTo>
                  <a:pt x="647700" y="28575"/>
                </a:lnTo>
                <a:lnTo>
                  <a:pt x="2457450" y="0"/>
                </a:lnTo>
                <a:lnTo>
                  <a:pt x="3114675" y="1047750"/>
                </a:lnTo>
                <a:lnTo>
                  <a:pt x="57150" y="1047750"/>
                </a:lnTo>
              </a:path>
            </a:pathLst>
          </a:custGeom>
          <a:solidFill>
            <a:schemeClr val="tx1"/>
          </a:solidFill>
          <a:ln>
            <a:noFill/>
          </a:ln>
          <a:effectLst>
            <a:softEdge rad="127000"/>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sz="2700"/>
          </a:p>
        </p:txBody>
      </p:sp>
      <p:grpSp>
        <p:nvGrpSpPr>
          <p:cNvPr id="5" name="Group 4"/>
          <p:cNvGrpSpPr/>
          <p:nvPr/>
        </p:nvGrpSpPr>
        <p:grpSpPr>
          <a:xfrm>
            <a:off x="1212572" y="2490395"/>
            <a:ext cx="1935240" cy="2515813"/>
            <a:chOff x="3491880" y="3356992"/>
            <a:chExt cx="2160240" cy="2808312"/>
          </a:xfrm>
        </p:grpSpPr>
        <p:sp>
          <p:nvSpPr>
            <p:cNvPr id="3" name="Rounded Rectangle 2"/>
            <p:cNvSpPr/>
            <p:nvPr/>
          </p:nvSpPr>
          <p:spPr>
            <a:xfrm>
              <a:off x="3491880" y="3356992"/>
              <a:ext cx="2160240" cy="2808312"/>
            </a:xfrm>
            <a:prstGeom prst="roundRect">
              <a:avLst>
                <a:gd name="adj" fmla="val 6085"/>
              </a:avLst>
            </a:prstGeom>
            <a:solidFill>
              <a:schemeClr val="accent1"/>
            </a:solidFill>
            <a:ln w="269875">
              <a:solidFill>
                <a:schemeClr val="tx1">
                  <a:lumMod val="75000"/>
                  <a:lumOff val="25000"/>
                </a:schemeClr>
              </a:solidFill>
            </a:ln>
            <a:scene3d>
              <a:camera prst="perspectiveRelaxed" fov="5700000">
                <a:rot lat="17373598" lon="0" rev="0"/>
              </a:camera>
              <a:lightRig rig="threePt" dir="t"/>
            </a:scene3d>
            <a:sp3d extrusionH="82550">
              <a:bevelT w="12700" h="254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p>
          </p:txBody>
        </p:sp>
        <p:sp>
          <p:nvSpPr>
            <p:cNvPr id="4" name="Oval 3"/>
            <p:cNvSpPr/>
            <p:nvPr/>
          </p:nvSpPr>
          <p:spPr>
            <a:xfrm>
              <a:off x="4391981" y="5415869"/>
              <a:ext cx="360040" cy="7200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grpSp>
      <p:sp>
        <p:nvSpPr>
          <p:cNvPr id="8" name="Freeform 7"/>
          <p:cNvSpPr/>
          <p:nvPr/>
        </p:nvSpPr>
        <p:spPr>
          <a:xfrm>
            <a:off x="191474" y="2175897"/>
            <a:ext cx="3903152" cy="2418213"/>
          </a:xfrm>
          <a:custGeom>
            <a:avLst/>
            <a:gdLst>
              <a:gd name="connsiteX0" fmla="*/ 704850 w 4076700"/>
              <a:gd name="connsiteY0" fmla="*/ 3171825 h 3181350"/>
              <a:gd name="connsiteX1" fmla="*/ 3143250 w 4076700"/>
              <a:gd name="connsiteY1" fmla="*/ 3181350 h 3181350"/>
              <a:gd name="connsiteX2" fmla="*/ 4076700 w 4076700"/>
              <a:gd name="connsiteY2" fmla="*/ 0 h 3181350"/>
              <a:gd name="connsiteX3" fmla="*/ 0 w 4076700"/>
              <a:gd name="connsiteY3" fmla="*/ 0 h 3181350"/>
              <a:gd name="connsiteX4" fmla="*/ 704850 w 4076700"/>
              <a:gd name="connsiteY4" fmla="*/ 3171825 h 3181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76700" h="3181350">
                <a:moveTo>
                  <a:pt x="704850" y="3171825"/>
                </a:moveTo>
                <a:lnTo>
                  <a:pt x="3143250" y="3181350"/>
                </a:lnTo>
                <a:lnTo>
                  <a:pt x="4076700" y="0"/>
                </a:lnTo>
                <a:lnTo>
                  <a:pt x="0" y="0"/>
                </a:lnTo>
                <a:lnTo>
                  <a:pt x="704850" y="3171825"/>
                </a:lnTo>
                <a:close/>
              </a:path>
            </a:pathLst>
          </a:custGeom>
          <a:gradFill flip="none" rotWithShape="1">
            <a:gsLst>
              <a:gs pos="0">
                <a:schemeClr val="accent1">
                  <a:alpha val="40000"/>
                </a:schemeClr>
              </a:gs>
              <a:gs pos="60000">
                <a:schemeClr val="bg1">
                  <a:alpha val="50000"/>
                </a:schemeClr>
              </a:gs>
              <a:gs pos="100000">
                <a:schemeClr val="bg1">
                  <a:alpha val="0"/>
                </a:schemeClr>
              </a:gs>
            </a:gsLst>
            <a:lin ang="16200000" scaled="1"/>
            <a:tileRect/>
          </a:gra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p>
        </p:txBody>
      </p:sp>
      <p:grpSp>
        <p:nvGrpSpPr>
          <p:cNvPr id="105" name="Group 104">
            <a:extLst>
              <a:ext uri="{FF2B5EF4-FFF2-40B4-BE49-F238E27FC236}">
                <a16:creationId xmlns:a16="http://schemas.microsoft.com/office/drawing/2014/main" xmlns="" id="{CA2F6623-A14F-4FD6-B005-9700D467190F}"/>
              </a:ext>
            </a:extLst>
          </p:cNvPr>
          <p:cNvGrpSpPr/>
          <p:nvPr/>
        </p:nvGrpSpPr>
        <p:grpSpPr>
          <a:xfrm rot="490439" flipH="1">
            <a:off x="3720922" y="1216163"/>
            <a:ext cx="1135838" cy="1287212"/>
            <a:chOff x="5365048" y="479821"/>
            <a:chExt cx="8036930" cy="9108010"/>
          </a:xfrm>
          <a:solidFill>
            <a:schemeClr val="accent2"/>
          </a:solidFill>
          <a:effectLst>
            <a:outerShdw blurRad="50800" dist="38100" dir="5400000" algn="t" rotWithShape="0">
              <a:prstClr val="black">
                <a:alpha val="40000"/>
              </a:prstClr>
            </a:outerShdw>
          </a:effectLst>
        </p:grpSpPr>
        <p:sp>
          <p:nvSpPr>
            <p:cNvPr id="111" name="Freeform: Shape 110">
              <a:extLst>
                <a:ext uri="{FF2B5EF4-FFF2-40B4-BE49-F238E27FC236}">
                  <a16:creationId xmlns:a16="http://schemas.microsoft.com/office/drawing/2014/main" xmlns="" id="{92E5E59B-BE66-49A7-B5FE-A675D11618F7}"/>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accent2">
                <a:lumMod val="5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44" name="Freeform: Shape 143">
              <a:extLst>
                <a:ext uri="{FF2B5EF4-FFF2-40B4-BE49-F238E27FC236}">
                  <a16:creationId xmlns:a16="http://schemas.microsoft.com/office/drawing/2014/main" xmlns="" id="{95B9F772-65A5-47A4-9F93-277F91567119}"/>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accent2">
                <a:lumMod val="7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145" name="Freeform: Shape 144">
              <a:extLst>
                <a:ext uri="{FF2B5EF4-FFF2-40B4-BE49-F238E27FC236}">
                  <a16:creationId xmlns:a16="http://schemas.microsoft.com/office/drawing/2014/main" xmlns="" id="{1E7DA1DE-73AA-4873-AE53-0B24D03B9B4A}"/>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accent2">
                <a:lumMod val="5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46" name="Freeform: Shape 145">
              <a:extLst>
                <a:ext uri="{FF2B5EF4-FFF2-40B4-BE49-F238E27FC236}">
                  <a16:creationId xmlns:a16="http://schemas.microsoft.com/office/drawing/2014/main" xmlns="" id="{46B7DE31-BF08-4DE3-BBF6-E11CABFA18A5}"/>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accent2">
                <a:lumMod val="7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47" name="Freeform: Shape 146">
              <a:extLst>
                <a:ext uri="{FF2B5EF4-FFF2-40B4-BE49-F238E27FC236}">
                  <a16:creationId xmlns:a16="http://schemas.microsoft.com/office/drawing/2014/main" xmlns="" id="{F338CE76-65F4-413D-B689-D91A07D400D6}"/>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accent2">
                <a:lumMod val="7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49" name="Freeform: Shape 148">
              <a:extLst>
                <a:ext uri="{FF2B5EF4-FFF2-40B4-BE49-F238E27FC236}">
                  <a16:creationId xmlns:a16="http://schemas.microsoft.com/office/drawing/2014/main" xmlns="" id="{89889A0C-0D86-429C-917B-ACFE72D10C09}"/>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50" name="Freeform: Shape 149">
              <a:extLst>
                <a:ext uri="{FF2B5EF4-FFF2-40B4-BE49-F238E27FC236}">
                  <a16:creationId xmlns:a16="http://schemas.microsoft.com/office/drawing/2014/main" xmlns="" id="{BDB21B25-9C97-4F13-B1D6-1AF86BD60881}"/>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accent2">
                <a:lumMod val="60000"/>
                <a:lumOff val="4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grpSp>
      <p:grpSp>
        <p:nvGrpSpPr>
          <p:cNvPr id="15" name="Group 14">
            <a:extLst>
              <a:ext uri="{FF2B5EF4-FFF2-40B4-BE49-F238E27FC236}">
                <a16:creationId xmlns:a16="http://schemas.microsoft.com/office/drawing/2014/main" xmlns="" id="{68F94D4D-662B-44BA-B8CE-2FF65A9ED4D9}"/>
              </a:ext>
            </a:extLst>
          </p:cNvPr>
          <p:cNvGrpSpPr/>
          <p:nvPr/>
        </p:nvGrpSpPr>
        <p:grpSpPr>
          <a:xfrm>
            <a:off x="981831" y="2459637"/>
            <a:ext cx="2769715" cy="1870976"/>
            <a:chOff x="1833759" y="3643755"/>
            <a:chExt cx="4334877" cy="2928263"/>
          </a:xfrm>
          <a:solidFill>
            <a:schemeClr val="bg1"/>
          </a:solidFill>
          <a:effectLst>
            <a:outerShdw blurRad="50800" dist="38100" dir="8100000" algn="tr" rotWithShape="0">
              <a:prstClr val="black">
                <a:alpha val="40000"/>
              </a:prstClr>
            </a:outerShdw>
          </a:effectLst>
        </p:grpSpPr>
        <p:sp>
          <p:nvSpPr>
            <p:cNvPr id="68" name="Oval 67"/>
            <p:cNvSpPr/>
            <p:nvPr/>
          </p:nvSpPr>
          <p:spPr>
            <a:xfrm>
              <a:off x="2935813" y="4359988"/>
              <a:ext cx="627775" cy="627775"/>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8" name="Oval 87"/>
            <p:cNvSpPr/>
            <p:nvPr/>
          </p:nvSpPr>
          <p:spPr>
            <a:xfrm rot="1674395" flipV="1">
              <a:off x="6001266" y="3735041"/>
              <a:ext cx="167370" cy="156958"/>
            </a:xfrm>
            <a:prstGeom prst="r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p>
          </p:txBody>
        </p:sp>
        <p:sp>
          <p:nvSpPr>
            <p:cNvPr id="89" name="Oval 88"/>
            <p:cNvSpPr/>
            <p:nvPr/>
          </p:nvSpPr>
          <p:spPr>
            <a:xfrm rot="3427127" flipV="1">
              <a:off x="3709847" y="5109832"/>
              <a:ext cx="323556" cy="323556"/>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91" name="Oval 90"/>
            <p:cNvSpPr/>
            <p:nvPr/>
          </p:nvSpPr>
          <p:spPr>
            <a:xfrm rot="1357576" flipV="1">
              <a:off x="3484424" y="5267574"/>
              <a:ext cx="182960" cy="18296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63" name="Oval 62"/>
            <p:cNvSpPr/>
            <p:nvPr/>
          </p:nvSpPr>
          <p:spPr>
            <a:xfrm>
              <a:off x="3709472" y="3759648"/>
              <a:ext cx="414902" cy="414902"/>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7" name="Oval 6"/>
            <p:cNvSpPr/>
            <p:nvPr/>
          </p:nvSpPr>
          <p:spPr>
            <a:xfrm rot="20700000">
              <a:off x="2356342" y="5533887"/>
              <a:ext cx="974431" cy="974431"/>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33" name="Oval 32"/>
            <p:cNvSpPr/>
            <p:nvPr/>
          </p:nvSpPr>
          <p:spPr>
            <a:xfrm rot="20821637">
              <a:off x="3200975" y="5036131"/>
              <a:ext cx="974431" cy="974431"/>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34" name="Oval 33"/>
            <p:cNvSpPr/>
            <p:nvPr/>
          </p:nvSpPr>
          <p:spPr>
            <a:xfrm rot="14329967">
              <a:off x="4052262" y="5562323"/>
              <a:ext cx="974431" cy="974431"/>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35" name="Oval 34"/>
            <p:cNvSpPr/>
            <p:nvPr/>
          </p:nvSpPr>
          <p:spPr>
            <a:xfrm rot="5177028">
              <a:off x="4181696" y="4718512"/>
              <a:ext cx="811739" cy="811739"/>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38" name="Oval 37"/>
            <p:cNvSpPr/>
            <p:nvPr/>
          </p:nvSpPr>
          <p:spPr>
            <a:xfrm rot="11551301">
              <a:off x="2108239" y="5056350"/>
              <a:ext cx="811739" cy="811739"/>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39" name="Oval 38"/>
            <p:cNvSpPr/>
            <p:nvPr/>
          </p:nvSpPr>
          <p:spPr>
            <a:xfrm rot="1600492">
              <a:off x="4732373" y="4411106"/>
              <a:ext cx="811739" cy="811739"/>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40" name="Oval 39"/>
            <p:cNvSpPr/>
            <p:nvPr/>
          </p:nvSpPr>
          <p:spPr>
            <a:xfrm rot="2074166">
              <a:off x="3550760" y="4204083"/>
              <a:ext cx="627775" cy="627775"/>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42" name="Oval 41"/>
            <p:cNvSpPr/>
            <p:nvPr/>
          </p:nvSpPr>
          <p:spPr>
            <a:xfrm rot="4582526">
              <a:off x="4267719" y="3644413"/>
              <a:ext cx="974431" cy="974431"/>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43" name="Oval 42"/>
            <p:cNvSpPr/>
            <p:nvPr/>
          </p:nvSpPr>
          <p:spPr>
            <a:xfrm rot="17693314">
              <a:off x="4979297" y="3807952"/>
              <a:ext cx="627775" cy="627775"/>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53" name="Oval 52"/>
            <p:cNvSpPr/>
            <p:nvPr/>
          </p:nvSpPr>
          <p:spPr>
            <a:xfrm rot="4187020">
              <a:off x="3155392" y="4106323"/>
              <a:ext cx="363843" cy="363843"/>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p>
          </p:txBody>
        </p:sp>
        <p:sp>
          <p:nvSpPr>
            <p:cNvPr id="54" name="Oval 53"/>
            <p:cNvSpPr/>
            <p:nvPr/>
          </p:nvSpPr>
          <p:spPr>
            <a:xfrm rot="1357576">
              <a:off x="5382780" y="4747088"/>
              <a:ext cx="414902" cy="414902"/>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55" name="Oval 54"/>
            <p:cNvSpPr/>
            <p:nvPr/>
          </p:nvSpPr>
          <p:spPr>
            <a:xfrm rot="15834631">
              <a:off x="1833759" y="5947674"/>
              <a:ext cx="403709" cy="40371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61" name="Oval 60"/>
            <p:cNvSpPr/>
            <p:nvPr/>
          </p:nvSpPr>
          <p:spPr>
            <a:xfrm>
              <a:off x="1911104" y="5226455"/>
              <a:ext cx="414902" cy="414902"/>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64" name="Oval 63"/>
            <p:cNvSpPr/>
            <p:nvPr/>
          </p:nvSpPr>
          <p:spPr>
            <a:xfrm rot="2084131">
              <a:off x="3659929" y="6157116"/>
              <a:ext cx="414902" cy="414902"/>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67" name="Oval 66"/>
            <p:cNvSpPr/>
            <p:nvPr/>
          </p:nvSpPr>
          <p:spPr>
            <a:xfrm rot="20242620" flipV="1">
              <a:off x="4356746" y="5669185"/>
              <a:ext cx="323556" cy="323556"/>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69" name="Oval 68"/>
            <p:cNvSpPr/>
            <p:nvPr/>
          </p:nvSpPr>
          <p:spPr>
            <a:xfrm rot="4259599" flipV="1">
              <a:off x="5065661" y="3643755"/>
              <a:ext cx="323556" cy="323556"/>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p>
          </p:txBody>
        </p:sp>
        <p:sp>
          <p:nvSpPr>
            <p:cNvPr id="71" name="Oval 70"/>
            <p:cNvSpPr/>
            <p:nvPr/>
          </p:nvSpPr>
          <p:spPr>
            <a:xfrm rot="18981222" flipV="1">
              <a:off x="5694406" y="4354087"/>
              <a:ext cx="182960" cy="18296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72" name="Oval 71"/>
            <p:cNvSpPr/>
            <p:nvPr/>
          </p:nvSpPr>
          <p:spPr>
            <a:xfrm rot="18989564" flipV="1">
              <a:off x="3517919" y="4080099"/>
              <a:ext cx="182960" cy="18296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73" name="Oval 72"/>
            <p:cNvSpPr/>
            <p:nvPr/>
          </p:nvSpPr>
          <p:spPr>
            <a:xfrm flipV="1">
              <a:off x="4000009" y="6377375"/>
              <a:ext cx="182960" cy="18296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74" name="Oval 73"/>
            <p:cNvSpPr/>
            <p:nvPr/>
          </p:nvSpPr>
          <p:spPr>
            <a:xfrm rot="18981222" flipV="1">
              <a:off x="4962389" y="5403886"/>
              <a:ext cx="328240" cy="32824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1" name="Oval 80"/>
            <p:cNvSpPr/>
            <p:nvPr/>
          </p:nvSpPr>
          <p:spPr>
            <a:xfrm rot="2013011" flipV="1">
              <a:off x="5093761" y="3916688"/>
              <a:ext cx="180331" cy="170184"/>
            </a:xfrm>
            <a:prstGeom prst="rtTriangl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2" name="Oval 81"/>
            <p:cNvSpPr/>
            <p:nvPr/>
          </p:nvSpPr>
          <p:spPr>
            <a:xfrm rot="21326706" flipV="1">
              <a:off x="5650624" y="3666575"/>
              <a:ext cx="323556" cy="323556"/>
            </a:xfrm>
            <a:prstGeom prst="rtTriangl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5" name="Oval 84"/>
            <p:cNvSpPr/>
            <p:nvPr/>
          </p:nvSpPr>
          <p:spPr>
            <a:xfrm rot="20616082" flipV="1">
              <a:off x="4009697" y="3654822"/>
              <a:ext cx="354610" cy="35461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p>
          </p:txBody>
        </p:sp>
        <p:sp>
          <p:nvSpPr>
            <p:cNvPr id="92" name="Oval 91"/>
            <p:cNvSpPr/>
            <p:nvPr/>
          </p:nvSpPr>
          <p:spPr>
            <a:xfrm rot="13925549" flipV="1">
              <a:off x="5306163" y="5393204"/>
              <a:ext cx="323556" cy="323556"/>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93" name="Oval 92"/>
            <p:cNvSpPr/>
            <p:nvPr/>
          </p:nvSpPr>
          <p:spPr>
            <a:xfrm flipV="1">
              <a:off x="4697542" y="4318715"/>
              <a:ext cx="182960" cy="18296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94" name="Oval 93"/>
            <p:cNvSpPr/>
            <p:nvPr/>
          </p:nvSpPr>
          <p:spPr>
            <a:xfrm rot="19098113" flipV="1">
              <a:off x="3475524" y="4964500"/>
              <a:ext cx="182960" cy="18296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95" name="Oval 94"/>
            <p:cNvSpPr/>
            <p:nvPr/>
          </p:nvSpPr>
          <p:spPr>
            <a:xfrm rot="1357576" flipV="1">
              <a:off x="3894298" y="6048725"/>
              <a:ext cx="323556" cy="323556"/>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100" name="Oval 99"/>
            <p:cNvSpPr/>
            <p:nvPr/>
          </p:nvSpPr>
          <p:spPr>
            <a:xfrm rot="19876340" flipV="1">
              <a:off x="5047771" y="5013179"/>
              <a:ext cx="272312" cy="272312"/>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103" name="Oval 102"/>
            <p:cNvSpPr/>
            <p:nvPr/>
          </p:nvSpPr>
          <p:spPr>
            <a:xfrm rot="16720534" flipV="1">
              <a:off x="4055831" y="4354832"/>
              <a:ext cx="354610" cy="35461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p>
          </p:txBody>
        </p:sp>
        <p:sp>
          <p:nvSpPr>
            <p:cNvPr id="104" name="Oval 103"/>
            <p:cNvSpPr/>
            <p:nvPr/>
          </p:nvSpPr>
          <p:spPr>
            <a:xfrm rot="19876340" flipV="1">
              <a:off x="3889214" y="5353656"/>
              <a:ext cx="250048" cy="250048"/>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125" name="Oval 124"/>
            <p:cNvSpPr/>
            <p:nvPr/>
          </p:nvSpPr>
          <p:spPr>
            <a:xfrm flipV="1">
              <a:off x="4581882" y="5288625"/>
              <a:ext cx="255830" cy="25583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126" name="Oval 125"/>
            <p:cNvSpPr/>
            <p:nvPr/>
          </p:nvSpPr>
          <p:spPr>
            <a:xfrm flipV="1">
              <a:off x="2389915" y="4683836"/>
              <a:ext cx="267754" cy="267754"/>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75" name="Oval 74"/>
            <p:cNvSpPr/>
            <p:nvPr/>
          </p:nvSpPr>
          <p:spPr>
            <a:xfrm rot="18837230" flipV="1">
              <a:off x="2970002" y="5732390"/>
              <a:ext cx="323556" cy="323556"/>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grpSp>
      <p:sp>
        <p:nvSpPr>
          <p:cNvPr id="112" name="Rectangle 16">
            <a:extLst>
              <a:ext uri="{FF2B5EF4-FFF2-40B4-BE49-F238E27FC236}">
                <a16:creationId xmlns:a16="http://schemas.microsoft.com/office/drawing/2014/main" xmlns="" id="{567F2724-D05B-413A-B7D3-0356BAE33486}"/>
              </a:ext>
            </a:extLst>
          </p:cNvPr>
          <p:cNvSpPr/>
          <p:nvPr/>
        </p:nvSpPr>
        <p:spPr>
          <a:xfrm>
            <a:off x="2537693" y="3263381"/>
            <a:ext cx="164381" cy="104933"/>
          </a:xfrm>
          <a:custGeom>
            <a:avLst/>
            <a:gdLst/>
            <a:ahLst/>
            <a:cxnLst/>
            <a:rect l="l" t="t" r="r" b="b"/>
            <a:pathLst>
              <a:path w="3240006" h="2129375">
                <a:moveTo>
                  <a:pt x="1916836" y="454558"/>
                </a:moveTo>
                <a:cubicBezTo>
                  <a:pt x="2018418" y="454558"/>
                  <a:pt x="2100766" y="536906"/>
                  <a:pt x="2100766" y="638488"/>
                </a:cubicBezTo>
                <a:cubicBezTo>
                  <a:pt x="2100766" y="740070"/>
                  <a:pt x="2018418" y="822418"/>
                  <a:pt x="1916836" y="822418"/>
                </a:cubicBezTo>
                <a:cubicBezTo>
                  <a:pt x="1815254" y="822418"/>
                  <a:pt x="1732906" y="740070"/>
                  <a:pt x="1732906" y="638488"/>
                </a:cubicBezTo>
                <a:cubicBezTo>
                  <a:pt x="1732906" y="536906"/>
                  <a:pt x="1815254" y="454558"/>
                  <a:pt x="1916836" y="454558"/>
                </a:cubicBezTo>
                <a:close/>
                <a:moveTo>
                  <a:pt x="1197545" y="272737"/>
                </a:moveTo>
                <a:lnTo>
                  <a:pt x="1861974" y="1458536"/>
                </a:lnTo>
                <a:lnTo>
                  <a:pt x="2263096" y="848801"/>
                </a:lnTo>
                <a:lnTo>
                  <a:pt x="2919562" y="1846679"/>
                </a:lnTo>
                <a:lnTo>
                  <a:pt x="2079459" y="1846679"/>
                </a:lnTo>
                <a:lnTo>
                  <a:pt x="1606629" y="1846679"/>
                </a:lnTo>
                <a:lnTo>
                  <a:pt x="315630" y="1846679"/>
                </a:lnTo>
                <a:close/>
                <a:moveTo>
                  <a:pt x="180003" y="164687"/>
                </a:moveTo>
                <a:lnTo>
                  <a:pt x="180003" y="1964687"/>
                </a:lnTo>
                <a:lnTo>
                  <a:pt x="3060003" y="1964687"/>
                </a:lnTo>
                <a:lnTo>
                  <a:pt x="3060003" y="164687"/>
                </a:lnTo>
                <a:close/>
                <a:moveTo>
                  <a:pt x="0" y="0"/>
                </a:moveTo>
                <a:lnTo>
                  <a:pt x="3240006" y="0"/>
                </a:lnTo>
                <a:lnTo>
                  <a:pt x="3240006" y="2129375"/>
                </a:lnTo>
                <a:lnTo>
                  <a:pt x="0" y="2129375"/>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113" name="Oval 21">
            <a:extLst>
              <a:ext uri="{FF2B5EF4-FFF2-40B4-BE49-F238E27FC236}">
                <a16:creationId xmlns:a16="http://schemas.microsoft.com/office/drawing/2014/main" xmlns="" id="{F3FD89C9-0883-4DDB-B687-E5E219F7E1F4}"/>
              </a:ext>
            </a:extLst>
          </p:cNvPr>
          <p:cNvSpPr>
            <a:spLocks noChangeAspect="1"/>
          </p:cNvSpPr>
          <p:nvPr/>
        </p:nvSpPr>
        <p:spPr>
          <a:xfrm>
            <a:off x="1752066" y="3097100"/>
            <a:ext cx="173187" cy="174635"/>
          </a:xfrm>
          <a:custGeom>
            <a:avLst/>
            <a:gdLst/>
            <a:ahLst/>
            <a:cxnLst/>
            <a:rect l="l" t="t" r="r" b="b"/>
            <a:pathLst>
              <a:path w="1652142" h="1665940">
                <a:moveTo>
                  <a:pt x="898689" y="548008"/>
                </a:moveTo>
                <a:cubicBezTo>
                  <a:pt x="737950" y="504938"/>
                  <a:pt x="572731" y="600328"/>
                  <a:pt x="529661" y="761066"/>
                </a:cubicBezTo>
                <a:cubicBezTo>
                  <a:pt x="486591" y="921805"/>
                  <a:pt x="581980" y="1087025"/>
                  <a:pt x="742719" y="1130094"/>
                </a:cubicBezTo>
                <a:cubicBezTo>
                  <a:pt x="903458" y="1173164"/>
                  <a:pt x="1068677" y="1077775"/>
                  <a:pt x="1111747" y="917036"/>
                </a:cubicBezTo>
                <a:cubicBezTo>
                  <a:pt x="1154817" y="756297"/>
                  <a:pt x="1059428" y="591077"/>
                  <a:pt x="898689" y="548008"/>
                </a:cubicBezTo>
                <a:close/>
                <a:moveTo>
                  <a:pt x="952303" y="347916"/>
                </a:moveTo>
                <a:cubicBezTo>
                  <a:pt x="1223549" y="420596"/>
                  <a:pt x="1384519" y="699404"/>
                  <a:pt x="1311839" y="970650"/>
                </a:cubicBezTo>
                <a:cubicBezTo>
                  <a:pt x="1239159" y="1241896"/>
                  <a:pt x="960351" y="1402866"/>
                  <a:pt x="689105" y="1330186"/>
                </a:cubicBezTo>
                <a:cubicBezTo>
                  <a:pt x="417859" y="1257506"/>
                  <a:pt x="256889" y="978698"/>
                  <a:pt x="329569" y="707451"/>
                </a:cubicBezTo>
                <a:cubicBezTo>
                  <a:pt x="402249" y="436205"/>
                  <a:pt x="681057" y="275235"/>
                  <a:pt x="952303" y="347916"/>
                </a:cubicBezTo>
                <a:close/>
                <a:moveTo>
                  <a:pt x="971799" y="275155"/>
                </a:moveTo>
                <a:cubicBezTo>
                  <a:pt x="660368" y="191707"/>
                  <a:pt x="340256" y="376524"/>
                  <a:pt x="256808" y="687955"/>
                </a:cubicBezTo>
                <a:cubicBezTo>
                  <a:pt x="173361" y="999387"/>
                  <a:pt x="358178" y="1319499"/>
                  <a:pt x="669609" y="1402947"/>
                </a:cubicBezTo>
                <a:cubicBezTo>
                  <a:pt x="981040" y="1486395"/>
                  <a:pt x="1301152" y="1301577"/>
                  <a:pt x="1384600" y="990146"/>
                </a:cubicBezTo>
                <a:cubicBezTo>
                  <a:pt x="1468047" y="678715"/>
                  <a:pt x="1283230" y="358603"/>
                  <a:pt x="971799" y="275155"/>
                </a:cubicBezTo>
                <a:close/>
                <a:moveTo>
                  <a:pt x="1652142" y="394531"/>
                </a:moveTo>
                <a:lnTo>
                  <a:pt x="1649662" y="403784"/>
                </a:lnTo>
                <a:lnTo>
                  <a:pt x="1647140" y="399895"/>
                </a:lnTo>
                <a:close/>
                <a:moveTo>
                  <a:pt x="1158157" y="65026"/>
                </a:moveTo>
                <a:lnTo>
                  <a:pt x="1154679" y="271718"/>
                </a:lnTo>
                <a:lnTo>
                  <a:pt x="1148331" y="270017"/>
                </a:lnTo>
                <a:cubicBezTo>
                  <a:pt x="1200055" y="299127"/>
                  <a:pt x="1246804" y="334821"/>
                  <a:pt x="1286346" y="377149"/>
                </a:cubicBezTo>
                <a:lnTo>
                  <a:pt x="1470353" y="331395"/>
                </a:lnTo>
                <a:lnTo>
                  <a:pt x="1588305" y="553229"/>
                </a:lnTo>
                <a:lnTo>
                  <a:pt x="1457194" y="671432"/>
                </a:lnTo>
                <a:cubicBezTo>
                  <a:pt x="1473630" y="731297"/>
                  <a:pt x="1481376" y="793983"/>
                  <a:pt x="1478595" y="857704"/>
                </a:cubicBezTo>
                <a:lnTo>
                  <a:pt x="1642362" y="948616"/>
                </a:lnTo>
                <a:lnTo>
                  <a:pt x="1577335" y="1191298"/>
                </a:lnTo>
                <a:lnTo>
                  <a:pt x="1378614" y="1187955"/>
                </a:lnTo>
                <a:cubicBezTo>
                  <a:pt x="1353489" y="1229936"/>
                  <a:pt x="1323048" y="1267799"/>
                  <a:pt x="1288939" y="1301599"/>
                </a:cubicBezTo>
                <a:lnTo>
                  <a:pt x="1354201" y="1471932"/>
                </a:lnTo>
                <a:lnTo>
                  <a:pt x="1148396" y="1616039"/>
                </a:lnTo>
                <a:lnTo>
                  <a:pt x="992294" y="1480516"/>
                </a:lnTo>
                <a:lnTo>
                  <a:pt x="1011291" y="1467215"/>
                </a:lnTo>
                <a:cubicBezTo>
                  <a:pt x="951500" y="1486565"/>
                  <a:pt x="888271" y="1495869"/>
                  <a:pt x="823805" y="1495510"/>
                </a:cubicBezTo>
                <a:lnTo>
                  <a:pt x="729193" y="1665940"/>
                </a:lnTo>
                <a:lnTo>
                  <a:pt x="486511" y="1600914"/>
                </a:lnTo>
                <a:lnTo>
                  <a:pt x="489790" y="1406012"/>
                </a:lnTo>
                <a:cubicBezTo>
                  <a:pt x="438364" y="1376702"/>
                  <a:pt x="391917" y="1340859"/>
                  <a:pt x="352658" y="1298452"/>
                </a:cubicBezTo>
                <a:lnTo>
                  <a:pt x="355803" y="1305197"/>
                </a:lnTo>
                <a:lnTo>
                  <a:pt x="152856" y="1344512"/>
                </a:lnTo>
                <a:lnTo>
                  <a:pt x="46675" y="1116809"/>
                </a:lnTo>
                <a:lnTo>
                  <a:pt x="183929" y="1005520"/>
                </a:lnTo>
                <a:cubicBezTo>
                  <a:pt x="169279" y="951824"/>
                  <a:pt x="161626" y="895865"/>
                  <a:pt x="161615" y="838915"/>
                </a:cubicBezTo>
                <a:lnTo>
                  <a:pt x="0" y="749197"/>
                </a:lnTo>
                <a:lnTo>
                  <a:pt x="65026" y="506515"/>
                </a:lnTo>
                <a:lnTo>
                  <a:pt x="250227" y="509630"/>
                </a:lnTo>
                <a:cubicBezTo>
                  <a:pt x="275353" y="465291"/>
                  <a:pt x="305693" y="424864"/>
                  <a:pt x="340015" y="388679"/>
                </a:cubicBezTo>
                <a:lnTo>
                  <a:pt x="277984" y="197357"/>
                </a:lnTo>
                <a:lnTo>
                  <a:pt x="491050" y="64219"/>
                </a:lnTo>
                <a:lnTo>
                  <a:pt x="639843" y="207726"/>
                </a:lnTo>
                <a:lnTo>
                  <a:pt x="638348" y="208660"/>
                </a:lnTo>
                <a:cubicBezTo>
                  <a:pt x="696840" y="190256"/>
                  <a:pt x="758594" y="181748"/>
                  <a:pt x="821488" y="182440"/>
                </a:cubicBezTo>
                <a:lnTo>
                  <a:pt x="815140" y="180739"/>
                </a:lnTo>
                <a:lnTo>
                  <a:pt x="915476"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114" name="Donut 8">
            <a:extLst>
              <a:ext uri="{FF2B5EF4-FFF2-40B4-BE49-F238E27FC236}">
                <a16:creationId xmlns:a16="http://schemas.microsoft.com/office/drawing/2014/main" xmlns="" id="{E24BCA15-D9AE-4A7D-97AD-3821C86BEA2B}"/>
              </a:ext>
            </a:extLst>
          </p:cNvPr>
          <p:cNvSpPr/>
          <p:nvPr/>
        </p:nvSpPr>
        <p:spPr>
          <a:xfrm>
            <a:off x="2580691" y="2568471"/>
            <a:ext cx="167103" cy="199742"/>
          </a:xfrm>
          <a:custGeom>
            <a:avLst/>
            <a:gdLst/>
            <a:ahLst/>
            <a:cxnLst/>
            <a:rect l="l" t="t" r="r" b="b"/>
            <a:pathLst>
              <a:path w="2688046" h="3213079">
                <a:moveTo>
                  <a:pt x="1056023" y="556744"/>
                </a:moveTo>
                <a:lnTo>
                  <a:pt x="1056023" y="906412"/>
                </a:lnTo>
                <a:cubicBezTo>
                  <a:pt x="641240" y="1029807"/>
                  <a:pt x="338989" y="1414134"/>
                  <a:pt x="338989" y="1869056"/>
                </a:cubicBezTo>
                <a:cubicBezTo>
                  <a:pt x="338989" y="2424121"/>
                  <a:pt x="788958" y="2874090"/>
                  <a:pt x="1344023" y="2874090"/>
                </a:cubicBezTo>
                <a:cubicBezTo>
                  <a:pt x="1899088" y="2874090"/>
                  <a:pt x="2349057" y="2424121"/>
                  <a:pt x="2349057" y="1869056"/>
                </a:cubicBezTo>
                <a:cubicBezTo>
                  <a:pt x="2349057" y="1414134"/>
                  <a:pt x="2046806" y="1029807"/>
                  <a:pt x="1632023" y="906412"/>
                </a:cubicBezTo>
                <a:lnTo>
                  <a:pt x="1632023" y="556744"/>
                </a:lnTo>
                <a:cubicBezTo>
                  <a:pt x="2235992" y="687900"/>
                  <a:pt x="2688046" y="1225687"/>
                  <a:pt x="2688046" y="1869056"/>
                </a:cubicBezTo>
                <a:cubicBezTo>
                  <a:pt x="2688046" y="2611339"/>
                  <a:pt x="2086306" y="3213079"/>
                  <a:pt x="1344023" y="3213079"/>
                </a:cubicBezTo>
                <a:cubicBezTo>
                  <a:pt x="601740" y="3213079"/>
                  <a:pt x="0" y="2611339"/>
                  <a:pt x="0" y="1869056"/>
                </a:cubicBezTo>
                <a:cubicBezTo>
                  <a:pt x="0" y="1225687"/>
                  <a:pt x="452054" y="687900"/>
                  <a:pt x="1056023" y="556744"/>
                </a:cubicBezTo>
                <a:close/>
                <a:moveTo>
                  <a:pt x="1344023" y="0"/>
                </a:moveTo>
                <a:cubicBezTo>
                  <a:pt x="1443445" y="0"/>
                  <a:pt x="1524043" y="80598"/>
                  <a:pt x="1524043" y="180020"/>
                </a:cubicBezTo>
                <a:lnTo>
                  <a:pt x="1524043" y="1413058"/>
                </a:lnTo>
                <a:cubicBezTo>
                  <a:pt x="1524043" y="1512480"/>
                  <a:pt x="1443445" y="1593078"/>
                  <a:pt x="1344023" y="1593078"/>
                </a:cubicBezTo>
                <a:cubicBezTo>
                  <a:pt x="1244601" y="1593078"/>
                  <a:pt x="1164003" y="1512480"/>
                  <a:pt x="1164003" y="1413058"/>
                </a:cubicBezTo>
                <a:lnTo>
                  <a:pt x="1164003" y="180020"/>
                </a:lnTo>
                <a:cubicBezTo>
                  <a:pt x="1164003" y="80598"/>
                  <a:pt x="1244601" y="0"/>
                  <a:pt x="1344023"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solidFill>
                <a:schemeClr val="tx1"/>
              </a:solidFill>
            </a:endParaRPr>
          </a:p>
        </p:txBody>
      </p:sp>
      <p:sp>
        <p:nvSpPr>
          <p:cNvPr id="115" name="Teardrop 6">
            <a:extLst>
              <a:ext uri="{FF2B5EF4-FFF2-40B4-BE49-F238E27FC236}">
                <a16:creationId xmlns:a16="http://schemas.microsoft.com/office/drawing/2014/main" xmlns="" id="{8ED76E2B-C76A-40ED-B611-9751996B0E6C}"/>
              </a:ext>
            </a:extLst>
          </p:cNvPr>
          <p:cNvSpPr/>
          <p:nvPr/>
        </p:nvSpPr>
        <p:spPr>
          <a:xfrm rot="8100000">
            <a:off x="1465477" y="4029993"/>
            <a:ext cx="169706" cy="164837"/>
          </a:xfrm>
          <a:custGeom>
            <a:avLst/>
            <a:gdLst/>
            <a:ahLst/>
            <a:cxnLst/>
            <a:rect l="l" t="t" r="r" b="b"/>
            <a:pathLst>
              <a:path w="2483832" h="2483835">
                <a:moveTo>
                  <a:pt x="657616" y="1826218"/>
                </a:moveTo>
                <a:cubicBezTo>
                  <a:pt x="806520" y="1975122"/>
                  <a:pt x="1047940" y="1975122"/>
                  <a:pt x="1196844" y="1826218"/>
                </a:cubicBezTo>
                <a:cubicBezTo>
                  <a:pt x="1345748" y="1677314"/>
                  <a:pt x="1345748" y="1435894"/>
                  <a:pt x="1196844" y="1286990"/>
                </a:cubicBezTo>
                <a:cubicBezTo>
                  <a:pt x="1047940" y="1138086"/>
                  <a:pt x="806520" y="1138086"/>
                  <a:pt x="657616" y="1286990"/>
                </a:cubicBezTo>
                <a:cubicBezTo>
                  <a:pt x="508712" y="1435894"/>
                  <a:pt x="508712" y="1677314"/>
                  <a:pt x="657616" y="1826218"/>
                </a:cubicBezTo>
                <a:close/>
                <a:moveTo>
                  <a:pt x="293335" y="2190500"/>
                </a:moveTo>
                <a:cubicBezTo>
                  <a:pt x="112098" y="2009262"/>
                  <a:pt x="0" y="1758885"/>
                  <a:pt x="0" y="1482325"/>
                </a:cubicBezTo>
                <a:cubicBezTo>
                  <a:pt x="0" y="929206"/>
                  <a:pt x="459290" y="590078"/>
                  <a:pt x="1001509" y="480815"/>
                </a:cubicBezTo>
                <a:cubicBezTo>
                  <a:pt x="1569704" y="366317"/>
                  <a:pt x="1861757" y="259925"/>
                  <a:pt x="2483832" y="0"/>
                </a:cubicBezTo>
                <a:cubicBezTo>
                  <a:pt x="2230640" y="682694"/>
                  <a:pt x="2130986" y="873716"/>
                  <a:pt x="2003018" y="1482325"/>
                </a:cubicBezTo>
                <a:cubicBezTo>
                  <a:pt x="1901990" y="2042180"/>
                  <a:pt x="1554627" y="2483835"/>
                  <a:pt x="1001509" y="2483835"/>
                </a:cubicBezTo>
                <a:cubicBezTo>
                  <a:pt x="724950" y="2483835"/>
                  <a:pt x="474573" y="2371737"/>
                  <a:pt x="293335" y="219050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117" name="Rounded Rectangle 7">
            <a:extLst>
              <a:ext uri="{FF2B5EF4-FFF2-40B4-BE49-F238E27FC236}">
                <a16:creationId xmlns:a16="http://schemas.microsoft.com/office/drawing/2014/main" xmlns="" id="{C59389E1-44D9-433D-90ED-9A8B48871880}"/>
              </a:ext>
            </a:extLst>
          </p:cNvPr>
          <p:cNvSpPr/>
          <p:nvPr/>
        </p:nvSpPr>
        <p:spPr>
          <a:xfrm>
            <a:off x="2017048" y="3699655"/>
            <a:ext cx="197134" cy="165244"/>
          </a:xfrm>
          <a:custGeom>
            <a:avLst/>
            <a:gdLst/>
            <a:ahLst/>
            <a:cxnLst/>
            <a:rect l="l" t="t" r="r" b="b"/>
            <a:pathLst>
              <a:path w="3240006" h="2796091">
                <a:moveTo>
                  <a:pt x="686867" y="612319"/>
                </a:moveTo>
                <a:cubicBezTo>
                  <a:pt x="611281" y="612319"/>
                  <a:pt x="550007" y="673593"/>
                  <a:pt x="550007" y="749179"/>
                </a:cubicBezTo>
                <a:cubicBezTo>
                  <a:pt x="550007" y="824765"/>
                  <a:pt x="611281" y="886039"/>
                  <a:pt x="686867" y="886039"/>
                </a:cubicBezTo>
                <a:cubicBezTo>
                  <a:pt x="762453" y="886039"/>
                  <a:pt x="823727" y="824765"/>
                  <a:pt x="823727" y="749179"/>
                </a:cubicBezTo>
                <a:cubicBezTo>
                  <a:pt x="823727" y="673593"/>
                  <a:pt x="762453" y="612319"/>
                  <a:pt x="686867" y="612319"/>
                </a:cubicBezTo>
                <a:close/>
                <a:moveTo>
                  <a:pt x="1587500" y="281447"/>
                </a:moveTo>
                <a:cubicBezTo>
                  <a:pt x="1432061" y="281447"/>
                  <a:pt x="1306053" y="407455"/>
                  <a:pt x="1306053" y="562894"/>
                </a:cubicBezTo>
                <a:cubicBezTo>
                  <a:pt x="1306053" y="718333"/>
                  <a:pt x="1432061" y="844341"/>
                  <a:pt x="1587500" y="844341"/>
                </a:cubicBezTo>
                <a:cubicBezTo>
                  <a:pt x="1742939" y="844341"/>
                  <a:pt x="1868947" y="718333"/>
                  <a:pt x="1868947" y="562894"/>
                </a:cubicBezTo>
                <a:cubicBezTo>
                  <a:pt x="1868947" y="407455"/>
                  <a:pt x="1742939" y="281447"/>
                  <a:pt x="1587500" y="281447"/>
                </a:cubicBezTo>
                <a:close/>
                <a:moveTo>
                  <a:pt x="1587500" y="0"/>
                </a:moveTo>
                <a:cubicBezTo>
                  <a:pt x="1898378" y="0"/>
                  <a:pt x="2150394" y="252016"/>
                  <a:pt x="2150394" y="562894"/>
                </a:cubicBezTo>
                <a:cubicBezTo>
                  <a:pt x="2150394" y="786167"/>
                  <a:pt x="2020401" y="979078"/>
                  <a:pt x="1831095" y="1068260"/>
                </a:cubicBezTo>
                <a:lnTo>
                  <a:pt x="2215710" y="1068260"/>
                </a:lnTo>
                <a:cubicBezTo>
                  <a:pt x="2374756" y="1068260"/>
                  <a:pt x="2503688" y="1197192"/>
                  <a:pt x="2503688" y="1356238"/>
                </a:cubicBezTo>
                <a:lnTo>
                  <a:pt x="2503688" y="1474975"/>
                </a:lnTo>
                <a:lnTo>
                  <a:pt x="2656086" y="1474975"/>
                </a:lnTo>
                <a:cubicBezTo>
                  <a:pt x="2692420" y="1474975"/>
                  <a:pt x="2722815" y="1500405"/>
                  <a:pt x="2728975" y="1534767"/>
                </a:cubicBezTo>
                <a:lnTo>
                  <a:pt x="3240006" y="1109804"/>
                </a:lnTo>
                <a:lnTo>
                  <a:pt x="3240006" y="2754548"/>
                </a:lnTo>
                <a:lnTo>
                  <a:pt x="2728975" y="2329585"/>
                </a:lnTo>
                <a:cubicBezTo>
                  <a:pt x="2722815" y="2363946"/>
                  <a:pt x="2692420" y="2389375"/>
                  <a:pt x="2656086" y="2389375"/>
                </a:cubicBezTo>
                <a:lnTo>
                  <a:pt x="2503688" y="2389375"/>
                </a:lnTo>
                <a:lnTo>
                  <a:pt x="2503688" y="2508113"/>
                </a:lnTo>
                <a:cubicBezTo>
                  <a:pt x="2503688" y="2667159"/>
                  <a:pt x="2374756" y="2796091"/>
                  <a:pt x="2215710" y="2796091"/>
                </a:cubicBezTo>
                <a:lnTo>
                  <a:pt x="287978" y="2796091"/>
                </a:lnTo>
                <a:cubicBezTo>
                  <a:pt x="128932" y="2796091"/>
                  <a:pt x="0" y="2667159"/>
                  <a:pt x="0" y="2508113"/>
                </a:cubicBezTo>
                <a:lnTo>
                  <a:pt x="0" y="1356238"/>
                </a:lnTo>
                <a:cubicBezTo>
                  <a:pt x="0" y="1197192"/>
                  <a:pt x="128932" y="1068260"/>
                  <a:pt x="287978" y="1068260"/>
                </a:cubicBezTo>
                <a:lnTo>
                  <a:pt x="544513" y="1068260"/>
                </a:lnTo>
                <a:cubicBezTo>
                  <a:pt x="422089" y="1014226"/>
                  <a:pt x="336949" y="891645"/>
                  <a:pt x="336949" y="749179"/>
                </a:cubicBezTo>
                <a:cubicBezTo>
                  <a:pt x="336949" y="555925"/>
                  <a:pt x="493613" y="399261"/>
                  <a:pt x="686867" y="399261"/>
                </a:cubicBezTo>
                <a:cubicBezTo>
                  <a:pt x="880121" y="399261"/>
                  <a:pt x="1036785" y="555925"/>
                  <a:pt x="1036785" y="749179"/>
                </a:cubicBezTo>
                <a:cubicBezTo>
                  <a:pt x="1036785" y="891645"/>
                  <a:pt x="951645" y="1014226"/>
                  <a:pt x="829222" y="1068260"/>
                </a:cubicBezTo>
                <a:lnTo>
                  <a:pt x="1343906" y="1068260"/>
                </a:lnTo>
                <a:cubicBezTo>
                  <a:pt x="1154600" y="979078"/>
                  <a:pt x="1024606" y="786167"/>
                  <a:pt x="1024606" y="562894"/>
                </a:cubicBezTo>
                <a:cubicBezTo>
                  <a:pt x="1024606" y="252016"/>
                  <a:pt x="1276622" y="0"/>
                  <a:pt x="158750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118" name="Rectangle 16">
            <a:extLst>
              <a:ext uri="{FF2B5EF4-FFF2-40B4-BE49-F238E27FC236}">
                <a16:creationId xmlns:a16="http://schemas.microsoft.com/office/drawing/2014/main" xmlns="" id="{BB501D02-58E1-4C57-9746-478FEBC76A24}"/>
              </a:ext>
            </a:extLst>
          </p:cNvPr>
          <p:cNvSpPr/>
          <p:nvPr/>
        </p:nvSpPr>
        <p:spPr>
          <a:xfrm rot="2700000">
            <a:off x="2099336" y="2920904"/>
            <a:ext cx="116822" cy="215629"/>
          </a:xfrm>
          <a:custGeom>
            <a:avLst/>
            <a:gdLst/>
            <a:ahLst/>
            <a:cxnLst/>
            <a:rect l="l" t="t" r="r" b="b"/>
            <a:pathLst>
              <a:path w="2232248" h="4001999">
                <a:moveTo>
                  <a:pt x="1116887" y="0"/>
                </a:moveTo>
                <a:cubicBezTo>
                  <a:pt x="1270748" y="4762"/>
                  <a:pt x="1433283" y="120651"/>
                  <a:pt x="1447291" y="308459"/>
                </a:cubicBezTo>
                <a:cubicBezTo>
                  <a:pt x="1483174" y="544979"/>
                  <a:pt x="1283237" y="603082"/>
                  <a:pt x="1339988" y="887363"/>
                </a:cubicBezTo>
                <a:lnTo>
                  <a:pt x="2232248" y="887363"/>
                </a:lnTo>
                <a:lnTo>
                  <a:pt x="2232248" y="1778237"/>
                </a:lnTo>
                <a:cubicBezTo>
                  <a:pt x="1956566" y="1829261"/>
                  <a:pt x="1897086" y="1634366"/>
                  <a:pt x="1663321" y="1669832"/>
                </a:cubicBezTo>
                <a:cubicBezTo>
                  <a:pt x="1475513" y="1683840"/>
                  <a:pt x="1359624" y="1846375"/>
                  <a:pt x="1354862" y="2000236"/>
                </a:cubicBezTo>
                <a:cubicBezTo>
                  <a:pt x="1358037" y="2135389"/>
                  <a:pt x="1477787" y="2334920"/>
                  <a:pt x="1701420" y="2336507"/>
                </a:cubicBezTo>
                <a:cubicBezTo>
                  <a:pt x="1972077" y="2308709"/>
                  <a:pt x="1932339" y="2176007"/>
                  <a:pt x="2232248" y="2187989"/>
                </a:cubicBezTo>
                <a:lnTo>
                  <a:pt x="2232248" y="3119611"/>
                </a:lnTo>
                <a:lnTo>
                  <a:pt x="1303259" y="3119611"/>
                </a:lnTo>
                <a:cubicBezTo>
                  <a:pt x="1289664" y="3424971"/>
                  <a:pt x="1423682" y="3383289"/>
                  <a:pt x="1451633" y="3655441"/>
                </a:cubicBezTo>
                <a:cubicBezTo>
                  <a:pt x="1450046" y="3879074"/>
                  <a:pt x="1250515" y="3998824"/>
                  <a:pt x="1115362" y="4001999"/>
                </a:cubicBezTo>
                <a:cubicBezTo>
                  <a:pt x="961501" y="3997237"/>
                  <a:pt x="798966" y="3881348"/>
                  <a:pt x="784958" y="3693540"/>
                </a:cubicBezTo>
                <a:cubicBezTo>
                  <a:pt x="749282" y="3458385"/>
                  <a:pt x="946712" y="3399594"/>
                  <a:pt x="892811" y="3119611"/>
                </a:cubicBezTo>
                <a:lnTo>
                  <a:pt x="0" y="3119611"/>
                </a:lnTo>
                <a:lnTo>
                  <a:pt x="0" y="2203607"/>
                </a:lnTo>
                <a:cubicBezTo>
                  <a:pt x="285884" y="2145799"/>
                  <a:pt x="343730" y="2346665"/>
                  <a:pt x="580754" y="2310706"/>
                </a:cubicBezTo>
                <a:cubicBezTo>
                  <a:pt x="768562" y="2296698"/>
                  <a:pt x="884451" y="2134163"/>
                  <a:pt x="889213" y="1980302"/>
                </a:cubicBezTo>
                <a:cubicBezTo>
                  <a:pt x="886038" y="1845149"/>
                  <a:pt x="766288" y="1645618"/>
                  <a:pt x="542655" y="1644031"/>
                </a:cubicBezTo>
                <a:cubicBezTo>
                  <a:pt x="268493" y="1672188"/>
                  <a:pt x="312817" y="1807984"/>
                  <a:pt x="0" y="1792208"/>
                </a:cubicBezTo>
                <a:lnTo>
                  <a:pt x="0" y="887363"/>
                </a:lnTo>
                <a:lnTo>
                  <a:pt x="928847" y="887363"/>
                </a:lnTo>
                <a:cubicBezTo>
                  <a:pt x="944034" y="576570"/>
                  <a:pt x="808718" y="620178"/>
                  <a:pt x="780616" y="346558"/>
                </a:cubicBezTo>
                <a:cubicBezTo>
                  <a:pt x="782203" y="122925"/>
                  <a:pt x="981734" y="3175"/>
                  <a:pt x="1116887"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119" name="Rectangle 9">
            <a:extLst>
              <a:ext uri="{FF2B5EF4-FFF2-40B4-BE49-F238E27FC236}">
                <a16:creationId xmlns:a16="http://schemas.microsoft.com/office/drawing/2014/main" xmlns="" id="{06B9E90E-EBF7-47ED-9818-5F6BAC5DB54C}"/>
              </a:ext>
            </a:extLst>
          </p:cNvPr>
          <p:cNvSpPr/>
          <p:nvPr/>
        </p:nvSpPr>
        <p:spPr>
          <a:xfrm>
            <a:off x="2804558" y="3931597"/>
            <a:ext cx="196338" cy="178517"/>
          </a:xfrm>
          <a:custGeom>
            <a:avLst/>
            <a:gdLst>
              <a:gd name="connsiteX0" fmla="*/ 833935 w 3239999"/>
              <a:gd name="connsiteY0" fmla="*/ 22 h 3032924"/>
              <a:gd name="connsiteX1" fmla="*/ 1576606 w 3239999"/>
              <a:gd name="connsiteY1" fmla="*/ 402054 h 3032924"/>
              <a:gd name="connsiteX2" fmla="*/ 1576606 w 3239999"/>
              <a:gd name="connsiteY2" fmla="*/ 430441 h 3032924"/>
              <a:gd name="connsiteX3" fmla="*/ 1576606 w 3239999"/>
              <a:gd name="connsiteY3" fmla="*/ 526981 h 3032924"/>
              <a:gd name="connsiteX4" fmla="*/ 1576606 w 3239999"/>
              <a:gd name="connsiteY4" fmla="*/ 2765302 h 3032924"/>
              <a:gd name="connsiteX5" fmla="*/ 378630 w 3239999"/>
              <a:gd name="connsiteY5" fmla="*/ 2472117 h 3032924"/>
              <a:gd name="connsiteX6" fmla="*/ 384918 w 3239999"/>
              <a:gd name="connsiteY6" fmla="*/ 526981 h 3032924"/>
              <a:gd name="connsiteX7" fmla="*/ 239143 w 3239999"/>
              <a:gd name="connsiteY7" fmla="*/ 526981 h 3032924"/>
              <a:gd name="connsiteX8" fmla="*/ 239143 w 3239999"/>
              <a:gd name="connsiteY8" fmla="*/ 2776423 h 3032924"/>
              <a:gd name="connsiteX9" fmla="*/ 1576606 w 3239999"/>
              <a:gd name="connsiteY9" fmla="*/ 2776423 h 3032924"/>
              <a:gd name="connsiteX10" fmla="*/ 1576606 w 3239999"/>
              <a:gd name="connsiteY10" fmla="*/ 2778202 h 3032924"/>
              <a:gd name="connsiteX11" fmla="*/ 1663394 w 3239999"/>
              <a:gd name="connsiteY11" fmla="*/ 2778202 h 3032924"/>
              <a:gd name="connsiteX12" fmla="*/ 1663394 w 3239999"/>
              <a:gd name="connsiteY12" fmla="*/ 2776423 h 3032924"/>
              <a:gd name="connsiteX13" fmla="*/ 3000856 w 3239999"/>
              <a:gd name="connsiteY13" fmla="*/ 2776423 h 3032924"/>
              <a:gd name="connsiteX14" fmla="*/ 3000856 w 3239999"/>
              <a:gd name="connsiteY14" fmla="*/ 526981 h 3032924"/>
              <a:gd name="connsiteX15" fmla="*/ 2855082 w 3239999"/>
              <a:gd name="connsiteY15" fmla="*/ 526981 h 3032924"/>
              <a:gd name="connsiteX16" fmla="*/ 2861369 w 3239999"/>
              <a:gd name="connsiteY16" fmla="*/ 2472117 h 3032924"/>
              <a:gd name="connsiteX17" fmla="*/ 1663394 w 3239999"/>
              <a:gd name="connsiteY17" fmla="*/ 2765302 h 3032924"/>
              <a:gd name="connsiteX18" fmla="*/ 1663394 w 3239999"/>
              <a:gd name="connsiteY18" fmla="*/ 526981 h 3032924"/>
              <a:gd name="connsiteX19" fmla="*/ 1663394 w 3239999"/>
              <a:gd name="connsiteY19" fmla="*/ 430441 h 3032924"/>
              <a:gd name="connsiteX20" fmla="*/ 1663394 w 3239999"/>
              <a:gd name="connsiteY20" fmla="*/ 402054 h 3032924"/>
              <a:gd name="connsiteX21" fmla="*/ 2406065 w 3239999"/>
              <a:gd name="connsiteY21" fmla="*/ 22 h 3032924"/>
              <a:gd name="connsiteX22" fmla="*/ 2853673 w 3239999"/>
              <a:gd name="connsiteY22" fmla="*/ 91100 h 3032924"/>
              <a:gd name="connsiteX23" fmla="*/ 2854770 w 3239999"/>
              <a:gd name="connsiteY23" fmla="*/ 430441 h 3032924"/>
              <a:gd name="connsiteX24" fmla="*/ 3120669 w 3239999"/>
              <a:gd name="connsiteY24" fmla="*/ 428517 h 3032924"/>
              <a:gd name="connsiteX25" fmla="*/ 3120669 w 3239999"/>
              <a:gd name="connsiteY25" fmla="*/ 738345 h 3032924"/>
              <a:gd name="connsiteX26" fmla="*/ 3239999 w 3239999"/>
              <a:gd name="connsiteY26" fmla="*/ 738345 h 3032924"/>
              <a:gd name="connsiteX27" fmla="*/ 3239999 w 3239999"/>
              <a:gd name="connsiteY27" fmla="*/ 3032924 h 3032924"/>
              <a:gd name="connsiteX28" fmla="*/ 0 w 3239999"/>
              <a:gd name="connsiteY28" fmla="*/ 3032924 h 3032924"/>
              <a:gd name="connsiteX29" fmla="*/ 0 w 3239999"/>
              <a:gd name="connsiteY29" fmla="*/ 738345 h 3032924"/>
              <a:gd name="connsiteX30" fmla="*/ 102477 w 3239999"/>
              <a:gd name="connsiteY30" fmla="*/ 738345 h 3032924"/>
              <a:gd name="connsiteX31" fmla="*/ 102477 w 3239999"/>
              <a:gd name="connsiteY31" fmla="*/ 428517 h 3032924"/>
              <a:gd name="connsiteX32" fmla="*/ 385229 w 3239999"/>
              <a:gd name="connsiteY32" fmla="*/ 430441 h 3032924"/>
              <a:gd name="connsiteX33" fmla="*/ 386326 w 3239999"/>
              <a:gd name="connsiteY33" fmla="*/ 91100 h 3032924"/>
              <a:gd name="connsiteX34" fmla="*/ 833935 w 3239999"/>
              <a:gd name="connsiteY34" fmla="*/ 22 h 3032924"/>
              <a:gd name="connsiteX0" fmla="*/ 833935 w 3239999"/>
              <a:gd name="connsiteY0" fmla="*/ 22 h 3032924"/>
              <a:gd name="connsiteX1" fmla="*/ 1576606 w 3239999"/>
              <a:gd name="connsiteY1" fmla="*/ 402054 h 3032924"/>
              <a:gd name="connsiteX2" fmla="*/ 1576606 w 3239999"/>
              <a:gd name="connsiteY2" fmla="*/ 430441 h 3032924"/>
              <a:gd name="connsiteX3" fmla="*/ 1576606 w 3239999"/>
              <a:gd name="connsiteY3" fmla="*/ 526981 h 3032924"/>
              <a:gd name="connsiteX4" fmla="*/ 1576606 w 3239999"/>
              <a:gd name="connsiteY4" fmla="*/ 2765302 h 3032924"/>
              <a:gd name="connsiteX5" fmla="*/ 378630 w 3239999"/>
              <a:gd name="connsiteY5" fmla="*/ 2472117 h 3032924"/>
              <a:gd name="connsiteX6" fmla="*/ 384918 w 3239999"/>
              <a:gd name="connsiteY6" fmla="*/ 526981 h 3032924"/>
              <a:gd name="connsiteX7" fmla="*/ 239143 w 3239999"/>
              <a:gd name="connsiteY7" fmla="*/ 526981 h 3032924"/>
              <a:gd name="connsiteX8" fmla="*/ 239143 w 3239999"/>
              <a:gd name="connsiteY8" fmla="*/ 2776423 h 3032924"/>
              <a:gd name="connsiteX9" fmla="*/ 1576606 w 3239999"/>
              <a:gd name="connsiteY9" fmla="*/ 2776423 h 3032924"/>
              <a:gd name="connsiteX10" fmla="*/ 1576606 w 3239999"/>
              <a:gd name="connsiteY10" fmla="*/ 2778202 h 3032924"/>
              <a:gd name="connsiteX11" fmla="*/ 1663394 w 3239999"/>
              <a:gd name="connsiteY11" fmla="*/ 2778202 h 3032924"/>
              <a:gd name="connsiteX12" fmla="*/ 1663394 w 3239999"/>
              <a:gd name="connsiteY12" fmla="*/ 2776423 h 3032924"/>
              <a:gd name="connsiteX13" fmla="*/ 3000856 w 3239999"/>
              <a:gd name="connsiteY13" fmla="*/ 2776423 h 3032924"/>
              <a:gd name="connsiteX14" fmla="*/ 3000856 w 3239999"/>
              <a:gd name="connsiteY14" fmla="*/ 526981 h 3032924"/>
              <a:gd name="connsiteX15" fmla="*/ 2855082 w 3239999"/>
              <a:gd name="connsiteY15" fmla="*/ 526981 h 3032924"/>
              <a:gd name="connsiteX16" fmla="*/ 2861369 w 3239999"/>
              <a:gd name="connsiteY16" fmla="*/ 2472117 h 3032924"/>
              <a:gd name="connsiteX17" fmla="*/ 1663394 w 3239999"/>
              <a:gd name="connsiteY17" fmla="*/ 2765302 h 3032924"/>
              <a:gd name="connsiteX18" fmla="*/ 1663394 w 3239999"/>
              <a:gd name="connsiteY18" fmla="*/ 526981 h 3032924"/>
              <a:gd name="connsiteX19" fmla="*/ 1663394 w 3239999"/>
              <a:gd name="connsiteY19" fmla="*/ 430441 h 3032924"/>
              <a:gd name="connsiteX20" fmla="*/ 1663394 w 3239999"/>
              <a:gd name="connsiteY20" fmla="*/ 402054 h 3032924"/>
              <a:gd name="connsiteX21" fmla="*/ 2406065 w 3239999"/>
              <a:gd name="connsiteY21" fmla="*/ 22 h 3032924"/>
              <a:gd name="connsiteX22" fmla="*/ 2853673 w 3239999"/>
              <a:gd name="connsiteY22" fmla="*/ 91100 h 3032924"/>
              <a:gd name="connsiteX23" fmla="*/ 2854770 w 3239999"/>
              <a:gd name="connsiteY23" fmla="*/ 430441 h 3032924"/>
              <a:gd name="connsiteX24" fmla="*/ 3120669 w 3239999"/>
              <a:gd name="connsiteY24" fmla="*/ 428517 h 3032924"/>
              <a:gd name="connsiteX25" fmla="*/ 3120669 w 3239999"/>
              <a:gd name="connsiteY25" fmla="*/ 738345 h 3032924"/>
              <a:gd name="connsiteX26" fmla="*/ 3239999 w 3239999"/>
              <a:gd name="connsiteY26" fmla="*/ 738345 h 3032924"/>
              <a:gd name="connsiteX27" fmla="*/ 3239999 w 3239999"/>
              <a:gd name="connsiteY27" fmla="*/ 3032924 h 3032924"/>
              <a:gd name="connsiteX28" fmla="*/ 0 w 3239999"/>
              <a:gd name="connsiteY28" fmla="*/ 3032924 h 3032924"/>
              <a:gd name="connsiteX29" fmla="*/ 0 w 3239999"/>
              <a:gd name="connsiteY29" fmla="*/ 738345 h 3032924"/>
              <a:gd name="connsiteX30" fmla="*/ 102477 w 3239999"/>
              <a:gd name="connsiteY30" fmla="*/ 738345 h 3032924"/>
              <a:gd name="connsiteX31" fmla="*/ 102477 w 3239999"/>
              <a:gd name="connsiteY31" fmla="*/ 428517 h 3032924"/>
              <a:gd name="connsiteX32" fmla="*/ 385229 w 3239999"/>
              <a:gd name="connsiteY32" fmla="*/ 430441 h 3032924"/>
              <a:gd name="connsiteX33" fmla="*/ 386326 w 3239999"/>
              <a:gd name="connsiteY33" fmla="*/ 91100 h 3032924"/>
              <a:gd name="connsiteX34" fmla="*/ 833935 w 3239999"/>
              <a:gd name="connsiteY34" fmla="*/ 22 h 3032924"/>
              <a:gd name="connsiteX0" fmla="*/ 833935 w 3239999"/>
              <a:gd name="connsiteY0" fmla="*/ 22 h 3032924"/>
              <a:gd name="connsiteX1" fmla="*/ 1576606 w 3239999"/>
              <a:gd name="connsiteY1" fmla="*/ 402054 h 3032924"/>
              <a:gd name="connsiteX2" fmla="*/ 1576606 w 3239999"/>
              <a:gd name="connsiteY2" fmla="*/ 430441 h 3032924"/>
              <a:gd name="connsiteX3" fmla="*/ 1576606 w 3239999"/>
              <a:gd name="connsiteY3" fmla="*/ 526981 h 3032924"/>
              <a:gd name="connsiteX4" fmla="*/ 1576606 w 3239999"/>
              <a:gd name="connsiteY4" fmla="*/ 2765302 h 3032924"/>
              <a:gd name="connsiteX5" fmla="*/ 378630 w 3239999"/>
              <a:gd name="connsiteY5" fmla="*/ 2472117 h 3032924"/>
              <a:gd name="connsiteX6" fmla="*/ 384918 w 3239999"/>
              <a:gd name="connsiteY6" fmla="*/ 526981 h 3032924"/>
              <a:gd name="connsiteX7" fmla="*/ 239143 w 3239999"/>
              <a:gd name="connsiteY7" fmla="*/ 526981 h 3032924"/>
              <a:gd name="connsiteX8" fmla="*/ 239143 w 3239999"/>
              <a:gd name="connsiteY8" fmla="*/ 2776423 h 3032924"/>
              <a:gd name="connsiteX9" fmla="*/ 1576606 w 3239999"/>
              <a:gd name="connsiteY9" fmla="*/ 2776423 h 3032924"/>
              <a:gd name="connsiteX10" fmla="*/ 1576606 w 3239999"/>
              <a:gd name="connsiteY10" fmla="*/ 2778202 h 3032924"/>
              <a:gd name="connsiteX11" fmla="*/ 1663394 w 3239999"/>
              <a:gd name="connsiteY11" fmla="*/ 2778202 h 3032924"/>
              <a:gd name="connsiteX12" fmla="*/ 1663394 w 3239999"/>
              <a:gd name="connsiteY12" fmla="*/ 2776423 h 3032924"/>
              <a:gd name="connsiteX13" fmla="*/ 3000856 w 3239999"/>
              <a:gd name="connsiteY13" fmla="*/ 2776423 h 3032924"/>
              <a:gd name="connsiteX14" fmla="*/ 3000856 w 3239999"/>
              <a:gd name="connsiteY14" fmla="*/ 526981 h 3032924"/>
              <a:gd name="connsiteX15" fmla="*/ 2855082 w 3239999"/>
              <a:gd name="connsiteY15" fmla="*/ 526981 h 3032924"/>
              <a:gd name="connsiteX16" fmla="*/ 2861369 w 3239999"/>
              <a:gd name="connsiteY16" fmla="*/ 2472117 h 3032924"/>
              <a:gd name="connsiteX17" fmla="*/ 1663394 w 3239999"/>
              <a:gd name="connsiteY17" fmla="*/ 2765302 h 3032924"/>
              <a:gd name="connsiteX18" fmla="*/ 1663394 w 3239999"/>
              <a:gd name="connsiteY18" fmla="*/ 526981 h 3032924"/>
              <a:gd name="connsiteX19" fmla="*/ 1663394 w 3239999"/>
              <a:gd name="connsiteY19" fmla="*/ 430441 h 3032924"/>
              <a:gd name="connsiteX20" fmla="*/ 1663394 w 3239999"/>
              <a:gd name="connsiteY20" fmla="*/ 402054 h 3032924"/>
              <a:gd name="connsiteX21" fmla="*/ 2406065 w 3239999"/>
              <a:gd name="connsiteY21" fmla="*/ 22 h 3032924"/>
              <a:gd name="connsiteX22" fmla="*/ 2853673 w 3239999"/>
              <a:gd name="connsiteY22" fmla="*/ 91100 h 3032924"/>
              <a:gd name="connsiteX23" fmla="*/ 2854770 w 3239999"/>
              <a:gd name="connsiteY23" fmla="*/ 430441 h 3032924"/>
              <a:gd name="connsiteX24" fmla="*/ 3120669 w 3239999"/>
              <a:gd name="connsiteY24" fmla="*/ 428517 h 3032924"/>
              <a:gd name="connsiteX25" fmla="*/ 3120669 w 3239999"/>
              <a:gd name="connsiteY25" fmla="*/ 738345 h 3032924"/>
              <a:gd name="connsiteX26" fmla="*/ 3239999 w 3239999"/>
              <a:gd name="connsiteY26" fmla="*/ 738345 h 3032924"/>
              <a:gd name="connsiteX27" fmla="*/ 3239999 w 3239999"/>
              <a:gd name="connsiteY27" fmla="*/ 3032924 h 3032924"/>
              <a:gd name="connsiteX28" fmla="*/ 0 w 3239999"/>
              <a:gd name="connsiteY28" fmla="*/ 3032924 h 3032924"/>
              <a:gd name="connsiteX29" fmla="*/ 0 w 3239999"/>
              <a:gd name="connsiteY29" fmla="*/ 738345 h 3032924"/>
              <a:gd name="connsiteX30" fmla="*/ 102477 w 3239999"/>
              <a:gd name="connsiteY30" fmla="*/ 738345 h 3032924"/>
              <a:gd name="connsiteX31" fmla="*/ 102477 w 3239999"/>
              <a:gd name="connsiteY31" fmla="*/ 428517 h 3032924"/>
              <a:gd name="connsiteX32" fmla="*/ 385229 w 3239999"/>
              <a:gd name="connsiteY32" fmla="*/ 430441 h 3032924"/>
              <a:gd name="connsiteX33" fmla="*/ 386326 w 3239999"/>
              <a:gd name="connsiteY33" fmla="*/ 91100 h 3032924"/>
              <a:gd name="connsiteX34" fmla="*/ 833935 w 3239999"/>
              <a:gd name="connsiteY34" fmla="*/ 2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29618 w 3239999"/>
              <a:gd name="connsiteY32" fmla="*/ 2690698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2991331 w 3239999"/>
              <a:gd name="connsiteY3" fmla="*/ 2709748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29618 w 3239999"/>
              <a:gd name="connsiteY32" fmla="*/ 2690698 h 3032924"/>
              <a:gd name="connsiteX33" fmla="*/ 1576606 w 3239999"/>
              <a:gd name="connsiteY33" fmla="*/ 2776423 h 3032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3239999" h="3032924">
                <a:moveTo>
                  <a:pt x="1576606" y="2778202"/>
                </a:moveTo>
                <a:cubicBezTo>
                  <a:pt x="1576606" y="2778795"/>
                  <a:pt x="1663394" y="2792670"/>
                  <a:pt x="1663394" y="2778202"/>
                </a:cubicBezTo>
                <a:lnTo>
                  <a:pt x="1663394" y="2776423"/>
                </a:lnTo>
                <a:cubicBezTo>
                  <a:pt x="2185083" y="2605634"/>
                  <a:pt x="2444552" y="2500589"/>
                  <a:pt x="2991331" y="2709748"/>
                </a:cubicBezTo>
                <a:lnTo>
                  <a:pt x="3000856" y="526981"/>
                </a:lnTo>
                <a:lnTo>
                  <a:pt x="2855082" y="526981"/>
                </a:lnTo>
                <a:cubicBezTo>
                  <a:pt x="2857178" y="1175360"/>
                  <a:pt x="2859273" y="1823738"/>
                  <a:pt x="2861369" y="2472117"/>
                </a:cubicBezTo>
                <a:cubicBezTo>
                  <a:pt x="2483869" y="2318121"/>
                  <a:pt x="2052449" y="2439541"/>
                  <a:pt x="1663394" y="2765302"/>
                </a:cubicBezTo>
                <a:lnTo>
                  <a:pt x="1663394" y="526981"/>
                </a:lnTo>
                <a:lnTo>
                  <a:pt x="1663394" y="430441"/>
                </a:lnTo>
                <a:lnTo>
                  <a:pt x="1663394" y="402054"/>
                </a:lnTo>
                <a:cubicBezTo>
                  <a:pt x="1896442" y="149589"/>
                  <a:pt x="2115835" y="2106"/>
                  <a:pt x="2406065" y="22"/>
                </a:cubicBezTo>
                <a:cubicBezTo>
                  <a:pt x="2537987" y="-925"/>
                  <a:pt x="2684544" y="28169"/>
                  <a:pt x="2853673" y="91100"/>
                </a:cubicBezTo>
                <a:cubicBezTo>
                  <a:pt x="2854039" y="204214"/>
                  <a:pt x="2854404" y="317327"/>
                  <a:pt x="2854770" y="430441"/>
                </a:cubicBezTo>
                <a:lnTo>
                  <a:pt x="3120669" y="428517"/>
                </a:lnTo>
                <a:lnTo>
                  <a:pt x="3120669" y="738345"/>
                </a:lnTo>
                <a:lnTo>
                  <a:pt x="3239999" y="738345"/>
                </a:lnTo>
                <a:lnTo>
                  <a:pt x="3239999" y="3032924"/>
                </a:lnTo>
                <a:lnTo>
                  <a:pt x="0" y="3032924"/>
                </a:lnTo>
                <a:lnTo>
                  <a:pt x="0" y="738345"/>
                </a:lnTo>
                <a:lnTo>
                  <a:pt x="102477" y="738345"/>
                </a:lnTo>
                <a:lnTo>
                  <a:pt x="102477" y="428517"/>
                </a:lnTo>
                <a:lnTo>
                  <a:pt x="385229" y="430441"/>
                </a:lnTo>
                <a:cubicBezTo>
                  <a:pt x="385595" y="317327"/>
                  <a:pt x="385960" y="204214"/>
                  <a:pt x="386326" y="91100"/>
                </a:cubicBezTo>
                <a:cubicBezTo>
                  <a:pt x="555455" y="28169"/>
                  <a:pt x="702013" y="-925"/>
                  <a:pt x="833935" y="22"/>
                </a:cubicBezTo>
                <a:cubicBezTo>
                  <a:pt x="1124164" y="2106"/>
                  <a:pt x="1343558" y="149589"/>
                  <a:pt x="1576606" y="402054"/>
                </a:cubicBezTo>
                <a:lnTo>
                  <a:pt x="1576606" y="430441"/>
                </a:lnTo>
                <a:lnTo>
                  <a:pt x="1576606" y="526981"/>
                </a:lnTo>
                <a:lnTo>
                  <a:pt x="1576606" y="2765302"/>
                </a:lnTo>
                <a:cubicBezTo>
                  <a:pt x="1187550" y="2439541"/>
                  <a:pt x="756130" y="2318121"/>
                  <a:pt x="378630" y="2472117"/>
                </a:cubicBezTo>
                <a:lnTo>
                  <a:pt x="384918" y="526981"/>
                </a:lnTo>
                <a:lnTo>
                  <a:pt x="239143" y="526981"/>
                </a:lnTo>
                <a:lnTo>
                  <a:pt x="229618" y="2690698"/>
                </a:lnTo>
                <a:cubicBezTo>
                  <a:pt x="773243" y="2466244"/>
                  <a:pt x="1081748" y="2626096"/>
                  <a:pt x="1576606" y="2776423"/>
                </a:cubicBezTo>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120" name="Freeform 19">
            <a:extLst>
              <a:ext uri="{FF2B5EF4-FFF2-40B4-BE49-F238E27FC236}">
                <a16:creationId xmlns:a16="http://schemas.microsoft.com/office/drawing/2014/main" xmlns="" id="{D72B3ECF-A201-425E-9492-3B625D8EF7D7}"/>
              </a:ext>
            </a:extLst>
          </p:cNvPr>
          <p:cNvSpPr/>
          <p:nvPr/>
        </p:nvSpPr>
        <p:spPr>
          <a:xfrm>
            <a:off x="1473866" y="3449460"/>
            <a:ext cx="152185" cy="149745"/>
          </a:xfrm>
          <a:custGeom>
            <a:avLst/>
            <a:gdLst/>
            <a:ahLst/>
            <a:cxnLst/>
            <a:rect l="l" t="t" r="r" b="b"/>
            <a:pathLst>
              <a:path w="3214097" h="3162551">
                <a:moveTo>
                  <a:pt x="1014592" y="2306036"/>
                </a:moveTo>
                <a:cubicBezTo>
                  <a:pt x="854868" y="2306036"/>
                  <a:pt x="725386" y="2435518"/>
                  <a:pt x="725386" y="2595242"/>
                </a:cubicBezTo>
                <a:cubicBezTo>
                  <a:pt x="725386" y="2754966"/>
                  <a:pt x="854868" y="2884448"/>
                  <a:pt x="1014592" y="2884448"/>
                </a:cubicBezTo>
                <a:cubicBezTo>
                  <a:pt x="1174316" y="2884448"/>
                  <a:pt x="1303798" y="2754966"/>
                  <a:pt x="1303798" y="2595242"/>
                </a:cubicBezTo>
                <a:cubicBezTo>
                  <a:pt x="1303798" y="2435518"/>
                  <a:pt x="1174316" y="2306036"/>
                  <a:pt x="1014592" y="2306036"/>
                </a:cubicBezTo>
                <a:close/>
                <a:moveTo>
                  <a:pt x="481275" y="1691816"/>
                </a:moveTo>
                <a:cubicBezTo>
                  <a:pt x="321551" y="1691816"/>
                  <a:pt x="192069" y="1821298"/>
                  <a:pt x="192069" y="1981022"/>
                </a:cubicBezTo>
                <a:cubicBezTo>
                  <a:pt x="192069" y="2140746"/>
                  <a:pt x="321551" y="2270228"/>
                  <a:pt x="481275" y="2270228"/>
                </a:cubicBezTo>
                <a:cubicBezTo>
                  <a:pt x="640999" y="2270228"/>
                  <a:pt x="770481" y="2140746"/>
                  <a:pt x="770481" y="1981022"/>
                </a:cubicBezTo>
                <a:cubicBezTo>
                  <a:pt x="770481" y="1821298"/>
                  <a:pt x="640999" y="1691816"/>
                  <a:pt x="481275" y="1691816"/>
                </a:cubicBezTo>
                <a:close/>
                <a:moveTo>
                  <a:pt x="2764751" y="1113404"/>
                </a:moveTo>
                <a:cubicBezTo>
                  <a:pt x="2605027" y="1113404"/>
                  <a:pt x="2475545" y="1242886"/>
                  <a:pt x="2475545" y="1402610"/>
                </a:cubicBezTo>
                <a:cubicBezTo>
                  <a:pt x="2475545" y="1562334"/>
                  <a:pt x="2605027" y="1691816"/>
                  <a:pt x="2764751" y="1691816"/>
                </a:cubicBezTo>
                <a:cubicBezTo>
                  <a:pt x="2924475" y="1691816"/>
                  <a:pt x="3053957" y="1562334"/>
                  <a:pt x="3053957" y="1402610"/>
                </a:cubicBezTo>
                <a:cubicBezTo>
                  <a:pt x="3053957" y="1242886"/>
                  <a:pt x="2924475" y="1113404"/>
                  <a:pt x="2764751" y="1113404"/>
                </a:cubicBezTo>
                <a:close/>
                <a:moveTo>
                  <a:pt x="532503" y="881964"/>
                </a:moveTo>
                <a:cubicBezTo>
                  <a:pt x="372779" y="881964"/>
                  <a:pt x="243297" y="1011446"/>
                  <a:pt x="243297" y="1171170"/>
                </a:cubicBezTo>
                <a:cubicBezTo>
                  <a:pt x="243297" y="1330894"/>
                  <a:pt x="372779" y="1460376"/>
                  <a:pt x="532503" y="1460376"/>
                </a:cubicBezTo>
                <a:cubicBezTo>
                  <a:pt x="692227" y="1460376"/>
                  <a:pt x="821709" y="1330894"/>
                  <a:pt x="821709" y="1171170"/>
                </a:cubicBezTo>
                <a:cubicBezTo>
                  <a:pt x="821709" y="1011446"/>
                  <a:pt x="692227" y="881964"/>
                  <a:pt x="532503" y="881964"/>
                </a:cubicBezTo>
                <a:close/>
                <a:moveTo>
                  <a:pt x="1162143" y="321316"/>
                </a:moveTo>
                <a:cubicBezTo>
                  <a:pt x="1002419" y="321316"/>
                  <a:pt x="872937" y="450798"/>
                  <a:pt x="872937" y="610522"/>
                </a:cubicBezTo>
                <a:cubicBezTo>
                  <a:pt x="872937" y="770246"/>
                  <a:pt x="1002419" y="899728"/>
                  <a:pt x="1162143" y="899728"/>
                </a:cubicBezTo>
                <a:cubicBezTo>
                  <a:pt x="1321867" y="899728"/>
                  <a:pt x="1451349" y="770246"/>
                  <a:pt x="1451349" y="610522"/>
                </a:cubicBezTo>
                <a:cubicBezTo>
                  <a:pt x="1451349" y="450798"/>
                  <a:pt x="1321867" y="321316"/>
                  <a:pt x="1162143" y="321316"/>
                </a:cubicBezTo>
                <a:close/>
                <a:moveTo>
                  <a:pt x="1963447" y="177300"/>
                </a:moveTo>
                <a:cubicBezTo>
                  <a:pt x="1803723" y="177300"/>
                  <a:pt x="1674241" y="306782"/>
                  <a:pt x="1674241" y="466506"/>
                </a:cubicBezTo>
                <a:cubicBezTo>
                  <a:pt x="1674241" y="626230"/>
                  <a:pt x="1803723" y="755712"/>
                  <a:pt x="1963447" y="755712"/>
                </a:cubicBezTo>
                <a:cubicBezTo>
                  <a:pt x="2123171" y="755712"/>
                  <a:pt x="2252653" y="626230"/>
                  <a:pt x="2252653" y="466506"/>
                </a:cubicBezTo>
                <a:cubicBezTo>
                  <a:pt x="2252653" y="306782"/>
                  <a:pt x="2123171" y="177300"/>
                  <a:pt x="1963447" y="177300"/>
                </a:cubicBezTo>
                <a:close/>
                <a:moveTo>
                  <a:pt x="1752672" y="312"/>
                </a:moveTo>
                <a:cubicBezTo>
                  <a:pt x="1817888" y="-690"/>
                  <a:pt x="1885249" y="703"/>
                  <a:pt x="1954799" y="4657"/>
                </a:cubicBezTo>
                <a:cubicBezTo>
                  <a:pt x="2504015" y="53541"/>
                  <a:pt x="2975590" y="412975"/>
                  <a:pt x="3145244" y="944937"/>
                </a:cubicBezTo>
                <a:cubicBezTo>
                  <a:pt x="3412664" y="2126757"/>
                  <a:pt x="2837568" y="2017487"/>
                  <a:pt x="2506889" y="1867964"/>
                </a:cubicBezTo>
                <a:cubicBezTo>
                  <a:pt x="1580987" y="1673869"/>
                  <a:pt x="2725425" y="3197869"/>
                  <a:pt x="1014520" y="3161925"/>
                </a:cubicBezTo>
                <a:cubicBezTo>
                  <a:pt x="-14898" y="3061283"/>
                  <a:pt x="-138545" y="1873713"/>
                  <a:pt x="108747" y="1100212"/>
                </a:cubicBezTo>
                <a:cubicBezTo>
                  <a:pt x="278579" y="569148"/>
                  <a:pt x="774429" y="15339"/>
                  <a:pt x="1752672" y="31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148" name="Donut 39">
            <a:extLst>
              <a:ext uri="{FF2B5EF4-FFF2-40B4-BE49-F238E27FC236}">
                <a16:creationId xmlns:a16="http://schemas.microsoft.com/office/drawing/2014/main" xmlns="" id="{0FC70545-D8D2-41DC-ABC0-37D0F3CB4956}"/>
              </a:ext>
            </a:extLst>
          </p:cNvPr>
          <p:cNvSpPr/>
          <p:nvPr/>
        </p:nvSpPr>
        <p:spPr>
          <a:xfrm>
            <a:off x="2858666" y="3159685"/>
            <a:ext cx="187376" cy="187376"/>
          </a:xfrm>
          <a:custGeom>
            <a:avLst/>
            <a:gdLst/>
            <a:ahLst/>
            <a:cxnLst/>
            <a:rect l="l" t="t" r="r" b="b"/>
            <a:pathLst>
              <a:path w="3240000" h="3240000">
                <a:moveTo>
                  <a:pt x="1152300" y="922782"/>
                </a:moveTo>
                <a:lnTo>
                  <a:pt x="2354400" y="1620000"/>
                </a:lnTo>
                <a:lnTo>
                  <a:pt x="1152300" y="2317218"/>
                </a:lnTo>
                <a:close/>
                <a:moveTo>
                  <a:pt x="1620000" y="342403"/>
                </a:moveTo>
                <a:cubicBezTo>
                  <a:pt x="914403" y="342403"/>
                  <a:pt x="342403" y="914403"/>
                  <a:pt x="342403" y="1620000"/>
                </a:cubicBezTo>
                <a:cubicBezTo>
                  <a:pt x="342403" y="2325597"/>
                  <a:pt x="914403" y="2897597"/>
                  <a:pt x="1620000" y="2897597"/>
                </a:cubicBezTo>
                <a:cubicBezTo>
                  <a:pt x="2325597" y="2897597"/>
                  <a:pt x="2897597" y="2325597"/>
                  <a:pt x="2897597" y="1620000"/>
                </a:cubicBezTo>
                <a:cubicBezTo>
                  <a:pt x="2897597" y="914403"/>
                  <a:pt x="2325597" y="342403"/>
                  <a:pt x="1620000" y="342403"/>
                </a:cubicBezTo>
                <a:close/>
                <a:moveTo>
                  <a:pt x="1620000" y="0"/>
                </a:moveTo>
                <a:cubicBezTo>
                  <a:pt x="2514701" y="0"/>
                  <a:pt x="3240000" y="725299"/>
                  <a:pt x="3240000" y="1620000"/>
                </a:cubicBezTo>
                <a:cubicBezTo>
                  <a:pt x="3240000" y="2514701"/>
                  <a:pt x="2514701" y="3240000"/>
                  <a:pt x="1620000" y="3240000"/>
                </a:cubicBezTo>
                <a:cubicBezTo>
                  <a:pt x="725299" y="3240000"/>
                  <a:pt x="0" y="2514701"/>
                  <a:pt x="0" y="1620000"/>
                </a:cubicBezTo>
                <a:cubicBezTo>
                  <a:pt x="0" y="725299"/>
                  <a:pt x="725299" y="0"/>
                  <a:pt x="162000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solidFill>
                <a:schemeClr val="tx1"/>
              </a:solidFill>
            </a:endParaRPr>
          </a:p>
        </p:txBody>
      </p:sp>
      <p:sp>
        <p:nvSpPr>
          <p:cNvPr id="17" name="Text Placeholder 16">
            <a:extLst>
              <a:ext uri="{FF2B5EF4-FFF2-40B4-BE49-F238E27FC236}">
                <a16:creationId xmlns:a16="http://schemas.microsoft.com/office/drawing/2014/main" xmlns="" id="{14475C07-B69C-411B-860F-4603029F5F2B}"/>
              </a:ext>
            </a:extLst>
          </p:cNvPr>
          <p:cNvSpPr>
            <a:spLocks noGrp="1"/>
          </p:cNvSpPr>
          <p:nvPr>
            <p:ph type="body" sz="quarter" idx="10"/>
          </p:nvPr>
        </p:nvSpPr>
        <p:spPr>
          <a:xfrm>
            <a:off x="274676" y="514350"/>
            <a:ext cx="8679898" cy="543185"/>
          </a:xfrm>
        </p:spPr>
        <p:txBody>
          <a:bodyPr>
            <a:noAutofit/>
          </a:bodyPr>
          <a:lstStyle/>
          <a:p>
            <a:r>
              <a:rPr lang="en-US" sz="2800" b="1" smtClean="0">
                <a:latin typeface="Cambria" pitchFamily="18" charset="0"/>
                <a:ea typeface="Cambria" pitchFamily="18" charset="0"/>
              </a:rPr>
              <a:t>CẢM ƠN QUÝ THẦY CÔ </a:t>
            </a:r>
          </a:p>
          <a:p>
            <a:r>
              <a:rPr lang="en-US" sz="2800" b="1" smtClean="0">
                <a:latin typeface="Cambria" pitchFamily="18" charset="0"/>
                <a:ea typeface="Cambria" pitchFamily="18" charset="0"/>
              </a:rPr>
              <a:t>VÀ CÁC EM HỌC SINH ĐÃ CHÚ Ý LẮNG NGHE</a:t>
            </a:r>
            <a:endParaRPr lang="en-US" sz="2800" b="1" dirty="0">
              <a:latin typeface="Cambria" pitchFamily="18" charset="0"/>
              <a:ea typeface="Cambria" pitchFamily="18" charset="0"/>
            </a:endParaRPr>
          </a:p>
        </p:txBody>
      </p:sp>
      <p:sp>
        <p:nvSpPr>
          <p:cNvPr id="77" name="Text Placeholder 16">
            <a:extLst>
              <a:ext uri="{FF2B5EF4-FFF2-40B4-BE49-F238E27FC236}">
                <a16:creationId xmlns:a16="http://schemas.microsoft.com/office/drawing/2014/main" xmlns="" id="{14475C07-B69C-411B-860F-4603029F5F2B}"/>
              </a:ext>
            </a:extLst>
          </p:cNvPr>
          <p:cNvSpPr txBox="1">
            <a:spLocks/>
          </p:cNvSpPr>
          <p:nvPr/>
        </p:nvSpPr>
        <p:spPr>
          <a:xfrm>
            <a:off x="5097103" y="2728320"/>
            <a:ext cx="3809054" cy="543185"/>
          </a:xfrm>
          <a:prstGeom prst="rect">
            <a:avLst/>
          </a:prstGeom>
        </p:spPr>
        <p:txBody>
          <a:bodyPr vert="horz" lIns="91440" tIns="45720" rIns="91440" bIns="45720" rtlCol="0" anchor="ctr">
            <a:noAutofit/>
          </a:bodyPr>
          <a:lstStyle>
            <a:lvl1pPr marL="0" indent="0" algn="ctr" defTabSz="914400" rtl="0" eaLnBrk="1" latinLnBrk="0" hangingPunct="1">
              <a:spcBef>
                <a:spcPct val="20000"/>
              </a:spcBef>
              <a:buFont typeface="Arial" pitchFamily="34" charset="0"/>
              <a:buNone/>
              <a:defRPr sz="5400" b="0" kern="1200" baseline="0">
                <a:solidFill>
                  <a:schemeClr val="bg1"/>
                </a:solidFill>
                <a:latin typeface="+mj-lt"/>
                <a:ea typeface="+mn-ea"/>
                <a:cs typeface="Arial"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3200" b="1" smtClean="0">
                <a:latin typeface="Cambria" pitchFamily="18" charset="0"/>
                <a:ea typeface="Cambria" pitchFamily="18" charset="0"/>
              </a:rPr>
              <a:t>CHÚC MỘT NGÀY TỐT LÀNH</a:t>
            </a:r>
            <a:endParaRPr lang="en-US" sz="3200" b="1" dirty="0">
              <a:latin typeface="Cambria" pitchFamily="18" charset="0"/>
              <a:ea typeface="Cambria" pitchFamily="18" charset="0"/>
            </a:endParaRPr>
          </a:p>
        </p:txBody>
      </p:sp>
    </p:spTree>
    <p:extLst>
      <p:ext uri="{BB962C8B-B14F-4D97-AF65-F5344CB8AC3E}">
        <p14:creationId xmlns:p14="http://schemas.microsoft.com/office/powerpoint/2010/main" val="3686079377"/>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
                                            <p:txEl>
                                              <p:pRg st="0" end="0"/>
                                            </p:txEl>
                                          </p:spTgt>
                                        </p:tgtEl>
                                        <p:attrNameLst>
                                          <p:attrName>style.visibility</p:attrName>
                                        </p:attrNameLst>
                                      </p:cBhvr>
                                      <p:to>
                                        <p:strVal val="visible"/>
                                      </p:to>
                                    </p:set>
                                    <p:anim calcmode="lin" valueType="num">
                                      <p:cBhvr additive="base">
                                        <p:cTn id="7" dur="500" fill="hold"/>
                                        <p:tgtEl>
                                          <p:spTgt spid="1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7">
                                            <p:txEl>
                                              <p:pRg st="1" end="1"/>
                                            </p:txEl>
                                          </p:spTgt>
                                        </p:tgtEl>
                                        <p:attrNameLst>
                                          <p:attrName>style.visibility</p:attrName>
                                        </p:attrNameLst>
                                      </p:cBhvr>
                                      <p:to>
                                        <p:strVal val="visible"/>
                                      </p:to>
                                    </p:set>
                                    <p:anim calcmode="lin" valueType="num">
                                      <p:cBhvr additive="base">
                                        <p:cTn id="13" dur="500" fill="hold"/>
                                        <p:tgtEl>
                                          <p:spTgt spid="1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7">
                                            <p:txEl>
                                              <p:pRg st="1" end="1"/>
                                            </p:txEl>
                                          </p:spTgt>
                                        </p:tgtEl>
                                        <p:attrNameLst>
                                          <p:attrName>ppt_y</p:attrName>
                                        </p:attrNameLst>
                                      </p:cBhvr>
                                      <p:tavLst>
                                        <p:tav tm="0">
                                          <p:val>
                                            <p:strVal val="1+#ppt_h/2"/>
                                          </p:val>
                                        </p:tav>
                                        <p:tav tm="100000">
                                          <p:val>
                                            <p:strVal val="#ppt_y"/>
                                          </p:val>
                                        </p:tav>
                                      </p:tavLst>
                                    </p:anim>
                                  </p:childTnLst>
                                </p:cTn>
                              </p:par>
                            </p:childTnLst>
                          </p:cTn>
                        </p:par>
                        <p:par>
                          <p:cTn id="15" fill="hold">
                            <p:stCondLst>
                              <p:cond delay="500"/>
                            </p:stCondLst>
                            <p:childTnLst>
                              <p:par>
                                <p:cTn id="16" presetID="2" presetClass="entr" presetSubtype="1" fill="hold" grpId="0" nodeType="afterEffect">
                                  <p:stCondLst>
                                    <p:cond delay="0"/>
                                  </p:stCondLst>
                                  <p:childTnLst>
                                    <p:set>
                                      <p:cBhvr>
                                        <p:cTn id="17" dur="1" fill="hold">
                                          <p:stCondLst>
                                            <p:cond delay="0"/>
                                          </p:stCondLst>
                                        </p:cTn>
                                        <p:tgtEl>
                                          <p:spTgt spid="77"/>
                                        </p:tgtEl>
                                        <p:attrNameLst>
                                          <p:attrName>style.visibility</p:attrName>
                                        </p:attrNameLst>
                                      </p:cBhvr>
                                      <p:to>
                                        <p:strVal val="visible"/>
                                      </p:to>
                                    </p:set>
                                    <p:anim calcmode="lin" valueType="num">
                                      <p:cBhvr additive="base">
                                        <p:cTn id="18" dur="500" fill="hold"/>
                                        <p:tgtEl>
                                          <p:spTgt spid="77"/>
                                        </p:tgtEl>
                                        <p:attrNameLst>
                                          <p:attrName>ppt_x</p:attrName>
                                        </p:attrNameLst>
                                      </p:cBhvr>
                                      <p:tavLst>
                                        <p:tav tm="0">
                                          <p:val>
                                            <p:strVal val="#ppt_x"/>
                                          </p:val>
                                        </p:tav>
                                        <p:tav tm="100000">
                                          <p:val>
                                            <p:strVal val="#ppt_x"/>
                                          </p:val>
                                        </p:tav>
                                      </p:tavLst>
                                    </p:anim>
                                    <p:anim calcmode="lin" valueType="num">
                                      <p:cBhvr additive="base">
                                        <p:cTn id="19" dur="500" fill="hold"/>
                                        <p:tgtEl>
                                          <p:spTgt spid="77"/>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build="p"/>
      <p:bldP spid="7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 name="Rectangle 168">
            <a:extLst>
              <a:ext uri="{FF2B5EF4-FFF2-40B4-BE49-F238E27FC236}">
                <a16:creationId xmlns:a16="http://schemas.microsoft.com/office/drawing/2014/main" xmlns="" id="{1F2EE7B8-F388-4721-93F9-22A69C7EBA74}"/>
              </a:ext>
            </a:extLst>
          </p:cNvPr>
          <p:cNvSpPr/>
          <p:nvPr/>
        </p:nvSpPr>
        <p:spPr>
          <a:xfrm>
            <a:off x="8686800" y="40"/>
            <a:ext cx="457200" cy="51435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60" name="Freeform: Shape 159">
            <a:extLst>
              <a:ext uri="{FF2B5EF4-FFF2-40B4-BE49-F238E27FC236}">
                <a16:creationId xmlns:a16="http://schemas.microsoft.com/office/drawing/2014/main" xmlns="" id="{EB84A709-C8AC-4938-A2D2-479A91F72D9C}"/>
              </a:ext>
            </a:extLst>
          </p:cNvPr>
          <p:cNvSpPr/>
          <p:nvPr/>
        </p:nvSpPr>
        <p:spPr>
          <a:xfrm rot="2082592">
            <a:off x="-336225" y="463946"/>
            <a:ext cx="3680756" cy="4233815"/>
          </a:xfrm>
          <a:custGeom>
            <a:avLst/>
            <a:gdLst>
              <a:gd name="connsiteX0" fmla="*/ 7329514 w 7361511"/>
              <a:gd name="connsiteY0" fmla="*/ 6454811 h 8467631"/>
              <a:gd name="connsiteX1" fmla="*/ 7361511 w 7361511"/>
              <a:gd name="connsiteY1" fmla="*/ 6501004 h 8467631"/>
              <a:gd name="connsiteX2" fmla="*/ 7329514 w 7361511"/>
              <a:gd name="connsiteY2" fmla="*/ 6523168 h 8467631"/>
              <a:gd name="connsiteX3" fmla="*/ 6718721 w 7361511"/>
              <a:gd name="connsiteY3" fmla="*/ 5573039 h 8467631"/>
              <a:gd name="connsiteX4" fmla="*/ 7003911 w 7361511"/>
              <a:gd name="connsiteY4" fmla="*/ 5984755 h 8467631"/>
              <a:gd name="connsiteX5" fmla="*/ 7003911 w 7361511"/>
              <a:gd name="connsiteY5" fmla="*/ 6748710 h 8467631"/>
              <a:gd name="connsiteX6" fmla="*/ 6718721 w 7361511"/>
              <a:gd name="connsiteY6" fmla="*/ 6946257 h 8467631"/>
              <a:gd name="connsiteX7" fmla="*/ 6107928 w 7361511"/>
              <a:gd name="connsiteY7" fmla="*/ 4691266 h 8467631"/>
              <a:gd name="connsiteX8" fmla="*/ 6393118 w 7361511"/>
              <a:gd name="connsiteY8" fmla="*/ 5102982 h 8467631"/>
              <a:gd name="connsiteX9" fmla="*/ 6393118 w 7361511"/>
              <a:gd name="connsiteY9" fmla="*/ 7171798 h 8467631"/>
              <a:gd name="connsiteX10" fmla="*/ 6107927 w 7361511"/>
              <a:gd name="connsiteY10" fmla="*/ 7369346 h 8467631"/>
              <a:gd name="connsiteX11" fmla="*/ 5497135 w 7361511"/>
              <a:gd name="connsiteY11" fmla="*/ 3809494 h 8467631"/>
              <a:gd name="connsiteX12" fmla="*/ 5782325 w 7361511"/>
              <a:gd name="connsiteY12" fmla="*/ 4221209 h 8467631"/>
              <a:gd name="connsiteX13" fmla="*/ 5782325 w 7361511"/>
              <a:gd name="connsiteY13" fmla="*/ 7594887 h 8467631"/>
              <a:gd name="connsiteX14" fmla="*/ 5497135 w 7361511"/>
              <a:gd name="connsiteY14" fmla="*/ 7792435 h 8467631"/>
              <a:gd name="connsiteX15" fmla="*/ 4886343 w 7361511"/>
              <a:gd name="connsiteY15" fmla="*/ 2927723 h 8467631"/>
              <a:gd name="connsiteX16" fmla="*/ 5171533 w 7361511"/>
              <a:gd name="connsiteY16" fmla="*/ 3339438 h 8467631"/>
              <a:gd name="connsiteX17" fmla="*/ 5171533 w 7361511"/>
              <a:gd name="connsiteY17" fmla="*/ 8017975 h 8467631"/>
              <a:gd name="connsiteX18" fmla="*/ 4886344 w 7361511"/>
              <a:gd name="connsiteY18" fmla="*/ 8215522 h 8467631"/>
              <a:gd name="connsiteX19" fmla="*/ 4275550 w 7361511"/>
              <a:gd name="connsiteY19" fmla="*/ 2045951 h 8467631"/>
              <a:gd name="connsiteX20" fmla="*/ 4560740 w 7361511"/>
              <a:gd name="connsiteY20" fmla="*/ 2457665 h 8467631"/>
              <a:gd name="connsiteX21" fmla="*/ 4560740 w 7361511"/>
              <a:gd name="connsiteY21" fmla="*/ 8441064 h 8467631"/>
              <a:gd name="connsiteX22" fmla="*/ 4522386 w 7361511"/>
              <a:gd name="connsiteY22" fmla="*/ 8467631 h 8467631"/>
              <a:gd name="connsiteX23" fmla="*/ 4275550 w 7361511"/>
              <a:gd name="connsiteY23" fmla="*/ 8111286 h 8467631"/>
              <a:gd name="connsiteX24" fmla="*/ 3664757 w 7361511"/>
              <a:gd name="connsiteY24" fmla="*/ 1164178 h 8467631"/>
              <a:gd name="connsiteX25" fmla="*/ 3949947 w 7361511"/>
              <a:gd name="connsiteY25" fmla="*/ 1575893 h 8467631"/>
              <a:gd name="connsiteX26" fmla="*/ 3949947 w 7361511"/>
              <a:gd name="connsiteY26" fmla="*/ 7641229 h 8467631"/>
              <a:gd name="connsiteX27" fmla="*/ 3664757 w 7361511"/>
              <a:gd name="connsiteY27" fmla="*/ 7229513 h 8467631"/>
              <a:gd name="connsiteX28" fmla="*/ 3053964 w 7361511"/>
              <a:gd name="connsiteY28" fmla="*/ 282405 h 8467631"/>
              <a:gd name="connsiteX29" fmla="*/ 3339155 w 7361511"/>
              <a:gd name="connsiteY29" fmla="*/ 694122 h 8467631"/>
              <a:gd name="connsiteX30" fmla="*/ 3339154 w 7361511"/>
              <a:gd name="connsiteY30" fmla="*/ 6759456 h 8467631"/>
              <a:gd name="connsiteX31" fmla="*/ 3053964 w 7361511"/>
              <a:gd name="connsiteY31" fmla="*/ 6347740 h 8467631"/>
              <a:gd name="connsiteX32" fmla="*/ 895983 w 7361511"/>
              <a:gd name="connsiteY32" fmla="*/ 1269266 h 8467631"/>
              <a:gd name="connsiteX33" fmla="*/ 895983 w 7361511"/>
              <a:gd name="connsiteY33" fmla="*/ 3232367 h 8467631"/>
              <a:gd name="connsiteX34" fmla="*/ 610794 w 7361511"/>
              <a:gd name="connsiteY34" fmla="*/ 2820653 h 8467631"/>
              <a:gd name="connsiteX35" fmla="*/ 610794 w 7361511"/>
              <a:gd name="connsiteY35" fmla="*/ 1466813 h 8467631"/>
              <a:gd name="connsiteX36" fmla="*/ 2728361 w 7361511"/>
              <a:gd name="connsiteY36" fmla="*/ 0 h 8467631"/>
              <a:gd name="connsiteX37" fmla="*/ 2728361 w 7361511"/>
              <a:gd name="connsiteY37" fmla="*/ 5877683 h 8467631"/>
              <a:gd name="connsiteX38" fmla="*/ 2443171 w 7361511"/>
              <a:gd name="connsiteY38" fmla="*/ 5465968 h 8467631"/>
              <a:gd name="connsiteX39" fmla="*/ 2443171 w 7361511"/>
              <a:gd name="connsiteY39" fmla="*/ 197548 h 8467631"/>
              <a:gd name="connsiteX40" fmla="*/ 0 w 7361511"/>
              <a:gd name="connsiteY40" fmla="*/ 1889902 h 8467631"/>
              <a:gd name="connsiteX41" fmla="*/ 285190 w 7361511"/>
              <a:gd name="connsiteY41" fmla="*/ 1692355 h 8467631"/>
              <a:gd name="connsiteX42" fmla="*/ 285190 w 7361511"/>
              <a:gd name="connsiteY42" fmla="*/ 2350594 h 8467631"/>
              <a:gd name="connsiteX43" fmla="*/ 0 w 7361511"/>
              <a:gd name="connsiteY43" fmla="*/ 1938879 h 8467631"/>
              <a:gd name="connsiteX44" fmla="*/ 2117569 w 7361511"/>
              <a:gd name="connsiteY44" fmla="*/ 423088 h 8467631"/>
              <a:gd name="connsiteX45" fmla="*/ 2117569 w 7361511"/>
              <a:gd name="connsiteY45" fmla="*/ 4995912 h 8467631"/>
              <a:gd name="connsiteX46" fmla="*/ 1832379 w 7361511"/>
              <a:gd name="connsiteY46" fmla="*/ 4584197 h 8467631"/>
              <a:gd name="connsiteX47" fmla="*/ 1832379 w 7361511"/>
              <a:gd name="connsiteY47" fmla="*/ 620636 h 8467631"/>
              <a:gd name="connsiteX48" fmla="*/ 1506777 w 7361511"/>
              <a:gd name="connsiteY48" fmla="*/ 846176 h 8467631"/>
              <a:gd name="connsiteX49" fmla="*/ 1506777 w 7361511"/>
              <a:gd name="connsiteY49" fmla="*/ 4114141 h 8467631"/>
              <a:gd name="connsiteX50" fmla="*/ 1221587 w 7361511"/>
              <a:gd name="connsiteY50" fmla="*/ 3702425 h 8467631"/>
              <a:gd name="connsiteX51" fmla="*/ 1221587 w 7361511"/>
              <a:gd name="connsiteY51" fmla="*/ 1043724 h 84676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7361511" h="8467631">
                <a:moveTo>
                  <a:pt x="7329514" y="6454811"/>
                </a:moveTo>
                <a:lnTo>
                  <a:pt x="7361511" y="6501004"/>
                </a:lnTo>
                <a:lnTo>
                  <a:pt x="7329514" y="6523168"/>
                </a:lnTo>
                <a:close/>
                <a:moveTo>
                  <a:pt x="6718721" y="5573039"/>
                </a:moveTo>
                <a:lnTo>
                  <a:pt x="7003911" y="5984755"/>
                </a:lnTo>
                <a:lnTo>
                  <a:pt x="7003911" y="6748710"/>
                </a:lnTo>
                <a:lnTo>
                  <a:pt x="6718721" y="6946257"/>
                </a:lnTo>
                <a:close/>
                <a:moveTo>
                  <a:pt x="6107928" y="4691266"/>
                </a:moveTo>
                <a:lnTo>
                  <a:pt x="6393118" y="5102982"/>
                </a:lnTo>
                <a:lnTo>
                  <a:pt x="6393118" y="7171798"/>
                </a:lnTo>
                <a:lnTo>
                  <a:pt x="6107927" y="7369346"/>
                </a:lnTo>
                <a:close/>
                <a:moveTo>
                  <a:pt x="5497135" y="3809494"/>
                </a:moveTo>
                <a:lnTo>
                  <a:pt x="5782325" y="4221209"/>
                </a:lnTo>
                <a:lnTo>
                  <a:pt x="5782325" y="7594887"/>
                </a:lnTo>
                <a:lnTo>
                  <a:pt x="5497135" y="7792435"/>
                </a:lnTo>
                <a:close/>
                <a:moveTo>
                  <a:pt x="4886343" y="2927723"/>
                </a:moveTo>
                <a:lnTo>
                  <a:pt x="5171533" y="3339438"/>
                </a:lnTo>
                <a:lnTo>
                  <a:pt x="5171533" y="8017975"/>
                </a:lnTo>
                <a:lnTo>
                  <a:pt x="4886344" y="8215522"/>
                </a:lnTo>
                <a:close/>
                <a:moveTo>
                  <a:pt x="4275550" y="2045951"/>
                </a:moveTo>
                <a:lnTo>
                  <a:pt x="4560740" y="2457665"/>
                </a:lnTo>
                <a:lnTo>
                  <a:pt x="4560740" y="8441064"/>
                </a:lnTo>
                <a:lnTo>
                  <a:pt x="4522386" y="8467631"/>
                </a:lnTo>
                <a:lnTo>
                  <a:pt x="4275550" y="8111286"/>
                </a:lnTo>
                <a:close/>
                <a:moveTo>
                  <a:pt x="3664757" y="1164178"/>
                </a:moveTo>
                <a:lnTo>
                  <a:pt x="3949947" y="1575893"/>
                </a:lnTo>
                <a:lnTo>
                  <a:pt x="3949947" y="7641229"/>
                </a:lnTo>
                <a:lnTo>
                  <a:pt x="3664757" y="7229513"/>
                </a:lnTo>
                <a:close/>
                <a:moveTo>
                  <a:pt x="3053964" y="282405"/>
                </a:moveTo>
                <a:lnTo>
                  <a:pt x="3339155" y="694122"/>
                </a:lnTo>
                <a:lnTo>
                  <a:pt x="3339154" y="6759456"/>
                </a:lnTo>
                <a:lnTo>
                  <a:pt x="3053964" y="6347740"/>
                </a:lnTo>
                <a:close/>
                <a:moveTo>
                  <a:pt x="895983" y="1269266"/>
                </a:moveTo>
                <a:lnTo>
                  <a:pt x="895983" y="3232367"/>
                </a:lnTo>
                <a:lnTo>
                  <a:pt x="610794" y="2820653"/>
                </a:lnTo>
                <a:lnTo>
                  <a:pt x="610794" y="1466813"/>
                </a:lnTo>
                <a:close/>
                <a:moveTo>
                  <a:pt x="2728361" y="0"/>
                </a:moveTo>
                <a:lnTo>
                  <a:pt x="2728361" y="5877683"/>
                </a:lnTo>
                <a:lnTo>
                  <a:pt x="2443171" y="5465968"/>
                </a:lnTo>
                <a:lnTo>
                  <a:pt x="2443171" y="197548"/>
                </a:lnTo>
                <a:close/>
                <a:moveTo>
                  <a:pt x="0" y="1889902"/>
                </a:moveTo>
                <a:lnTo>
                  <a:pt x="285190" y="1692355"/>
                </a:lnTo>
                <a:lnTo>
                  <a:pt x="285190" y="2350594"/>
                </a:lnTo>
                <a:lnTo>
                  <a:pt x="0" y="1938879"/>
                </a:lnTo>
                <a:close/>
                <a:moveTo>
                  <a:pt x="2117569" y="423088"/>
                </a:moveTo>
                <a:lnTo>
                  <a:pt x="2117569" y="4995912"/>
                </a:lnTo>
                <a:lnTo>
                  <a:pt x="1832379" y="4584197"/>
                </a:lnTo>
                <a:lnTo>
                  <a:pt x="1832379" y="620636"/>
                </a:lnTo>
                <a:close/>
                <a:moveTo>
                  <a:pt x="1506777" y="846176"/>
                </a:moveTo>
                <a:lnTo>
                  <a:pt x="1506777" y="4114141"/>
                </a:lnTo>
                <a:lnTo>
                  <a:pt x="1221587" y="3702425"/>
                </a:lnTo>
                <a:lnTo>
                  <a:pt x="1221587" y="1043724"/>
                </a:lnTo>
                <a:close/>
              </a:path>
            </a:pathLst>
          </a:custGeom>
          <a:solidFill>
            <a:schemeClr val="accent1">
              <a:lumMod val="90000"/>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nvGrpSpPr>
          <p:cNvPr id="166" name="Group 165">
            <a:extLst>
              <a:ext uri="{FF2B5EF4-FFF2-40B4-BE49-F238E27FC236}">
                <a16:creationId xmlns:a16="http://schemas.microsoft.com/office/drawing/2014/main" xmlns="" id="{B69A2C4E-6FCC-4024-83C7-2C116167424C}"/>
              </a:ext>
            </a:extLst>
          </p:cNvPr>
          <p:cNvGrpSpPr/>
          <p:nvPr/>
        </p:nvGrpSpPr>
        <p:grpSpPr>
          <a:xfrm>
            <a:off x="4131356" y="1313350"/>
            <a:ext cx="4286658" cy="1754326"/>
            <a:chOff x="7772398" y="2945424"/>
            <a:chExt cx="8573316" cy="3508650"/>
          </a:xfrm>
        </p:grpSpPr>
        <p:sp>
          <p:nvSpPr>
            <p:cNvPr id="8" name="TextBox 7"/>
            <p:cNvSpPr txBox="1"/>
            <p:nvPr/>
          </p:nvSpPr>
          <p:spPr>
            <a:xfrm>
              <a:off x="9584176" y="2945424"/>
              <a:ext cx="6761538" cy="3508650"/>
            </a:xfrm>
            <a:prstGeom prst="rect">
              <a:avLst/>
            </a:prstGeom>
            <a:noFill/>
          </p:spPr>
          <p:txBody>
            <a:bodyPr wrap="square" rtlCol="0">
              <a:spAutoFit/>
            </a:bodyPr>
            <a:lstStyle/>
            <a:p>
              <a:pPr lvl="0" algn="just">
                <a:lnSpc>
                  <a:spcPct val="150000"/>
                </a:lnSpc>
              </a:pPr>
              <a:r>
                <a:rPr lang="en-US" b="1" smtClean="0">
                  <a:solidFill>
                    <a:schemeClr val="bg1"/>
                  </a:solidFill>
                  <a:latin typeface="Times New Roman" panose="02020603050405020304" pitchFamily="18" charset="0"/>
                  <a:cs typeface="Times New Roman" panose="02020603050405020304" pitchFamily="18" charset="0"/>
                </a:rPr>
                <a:t>Học sinh ghi nhớ </a:t>
              </a:r>
              <a:r>
                <a:rPr lang="en-US" smtClean="0">
                  <a:solidFill>
                    <a:schemeClr val="bg1"/>
                  </a:solidFill>
                  <a:latin typeface="Times New Roman" panose="02020603050405020304" pitchFamily="18" charset="0"/>
                  <a:cs typeface="Times New Roman" panose="02020603050405020304" pitchFamily="18" charset="0"/>
                </a:rPr>
                <a:t>khái niệm và các cách trích dẫn, ghi nhớ cách thức lập danh mục tài liệu tham khảo</a:t>
              </a:r>
              <a:endParaRPr lang="en-US" dirty="0">
                <a:solidFill>
                  <a:schemeClr val="bg1"/>
                </a:solidFill>
                <a:latin typeface="Times New Roman" panose="02020603050405020304" pitchFamily="18" charset="0"/>
                <a:cs typeface="Times New Roman" panose="02020603050405020304" pitchFamily="18" charset="0"/>
              </a:endParaRPr>
            </a:p>
          </p:txBody>
        </p:sp>
        <p:sp>
          <p:nvSpPr>
            <p:cNvPr id="7" name="TextBox 6"/>
            <p:cNvSpPr txBox="1"/>
            <p:nvPr/>
          </p:nvSpPr>
          <p:spPr>
            <a:xfrm>
              <a:off x="7772398" y="2948091"/>
              <a:ext cx="1437144" cy="2893100"/>
            </a:xfrm>
            <a:prstGeom prst="rect">
              <a:avLst/>
            </a:prstGeom>
            <a:noFill/>
          </p:spPr>
          <p:txBody>
            <a:bodyPr wrap="square" lIns="108000" rIns="108000" rtlCol="0">
              <a:spAutoFit/>
            </a:bodyPr>
            <a:lstStyle/>
            <a:p>
              <a:pPr algn="ctr"/>
              <a:r>
                <a:rPr lang="en-US" altLang="ko-KR" sz="4400" b="1" dirty="0">
                  <a:solidFill>
                    <a:schemeClr val="bg1"/>
                  </a:solidFill>
                  <a:cs typeface="Arial" pitchFamily="34" charset="0"/>
                </a:rPr>
                <a:t>01</a:t>
              </a:r>
              <a:endParaRPr lang="ko-KR" altLang="en-US" sz="4400" b="1" dirty="0">
                <a:solidFill>
                  <a:schemeClr val="bg1"/>
                </a:solidFill>
                <a:cs typeface="Arial" pitchFamily="34" charset="0"/>
              </a:endParaRPr>
            </a:p>
          </p:txBody>
        </p:sp>
      </p:grpSp>
      <p:sp>
        <p:nvSpPr>
          <p:cNvPr id="168" name="Freeform: Shape 167">
            <a:extLst>
              <a:ext uri="{FF2B5EF4-FFF2-40B4-BE49-F238E27FC236}">
                <a16:creationId xmlns:a16="http://schemas.microsoft.com/office/drawing/2014/main" xmlns="" id="{5234D4CF-C1FA-40A3-A0CF-9CDBD6DC754C}"/>
              </a:ext>
            </a:extLst>
          </p:cNvPr>
          <p:cNvSpPr/>
          <p:nvPr/>
        </p:nvSpPr>
        <p:spPr>
          <a:xfrm>
            <a:off x="609601" y="533400"/>
            <a:ext cx="1791578" cy="4076700"/>
          </a:xfrm>
          <a:custGeom>
            <a:avLst/>
            <a:gdLst>
              <a:gd name="connsiteX0" fmla="*/ 0 w 3583156"/>
              <a:gd name="connsiteY0" fmla="*/ 0 h 8153400"/>
              <a:gd name="connsiteX1" fmla="*/ 3583156 w 3583156"/>
              <a:gd name="connsiteY1" fmla="*/ 0 h 8153400"/>
              <a:gd name="connsiteX2" fmla="*/ 3583156 w 3583156"/>
              <a:gd name="connsiteY2" fmla="*/ 3894509 h 8153400"/>
              <a:gd name="connsiteX3" fmla="*/ 3443915 w 3583156"/>
              <a:gd name="connsiteY3" fmla="*/ 3894509 h 8153400"/>
              <a:gd name="connsiteX4" fmla="*/ 3443915 w 3583156"/>
              <a:gd name="connsiteY4" fmla="*/ 139241 h 8153400"/>
              <a:gd name="connsiteX5" fmla="*/ 139241 w 3583156"/>
              <a:gd name="connsiteY5" fmla="*/ 139241 h 8153400"/>
              <a:gd name="connsiteX6" fmla="*/ 139241 w 3583156"/>
              <a:gd name="connsiteY6" fmla="*/ 8014159 h 8153400"/>
              <a:gd name="connsiteX7" fmla="*/ 323849 w 3583156"/>
              <a:gd name="connsiteY7" fmla="*/ 8014159 h 8153400"/>
              <a:gd name="connsiteX8" fmla="*/ 323849 w 3583156"/>
              <a:gd name="connsiteY8" fmla="*/ 8153400 h 8153400"/>
              <a:gd name="connsiteX9" fmla="*/ 0 w 3583156"/>
              <a:gd name="connsiteY9" fmla="*/ 8153400 h 8153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83156" h="8153400">
                <a:moveTo>
                  <a:pt x="0" y="0"/>
                </a:moveTo>
                <a:lnTo>
                  <a:pt x="3583156" y="0"/>
                </a:lnTo>
                <a:lnTo>
                  <a:pt x="3583156" y="3894509"/>
                </a:lnTo>
                <a:lnTo>
                  <a:pt x="3443915" y="3894509"/>
                </a:lnTo>
                <a:lnTo>
                  <a:pt x="3443915" y="139241"/>
                </a:lnTo>
                <a:lnTo>
                  <a:pt x="139241" y="139241"/>
                </a:lnTo>
                <a:lnTo>
                  <a:pt x="139241" y="8014159"/>
                </a:lnTo>
                <a:lnTo>
                  <a:pt x="323849" y="8014159"/>
                </a:lnTo>
                <a:lnTo>
                  <a:pt x="323849" y="8153400"/>
                </a:lnTo>
                <a:lnTo>
                  <a:pt x="0" y="81534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tx1"/>
              </a:solidFill>
            </a:endParaRPr>
          </a:p>
        </p:txBody>
      </p:sp>
      <p:sp>
        <p:nvSpPr>
          <p:cNvPr id="2" name="TextBox 1"/>
          <p:cNvSpPr txBox="1"/>
          <p:nvPr/>
        </p:nvSpPr>
        <p:spPr>
          <a:xfrm>
            <a:off x="2897640" y="399335"/>
            <a:ext cx="5389518" cy="830997"/>
          </a:xfrm>
          <a:prstGeom prst="rect">
            <a:avLst/>
          </a:prstGeom>
          <a:noFill/>
        </p:spPr>
        <p:txBody>
          <a:bodyPr wrap="square" rtlCol="0" anchor="ctr">
            <a:spAutoFit/>
          </a:bodyPr>
          <a:lstStyle/>
          <a:p>
            <a:pPr lvl="0" algn="ctr"/>
            <a:r>
              <a:rPr lang="en-US" sz="4800" smtClean="0">
                <a:solidFill>
                  <a:schemeClr val="lt1"/>
                </a:solidFill>
                <a:latin typeface="Cambria" pitchFamily="18" charset="0"/>
                <a:ea typeface="Cambria" pitchFamily="18" charset="0"/>
              </a:rPr>
              <a:t>MỤC TIÊU BÀI HỌC</a:t>
            </a:r>
            <a:endParaRPr lang="en-US" sz="4800" dirty="0">
              <a:solidFill>
                <a:schemeClr val="lt1"/>
              </a:solidFill>
              <a:latin typeface="Cambria" pitchFamily="18" charset="0"/>
              <a:ea typeface="Cambria" pitchFamily="18" charset="0"/>
            </a:endParaRPr>
          </a:p>
        </p:txBody>
      </p:sp>
      <p:grpSp>
        <p:nvGrpSpPr>
          <p:cNvPr id="49" name="Group 48">
            <a:extLst>
              <a:ext uri="{FF2B5EF4-FFF2-40B4-BE49-F238E27FC236}">
                <a16:creationId xmlns:a16="http://schemas.microsoft.com/office/drawing/2014/main" xmlns="" id="{AB418A56-7D2A-4130-8498-5C5D15390FEB}"/>
              </a:ext>
            </a:extLst>
          </p:cNvPr>
          <p:cNvGrpSpPr/>
          <p:nvPr/>
        </p:nvGrpSpPr>
        <p:grpSpPr>
          <a:xfrm rot="20788243">
            <a:off x="2016318" y="2386277"/>
            <a:ext cx="1736351" cy="1605642"/>
            <a:chOff x="8479089" y="1262387"/>
            <a:chExt cx="6147593" cy="5684813"/>
          </a:xfrm>
        </p:grpSpPr>
        <p:grpSp>
          <p:nvGrpSpPr>
            <p:cNvPr id="50" name="Group 49">
              <a:extLst>
                <a:ext uri="{FF2B5EF4-FFF2-40B4-BE49-F238E27FC236}">
                  <a16:creationId xmlns:a16="http://schemas.microsoft.com/office/drawing/2014/main" xmlns="" id="{6B738F09-BE00-45D3-88A5-FDB1618D8D19}"/>
                </a:ext>
              </a:extLst>
            </p:cNvPr>
            <p:cNvGrpSpPr/>
            <p:nvPr/>
          </p:nvGrpSpPr>
          <p:grpSpPr>
            <a:xfrm rot="20275744" flipH="1">
              <a:off x="9114364" y="4275293"/>
              <a:ext cx="965714" cy="1155036"/>
              <a:chOff x="5704433" y="717502"/>
              <a:chExt cx="7365528" cy="8809481"/>
            </a:xfrm>
          </p:grpSpPr>
          <p:sp>
            <p:nvSpPr>
              <p:cNvPr id="139" name="Freeform: Shape 138">
                <a:extLst>
                  <a:ext uri="{FF2B5EF4-FFF2-40B4-BE49-F238E27FC236}">
                    <a16:creationId xmlns:a16="http://schemas.microsoft.com/office/drawing/2014/main" xmlns="" id="{B7DC8659-9D27-456B-9E4E-B4A13119D357}"/>
                  </a:ext>
                </a:extLst>
              </p:cNvPr>
              <p:cNvSpPr/>
              <p:nvPr/>
            </p:nvSpPr>
            <p:spPr>
              <a:xfrm>
                <a:off x="11674968" y="8268753"/>
                <a:ext cx="765879" cy="1258230"/>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Lst>
                <a:ahLst/>
                <a:cxnLst>
                  <a:cxn ang="0">
                    <a:pos x="connsiteX0" y="connsiteY0"/>
                  </a:cxn>
                  <a:cxn ang="0">
                    <a:pos x="connsiteX1" y="connsiteY1"/>
                  </a:cxn>
                  <a:cxn ang="0">
                    <a:pos x="connsiteX2" y="connsiteY2"/>
                  </a:cxn>
                  <a:cxn ang="0">
                    <a:pos x="connsiteX3" y="connsiteY3"/>
                  </a:cxn>
                </a:cxnLst>
                <a:rect l="l" t="t" r="r" b="b"/>
                <a:pathLst>
                  <a:path w="266700" h="438150">
                    <a:moveTo>
                      <a:pt x="0" y="0"/>
                    </a:moveTo>
                    <a:lnTo>
                      <a:pt x="19050" y="438150"/>
                    </a:lnTo>
                    <a:lnTo>
                      <a:pt x="266700" y="76200"/>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40" name="Freeform: Shape 139">
                <a:extLst>
                  <a:ext uri="{FF2B5EF4-FFF2-40B4-BE49-F238E27FC236}">
                    <a16:creationId xmlns:a16="http://schemas.microsoft.com/office/drawing/2014/main" xmlns="" id="{3A8E1560-9381-49AF-96E5-169BE3FD3DCE}"/>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41" name="Freeform: Shape 140">
                <a:extLst>
                  <a:ext uri="{FF2B5EF4-FFF2-40B4-BE49-F238E27FC236}">
                    <a16:creationId xmlns:a16="http://schemas.microsoft.com/office/drawing/2014/main" xmlns="" id="{585072EC-EAC1-4A8C-A727-218C44150C9A}"/>
                  </a:ext>
                </a:extLst>
              </p:cNvPr>
              <p:cNvSpPr/>
              <p:nvPr/>
            </p:nvSpPr>
            <p:spPr>
              <a:xfrm>
                <a:off x="5704433" y="5540923"/>
                <a:ext cx="793232" cy="589649"/>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Lst>
                <a:ahLst/>
                <a:cxnLst>
                  <a:cxn ang="0">
                    <a:pos x="connsiteX0" y="connsiteY0"/>
                  </a:cxn>
                  <a:cxn ang="0">
                    <a:pos x="connsiteX1" y="connsiteY1"/>
                  </a:cxn>
                  <a:cxn ang="0">
                    <a:pos x="connsiteX2" y="connsiteY2"/>
                  </a:cxn>
                  <a:cxn ang="0">
                    <a:pos x="connsiteX3" y="connsiteY3"/>
                  </a:cxn>
                </a:cxnLst>
                <a:rect l="l" t="t" r="r" b="b"/>
                <a:pathLst>
                  <a:path w="276225" h="205332">
                    <a:moveTo>
                      <a:pt x="157232" y="0"/>
                    </a:moveTo>
                    <a:lnTo>
                      <a:pt x="0" y="205332"/>
                    </a:lnTo>
                    <a:lnTo>
                      <a:pt x="276225" y="157707"/>
                    </a:lnTo>
                    <a:lnTo>
                      <a:pt x="157232"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42" name="Freeform: Shape 141">
                <a:extLst>
                  <a:ext uri="{FF2B5EF4-FFF2-40B4-BE49-F238E27FC236}">
                    <a16:creationId xmlns:a16="http://schemas.microsoft.com/office/drawing/2014/main" xmlns="" id="{2C63F105-6E15-46F1-9DCD-F9479B05DEE5}"/>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43" name="Freeform: Shape 142">
                <a:extLst>
                  <a:ext uri="{FF2B5EF4-FFF2-40B4-BE49-F238E27FC236}">
                    <a16:creationId xmlns:a16="http://schemas.microsoft.com/office/drawing/2014/main" xmlns="" id="{0430C843-00CE-447B-8F31-3A35BF7F4D19}"/>
                  </a:ext>
                </a:extLst>
              </p:cNvPr>
              <p:cNvSpPr/>
              <p:nvPr/>
            </p:nvSpPr>
            <p:spPr>
              <a:xfrm>
                <a:off x="10143209" y="2425829"/>
                <a:ext cx="2926752" cy="3993512"/>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Lst>
                <a:ahLst/>
                <a:cxnLst>
                  <a:cxn ang="0">
                    <a:pos x="connsiteX0" y="connsiteY0"/>
                  </a:cxn>
                  <a:cxn ang="0">
                    <a:pos x="connsiteX1" y="connsiteY1"/>
                  </a:cxn>
                  <a:cxn ang="0">
                    <a:pos x="connsiteX2" y="connsiteY2"/>
                  </a:cxn>
                  <a:cxn ang="0">
                    <a:pos x="connsiteX3" y="connsiteY3"/>
                  </a:cxn>
                </a:cxnLst>
                <a:rect l="l" t="t" r="r" b="b"/>
                <a:pathLst>
                  <a:path w="1019175" h="1390650">
                    <a:moveTo>
                      <a:pt x="1019175" y="0"/>
                    </a:moveTo>
                    <a:lnTo>
                      <a:pt x="0" y="295275"/>
                    </a:lnTo>
                    <a:lnTo>
                      <a:pt x="19050" y="1390650"/>
                    </a:lnTo>
                    <a:lnTo>
                      <a:pt x="101917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44" name="Freeform: Shape 143">
                <a:extLst>
                  <a:ext uri="{FF2B5EF4-FFF2-40B4-BE49-F238E27FC236}">
                    <a16:creationId xmlns:a16="http://schemas.microsoft.com/office/drawing/2014/main" xmlns="" id="{230D7E1F-305A-450C-84D1-009E7FA1308B}"/>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45" name="Freeform: Shape 144">
                <a:extLst>
                  <a:ext uri="{FF2B5EF4-FFF2-40B4-BE49-F238E27FC236}">
                    <a16:creationId xmlns:a16="http://schemas.microsoft.com/office/drawing/2014/main" xmlns="" id="{7FDEF37D-0B4C-4463-837A-9B5CC6542C5E}"/>
                  </a:ext>
                </a:extLst>
              </p:cNvPr>
              <p:cNvSpPr/>
              <p:nvPr/>
            </p:nvSpPr>
            <p:spPr>
              <a:xfrm>
                <a:off x="7708809" y="717502"/>
                <a:ext cx="2543812" cy="6236443"/>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Lst>
                <a:ahLst/>
                <a:cxnLst>
                  <a:cxn ang="0">
                    <a:pos x="connsiteX0" y="connsiteY0"/>
                  </a:cxn>
                  <a:cxn ang="0">
                    <a:pos x="connsiteX1" y="connsiteY1"/>
                  </a:cxn>
                  <a:cxn ang="0">
                    <a:pos x="connsiteX2" y="connsiteY2"/>
                  </a:cxn>
                  <a:cxn ang="0">
                    <a:pos x="connsiteX3" y="connsiteY3"/>
                  </a:cxn>
                </a:cxnLst>
                <a:rect l="l" t="t" r="r" b="b"/>
                <a:pathLst>
                  <a:path w="885825" h="2171700">
                    <a:moveTo>
                      <a:pt x="0" y="914400"/>
                    </a:moveTo>
                    <a:lnTo>
                      <a:pt x="871538" y="0"/>
                    </a:lnTo>
                    <a:cubicBezTo>
                      <a:pt x="876300" y="723900"/>
                      <a:pt x="881063" y="1447800"/>
                      <a:pt x="885825" y="2171700"/>
                    </a:cubicBezTo>
                    <a:lnTo>
                      <a:pt x="0" y="91440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51" name="Group 50">
              <a:extLst>
                <a:ext uri="{FF2B5EF4-FFF2-40B4-BE49-F238E27FC236}">
                  <a16:creationId xmlns:a16="http://schemas.microsoft.com/office/drawing/2014/main" xmlns="" id="{6700D410-542E-4490-AC2E-5733428A9F83}"/>
                </a:ext>
              </a:extLst>
            </p:cNvPr>
            <p:cNvGrpSpPr/>
            <p:nvPr/>
          </p:nvGrpSpPr>
          <p:grpSpPr>
            <a:xfrm rot="20275744" flipH="1">
              <a:off x="8479089" y="5341625"/>
              <a:ext cx="1416763" cy="1605575"/>
              <a:chOff x="5365048" y="479821"/>
              <a:chExt cx="8036930" cy="9108010"/>
            </a:xfrm>
          </p:grpSpPr>
          <p:sp>
            <p:nvSpPr>
              <p:cNvPr id="132" name="Freeform: Shape 131">
                <a:extLst>
                  <a:ext uri="{FF2B5EF4-FFF2-40B4-BE49-F238E27FC236}">
                    <a16:creationId xmlns:a16="http://schemas.microsoft.com/office/drawing/2014/main" xmlns="" id="{FC3E2579-7C0E-49CE-A38F-AD49B5FF5C18}"/>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33" name="Freeform: Shape 132">
                <a:extLst>
                  <a:ext uri="{FF2B5EF4-FFF2-40B4-BE49-F238E27FC236}">
                    <a16:creationId xmlns:a16="http://schemas.microsoft.com/office/drawing/2014/main" xmlns="" id="{F720685C-A63C-4EE8-A0F3-8B5F5E67F007}"/>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34" name="Freeform: Shape 133">
                <a:extLst>
                  <a:ext uri="{FF2B5EF4-FFF2-40B4-BE49-F238E27FC236}">
                    <a16:creationId xmlns:a16="http://schemas.microsoft.com/office/drawing/2014/main" xmlns="" id="{6DE35E59-3952-4EEF-909A-DF104EB419D6}"/>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35" name="Freeform: Shape 134">
                <a:extLst>
                  <a:ext uri="{FF2B5EF4-FFF2-40B4-BE49-F238E27FC236}">
                    <a16:creationId xmlns:a16="http://schemas.microsoft.com/office/drawing/2014/main" xmlns="" id="{501B19BB-6475-456B-B918-41FBADBDFD38}"/>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36" name="Freeform: Shape 135">
                <a:extLst>
                  <a:ext uri="{FF2B5EF4-FFF2-40B4-BE49-F238E27FC236}">
                    <a16:creationId xmlns:a16="http://schemas.microsoft.com/office/drawing/2014/main" xmlns="" id="{8C2EA56C-7A9A-4469-A4AE-1EA267D79667}"/>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37" name="Freeform: Shape 136">
                <a:extLst>
                  <a:ext uri="{FF2B5EF4-FFF2-40B4-BE49-F238E27FC236}">
                    <a16:creationId xmlns:a16="http://schemas.microsoft.com/office/drawing/2014/main" xmlns="" id="{86FA2514-C561-429A-BF52-4E36E2723D8C}"/>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38" name="Freeform: Shape 137">
                <a:extLst>
                  <a:ext uri="{FF2B5EF4-FFF2-40B4-BE49-F238E27FC236}">
                    <a16:creationId xmlns:a16="http://schemas.microsoft.com/office/drawing/2014/main" xmlns="" id="{E31D85F1-37B9-4685-82B7-A8D035891475}"/>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52" name="Group 51">
              <a:extLst>
                <a:ext uri="{FF2B5EF4-FFF2-40B4-BE49-F238E27FC236}">
                  <a16:creationId xmlns:a16="http://schemas.microsoft.com/office/drawing/2014/main" xmlns="" id="{F4632AC1-AF4C-4594-996E-7255A1A0B775}"/>
                </a:ext>
              </a:extLst>
            </p:cNvPr>
            <p:cNvGrpSpPr/>
            <p:nvPr/>
          </p:nvGrpSpPr>
          <p:grpSpPr>
            <a:xfrm rot="20275744" flipH="1">
              <a:off x="10278521" y="5974428"/>
              <a:ext cx="496268" cy="512648"/>
              <a:chOff x="5365048" y="1982197"/>
              <a:chExt cx="7362621" cy="7605634"/>
            </a:xfrm>
          </p:grpSpPr>
          <p:sp>
            <p:nvSpPr>
              <p:cNvPr id="125" name="Freeform: Shape 124">
                <a:extLst>
                  <a:ext uri="{FF2B5EF4-FFF2-40B4-BE49-F238E27FC236}">
                    <a16:creationId xmlns:a16="http://schemas.microsoft.com/office/drawing/2014/main" xmlns="" id="{89B70B08-F517-40CC-8C79-7C67CBA9FD67}"/>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26" name="Freeform: Shape 125">
                <a:extLst>
                  <a:ext uri="{FF2B5EF4-FFF2-40B4-BE49-F238E27FC236}">
                    <a16:creationId xmlns:a16="http://schemas.microsoft.com/office/drawing/2014/main" xmlns="" id="{5BD33883-AAD7-44F7-BD37-9B8ECADB67A7}"/>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27" name="Freeform: Shape 126">
                <a:extLst>
                  <a:ext uri="{FF2B5EF4-FFF2-40B4-BE49-F238E27FC236}">
                    <a16:creationId xmlns:a16="http://schemas.microsoft.com/office/drawing/2014/main" xmlns="" id="{307A9DD2-FFCD-4720-94D7-F30DB64636B8}"/>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28" name="Freeform: Shape 127">
                <a:extLst>
                  <a:ext uri="{FF2B5EF4-FFF2-40B4-BE49-F238E27FC236}">
                    <a16:creationId xmlns:a16="http://schemas.microsoft.com/office/drawing/2014/main" xmlns="" id="{AD2DFBBD-AAD1-447F-BB48-1B2BCB778C17}"/>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29" name="Freeform: Shape 128">
                <a:extLst>
                  <a:ext uri="{FF2B5EF4-FFF2-40B4-BE49-F238E27FC236}">
                    <a16:creationId xmlns:a16="http://schemas.microsoft.com/office/drawing/2014/main" xmlns="" id="{7E774126-BA1E-4A48-8286-FFA0F8E3F8D0}"/>
                  </a:ext>
                </a:extLst>
              </p:cNvPr>
              <p:cNvSpPr/>
              <p:nvPr/>
            </p:nvSpPr>
            <p:spPr>
              <a:xfrm>
                <a:off x="9871173" y="3444023"/>
                <a:ext cx="1940058" cy="2975318"/>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 name="connsiteX0" fmla="*/ 1247497 w 1247497"/>
                  <a:gd name="connsiteY0" fmla="*/ 0 h 1024830"/>
                  <a:gd name="connsiteX1" fmla="*/ 0 w 1247497"/>
                  <a:gd name="connsiteY1" fmla="*/ 277330 h 1024830"/>
                  <a:gd name="connsiteX2" fmla="*/ 113780 w 1247497"/>
                  <a:gd name="connsiteY2" fmla="*/ 1024830 h 1024830"/>
                  <a:gd name="connsiteX3" fmla="*/ 1247497 w 1247497"/>
                  <a:gd name="connsiteY3" fmla="*/ 0 h 1024830"/>
                  <a:gd name="connsiteX0" fmla="*/ 675581 w 675581"/>
                  <a:gd name="connsiteY0" fmla="*/ 0 h 1036087"/>
                  <a:gd name="connsiteX1" fmla="*/ 0 w 675581"/>
                  <a:gd name="connsiteY1" fmla="*/ 288587 h 1036087"/>
                  <a:gd name="connsiteX2" fmla="*/ 113780 w 675581"/>
                  <a:gd name="connsiteY2" fmla="*/ 1036087 h 1036087"/>
                  <a:gd name="connsiteX3" fmla="*/ 675581 w 675581"/>
                  <a:gd name="connsiteY3" fmla="*/ 0 h 1036087"/>
                </a:gdLst>
                <a:ahLst/>
                <a:cxnLst>
                  <a:cxn ang="0">
                    <a:pos x="connsiteX0" y="connsiteY0"/>
                  </a:cxn>
                  <a:cxn ang="0">
                    <a:pos x="connsiteX1" y="connsiteY1"/>
                  </a:cxn>
                  <a:cxn ang="0">
                    <a:pos x="connsiteX2" y="connsiteY2"/>
                  </a:cxn>
                  <a:cxn ang="0">
                    <a:pos x="connsiteX3" y="connsiteY3"/>
                  </a:cxn>
                </a:cxnLst>
                <a:rect l="l" t="t" r="r" b="b"/>
                <a:pathLst>
                  <a:path w="675581" h="1036087">
                    <a:moveTo>
                      <a:pt x="675581" y="0"/>
                    </a:moveTo>
                    <a:lnTo>
                      <a:pt x="0" y="288587"/>
                    </a:lnTo>
                    <a:lnTo>
                      <a:pt x="113780" y="1036087"/>
                    </a:lnTo>
                    <a:lnTo>
                      <a:pt x="675581"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30" name="Freeform: Shape 129">
                <a:extLst>
                  <a:ext uri="{FF2B5EF4-FFF2-40B4-BE49-F238E27FC236}">
                    <a16:creationId xmlns:a16="http://schemas.microsoft.com/office/drawing/2014/main" xmlns="" id="{82E37550-39D3-476A-9D0C-CB0EE00DFCD5}"/>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31" name="Freeform: Shape 130">
                <a:extLst>
                  <a:ext uri="{FF2B5EF4-FFF2-40B4-BE49-F238E27FC236}">
                    <a16:creationId xmlns:a16="http://schemas.microsoft.com/office/drawing/2014/main" xmlns="" id="{5C742560-5EB7-40E4-8A20-8D18F0243DAB}"/>
                  </a:ext>
                </a:extLst>
              </p:cNvPr>
              <p:cNvSpPr/>
              <p:nvPr/>
            </p:nvSpPr>
            <p:spPr>
              <a:xfrm>
                <a:off x="7708809" y="1982197"/>
                <a:ext cx="2543813" cy="4971750"/>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 name="connsiteX0" fmla="*/ 0 w 993639"/>
                  <a:gd name="connsiteY0" fmla="*/ 595440 h 1852740"/>
                  <a:gd name="connsiteX1" fmla="*/ 993498 w 993639"/>
                  <a:gd name="connsiteY1" fmla="*/ 0 h 1852740"/>
                  <a:gd name="connsiteX2" fmla="*/ 885825 w 993639"/>
                  <a:gd name="connsiteY2" fmla="*/ 1852740 h 1852740"/>
                  <a:gd name="connsiteX3" fmla="*/ 0 w 993639"/>
                  <a:gd name="connsiteY3" fmla="*/ 595440 h 1852740"/>
                  <a:gd name="connsiteX0" fmla="*/ 0 w 885825"/>
                  <a:gd name="connsiteY0" fmla="*/ 473999 h 1731299"/>
                  <a:gd name="connsiteX1" fmla="*/ 784851 w 885825"/>
                  <a:gd name="connsiteY1" fmla="*/ 0 h 1731299"/>
                  <a:gd name="connsiteX2" fmla="*/ 885825 w 885825"/>
                  <a:gd name="connsiteY2" fmla="*/ 1731299 h 1731299"/>
                  <a:gd name="connsiteX3" fmla="*/ 0 w 885825"/>
                  <a:gd name="connsiteY3" fmla="*/ 473999 h 1731299"/>
                </a:gdLst>
                <a:ahLst/>
                <a:cxnLst>
                  <a:cxn ang="0">
                    <a:pos x="connsiteX0" y="connsiteY0"/>
                  </a:cxn>
                  <a:cxn ang="0">
                    <a:pos x="connsiteX1" y="connsiteY1"/>
                  </a:cxn>
                  <a:cxn ang="0">
                    <a:pos x="connsiteX2" y="connsiteY2"/>
                  </a:cxn>
                  <a:cxn ang="0">
                    <a:pos x="connsiteX3" y="connsiteY3"/>
                  </a:cxn>
                </a:cxnLst>
                <a:rect l="l" t="t" r="r" b="b"/>
                <a:pathLst>
                  <a:path w="885825" h="1731299">
                    <a:moveTo>
                      <a:pt x="0" y="473999"/>
                    </a:moveTo>
                    <a:lnTo>
                      <a:pt x="784851" y="0"/>
                    </a:lnTo>
                    <a:cubicBezTo>
                      <a:pt x="789613" y="723900"/>
                      <a:pt x="881063" y="1007399"/>
                      <a:pt x="885825" y="1731299"/>
                    </a:cubicBezTo>
                    <a:lnTo>
                      <a:pt x="0" y="473999"/>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53" name="Group 52">
              <a:extLst>
                <a:ext uri="{FF2B5EF4-FFF2-40B4-BE49-F238E27FC236}">
                  <a16:creationId xmlns:a16="http://schemas.microsoft.com/office/drawing/2014/main" xmlns="" id="{8524E513-E2C8-468A-A58A-CFC7E25F7891}"/>
                </a:ext>
              </a:extLst>
            </p:cNvPr>
            <p:cNvGrpSpPr/>
            <p:nvPr/>
          </p:nvGrpSpPr>
          <p:grpSpPr>
            <a:xfrm rot="20275744" flipH="1">
              <a:off x="11620616" y="3813253"/>
              <a:ext cx="1199247" cy="1359069"/>
              <a:chOff x="5365051" y="479822"/>
              <a:chExt cx="8036930" cy="9108006"/>
            </a:xfrm>
          </p:grpSpPr>
          <p:sp>
            <p:nvSpPr>
              <p:cNvPr id="118" name="Freeform: Shape 117">
                <a:extLst>
                  <a:ext uri="{FF2B5EF4-FFF2-40B4-BE49-F238E27FC236}">
                    <a16:creationId xmlns:a16="http://schemas.microsoft.com/office/drawing/2014/main" xmlns="" id="{2169EB12-DA5E-44B6-8F39-54A0F020640E}"/>
                  </a:ext>
                </a:extLst>
              </p:cNvPr>
              <p:cNvSpPr/>
              <p:nvPr/>
            </p:nvSpPr>
            <p:spPr>
              <a:xfrm>
                <a:off x="11674978" y="8268752"/>
                <a:ext cx="1052698" cy="1319076"/>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19" name="Freeform: Shape 118">
                <a:extLst>
                  <a:ext uri="{FF2B5EF4-FFF2-40B4-BE49-F238E27FC236}">
                    <a16:creationId xmlns:a16="http://schemas.microsoft.com/office/drawing/2014/main" xmlns="" id="{8C6E7EBD-1C9C-466A-AD4E-1DB6D8D8C9F9}"/>
                  </a:ext>
                </a:extLst>
              </p:cNvPr>
              <p:cNvSpPr/>
              <p:nvPr/>
            </p:nvSpPr>
            <p:spPr>
              <a:xfrm>
                <a:off x="9107333" y="6879848"/>
                <a:ext cx="3333521" cy="1613813"/>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20" name="Freeform: Shape 119">
                <a:extLst>
                  <a:ext uri="{FF2B5EF4-FFF2-40B4-BE49-F238E27FC236}">
                    <a16:creationId xmlns:a16="http://schemas.microsoft.com/office/drawing/2014/main" xmlns="" id="{570A29CA-6CC1-490C-9C31-08B6E00B3901}"/>
                  </a:ext>
                </a:extLst>
              </p:cNvPr>
              <p:cNvSpPr/>
              <p:nvPr/>
            </p:nvSpPr>
            <p:spPr>
              <a:xfrm>
                <a:off x="5365051" y="5540920"/>
                <a:ext cx="1132614" cy="452887"/>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21" name="Freeform: Shape 120">
                <a:extLst>
                  <a:ext uri="{FF2B5EF4-FFF2-40B4-BE49-F238E27FC236}">
                    <a16:creationId xmlns:a16="http://schemas.microsoft.com/office/drawing/2014/main" xmlns="" id="{C891C4E6-CB29-4C2D-90B2-D70B47755178}"/>
                  </a:ext>
                </a:extLst>
              </p:cNvPr>
              <p:cNvSpPr/>
              <p:nvPr/>
            </p:nvSpPr>
            <p:spPr>
              <a:xfrm>
                <a:off x="6149703" y="5215816"/>
                <a:ext cx="1586462" cy="2373445"/>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22" name="Freeform: Shape 121">
                <a:extLst>
                  <a:ext uri="{FF2B5EF4-FFF2-40B4-BE49-F238E27FC236}">
                    <a16:creationId xmlns:a16="http://schemas.microsoft.com/office/drawing/2014/main" xmlns="" id="{1E1001C2-8267-477D-89A7-F90FDF5DB246}"/>
                  </a:ext>
                </a:extLst>
              </p:cNvPr>
              <p:cNvSpPr/>
              <p:nvPr/>
            </p:nvSpPr>
            <p:spPr>
              <a:xfrm>
                <a:off x="9871175" y="2566273"/>
                <a:ext cx="3530806"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23" name="Freeform: Shape 122">
                <a:extLst>
                  <a:ext uri="{FF2B5EF4-FFF2-40B4-BE49-F238E27FC236}">
                    <a16:creationId xmlns:a16="http://schemas.microsoft.com/office/drawing/2014/main" xmlns="" id="{66729FEA-1322-4C15-BE3C-1C6A37D38183}"/>
                  </a:ext>
                </a:extLst>
              </p:cNvPr>
              <p:cNvSpPr/>
              <p:nvPr/>
            </p:nvSpPr>
            <p:spPr>
              <a:xfrm>
                <a:off x="7585443" y="3324704"/>
                <a:ext cx="2667181" cy="4626400"/>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24" name="Freeform: Shape 123">
                <a:extLst>
                  <a:ext uri="{FF2B5EF4-FFF2-40B4-BE49-F238E27FC236}">
                    <a16:creationId xmlns:a16="http://schemas.microsoft.com/office/drawing/2014/main" xmlns="" id="{9C27F096-CD01-4245-8DA2-8C084E2D4440}"/>
                  </a:ext>
                </a:extLst>
              </p:cNvPr>
              <p:cNvSpPr/>
              <p:nvPr/>
            </p:nvSpPr>
            <p:spPr>
              <a:xfrm>
                <a:off x="7708807" y="479822"/>
                <a:ext cx="2543816" cy="6474125"/>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54" name="Group 53">
              <a:extLst>
                <a:ext uri="{FF2B5EF4-FFF2-40B4-BE49-F238E27FC236}">
                  <a16:creationId xmlns:a16="http://schemas.microsoft.com/office/drawing/2014/main" xmlns="" id="{78CEB3E5-BC80-48C6-8415-C2DFAE3BD223}"/>
                </a:ext>
              </a:extLst>
            </p:cNvPr>
            <p:cNvGrpSpPr/>
            <p:nvPr/>
          </p:nvGrpSpPr>
          <p:grpSpPr>
            <a:xfrm rot="20073958" flipH="1">
              <a:off x="10116519" y="4915091"/>
              <a:ext cx="1567652" cy="1079675"/>
              <a:chOff x="3667032" y="1708483"/>
              <a:chExt cx="8105829" cy="5582653"/>
            </a:xfrm>
          </p:grpSpPr>
          <p:sp>
            <p:nvSpPr>
              <p:cNvPr id="111" name="Freeform: Shape 110">
                <a:extLst>
                  <a:ext uri="{FF2B5EF4-FFF2-40B4-BE49-F238E27FC236}">
                    <a16:creationId xmlns:a16="http://schemas.microsoft.com/office/drawing/2014/main" xmlns="" id="{FCC0AB56-626B-44BB-897D-173DA3087149}"/>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12" name="Freeform: Shape 111">
                <a:extLst>
                  <a:ext uri="{FF2B5EF4-FFF2-40B4-BE49-F238E27FC236}">
                    <a16:creationId xmlns:a16="http://schemas.microsoft.com/office/drawing/2014/main" xmlns="" id="{9F5555B2-70BE-43DD-B410-FF80124DFB2B}"/>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13" name="Freeform: Shape 112">
                <a:extLst>
                  <a:ext uri="{FF2B5EF4-FFF2-40B4-BE49-F238E27FC236}">
                    <a16:creationId xmlns:a16="http://schemas.microsoft.com/office/drawing/2014/main" xmlns="" id="{7C6CB87F-E252-406E-BD88-096A9A34CCA3}"/>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14" name="Freeform: Shape 113">
                <a:extLst>
                  <a:ext uri="{FF2B5EF4-FFF2-40B4-BE49-F238E27FC236}">
                    <a16:creationId xmlns:a16="http://schemas.microsoft.com/office/drawing/2014/main" xmlns="" id="{F6737F00-F775-4784-B59F-E5F4A06D5344}"/>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15" name="Freeform: Shape 114">
                <a:extLst>
                  <a:ext uri="{FF2B5EF4-FFF2-40B4-BE49-F238E27FC236}">
                    <a16:creationId xmlns:a16="http://schemas.microsoft.com/office/drawing/2014/main" xmlns="" id="{58CF56DE-8CEC-4B4E-B918-C1DFB6A5FEE2}"/>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16" name="Freeform: Shape 115">
                <a:extLst>
                  <a:ext uri="{FF2B5EF4-FFF2-40B4-BE49-F238E27FC236}">
                    <a16:creationId xmlns:a16="http://schemas.microsoft.com/office/drawing/2014/main" xmlns="" id="{C0001AC1-5456-4312-AF36-914B7BB6D8B6}"/>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17" name="Freeform: Shape 116">
                <a:extLst>
                  <a:ext uri="{FF2B5EF4-FFF2-40B4-BE49-F238E27FC236}">
                    <a16:creationId xmlns:a16="http://schemas.microsoft.com/office/drawing/2014/main" xmlns="" id="{0DDF2BA6-4189-4AC4-AB05-6B7AB839F670}"/>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grpSp>
        <p:grpSp>
          <p:nvGrpSpPr>
            <p:cNvPr id="55" name="Group 54">
              <a:extLst>
                <a:ext uri="{FF2B5EF4-FFF2-40B4-BE49-F238E27FC236}">
                  <a16:creationId xmlns:a16="http://schemas.microsoft.com/office/drawing/2014/main" xmlns="" id="{3F94258E-8492-48DA-9616-17FFEA325B93}"/>
                </a:ext>
              </a:extLst>
            </p:cNvPr>
            <p:cNvGrpSpPr/>
            <p:nvPr/>
          </p:nvGrpSpPr>
          <p:grpSpPr>
            <a:xfrm rot="20073958" flipH="1">
              <a:off x="10286237" y="3877079"/>
              <a:ext cx="981094" cy="675699"/>
              <a:chOff x="3667032" y="1708483"/>
              <a:chExt cx="8105829" cy="5582653"/>
            </a:xfrm>
          </p:grpSpPr>
          <p:sp>
            <p:nvSpPr>
              <p:cNvPr id="104" name="Freeform: Shape 103">
                <a:extLst>
                  <a:ext uri="{FF2B5EF4-FFF2-40B4-BE49-F238E27FC236}">
                    <a16:creationId xmlns:a16="http://schemas.microsoft.com/office/drawing/2014/main" xmlns="" id="{BCDD47DD-FE7C-4A6C-9773-3FDD1269F05E}"/>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5" name="Freeform: Shape 104">
                <a:extLst>
                  <a:ext uri="{FF2B5EF4-FFF2-40B4-BE49-F238E27FC236}">
                    <a16:creationId xmlns:a16="http://schemas.microsoft.com/office/drawing/2014/main" xmlns="" id="{D14748D4-0EF0-46A5-BB1E-C3876C300683}"/>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6" name="Freeform: Shape 105">
                <a:extLst>
                  <a:ext uri="{FF2B5EF4-FFF2-40B4-BE49-F238E27FC236}">
                    <a16:creationId xmlns:a16="http://schemas.microsoft.com/office/drawing/2014/main" xmlns="" id="{00F5CC18-E877-471D-A6C7-D1E9B8FF8EB8}"/>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7" name="Freeform: Shape 106">
                <a:extLst>
                  <a:ext uri="{FF2B5EF4-FFF2-40B4-BE49-F238E27FC236}">
                    <a16:creationId xmlns:a16="http://schemas.microsoft.com/office/drawing/2014/main" xmlns="" id="{93F6DF02-1AEB-45DE-AFC1-367D8AD20521}"/>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8" name="Freeform: Shape 107">
                <a:extLst>
                  <a:ext uri="{FF2B5EF4-FFF2-40B4-BE49-F238E27FC236}">
                    <a16:creationId xmlns:a16="http://schemas.microsoft.com/office/drawing/2014/main" xmlns="" id="{950D4811-28B8-4155-B542-0267B4D7F6A8}"/>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9" name="Freeform: Shape 108">
                <a:extLst>
                  <a:ext uri="{FF2B5EF4-FFF2-40B4-BE49-F238E27FC236}">
                    <a16:creationId xmlns:a16="http://schemas.microsoft.com/office/drawing/2014/main" xmlns="" id="{C2E5FAA2-8A3B-44B6-BF6F-24890A7306F8}"/>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10" name="Freeform: Shape 109">
                <a:extLst>
                  <a:ext uri="{FF2B5EF4-FFF2-40B4-BE49-F238E27FC236}">
                    <a16:creationId xmlns:a16="http://schemas.microsoft.com/office/drawing/2014/main" xmlns="" id="{E490B12C-A200-46FA-BC51-A665EE4FFD8A}"/>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56" name="Group 55">
              <a:extLst>
                <a:ext uri="{FF2B5EF4-FFF2-40B4-BE49-F238E27FC236}">
                  <a16:creationId xmlns:a16="http://schemas.microsoft.com/office/drawing/2014/main" xmlns="" id="{E777C03F-1225-43D8-8EE3-6D63ADD53603}"/>
                </a:ext>
              </a:extLst>
            </p:cNvPr>
            <p:cNvGrpSpPr/>
            <p:nvPr/>
          </p:nvGrpSpPr>
          <p:grpSpPr>
            <a:xfrm rot="20275744" flipH="1">
              <a:off x="10178216" y="1637990"/>
              <a:ext cx="1416763" cy="1605575"/>
              <a:chOff x="5365048" y="479821"/>
              <a:chExt cx="8036930" cy="9108010"/>
            </a:xfrm>
          </p:grpSpPr>
          <p:sp>
            <p:nvSpPr>
              <p:cNvPr id="97" name="Freeform: Shape 96">
                <a:extLst>
                  <a:ext uri="{FF2B5EF4-FFF2-40B4-BE49-F238E27FC236}">
                    <a16:creationId xmlns:a16="http://schemas.microsoft.com/office/drawing/2014/main" xmlns="" id="{62E72525-178B-4FA0-84BF-CC01B581051B}"/>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8" name="Freeform: Shape 97">
                <a:extLst>
                  <a:ext uri="{FF2B5EF4-FFF2-40B4-BE49-F238E27FC236}">
                    <a16:creationId xmlns:a16="http://schemas.microsoft.com/office/drawing/2014/main" xmlns="" id="{69CC5269-8E33-44FE-9CE8-DB9A37AA8711}"/>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9" name="Freeform: Shape 98">
                <a:extLst>
                  <a:ext uri="{FF2B5EF4-FFF2-40B4-BE49-F238E27FC236}">
                    <a16:creationId xmlns:a16="http://schemas.microsoft.com/office/drawing/2014/main" xmlns="" id="{6404344F-BCA1-4CF1-BE67-5C7679EB5426}"/>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0" name="Freeform: Shape 99">
                <a:extLst>
                  <a:ext uri="{FF2B5EF4-FFF2-40B4-BE49-F238E27FC236}">
                    <a16:creationId xmlns:a16="http://schemas.microsoft.com/office/drawing/2014/main" xmlns="" id="{6734C2D2-F60A-42DD-B42B-64384E825774}"/>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1" name="Freeform: Shape 100">
                <a:extLst>
                  <a:ext uri="{FF2B5EF4-FFF2-40B4-BE49-F238E27FC236}">
                    <a16:creationId xmlns:a16="http://schemas.microsoft.com/office/drawing/2014/main" xmlns="" id="{426592D0-DC86-4FEE-A0C6-1D7DA6412183}"/>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2" name="Freeform: Shape 101">
                <a:extLst>
                  <a:ext uri="{FF2B5EF4-FFF2-40B4-BE49-F238E27FC236}">
                    <a16:creationId xmlns:a16="http://schemas.microsoft.com/office/drawing/2014/main" xmlns="" id="{0B87A9A3-74F6-420F-AFBC-CC0A40DFF155}"/>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3" name="Freeform: Shape 102">
                <a:extLst>
                  <a:ext uri="{FF2B5EF4-FFF2-40B4-BE49-F238E27FC236}">
                    <a16:creationId xmlns:a16="http://schemas.microsoft.com/office/drawing/2014/main" xmlns="" id="{71BAFB78-B42B-4B72-A936-0DCE58C642A8}"/>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57" name="Group 56">
              <a:extLst>
                <a:ext uri="{FF2B5EF4-FFF2-40B4-BE49-F238E27FC236}">
                  <a16:creationId xmlns:a16="http://schemas.microsoft.com/office/drawing/2014/main" xmlns="" id="{879CCFBB-54D7-4D4F-9064-405F738524D6}"/>
                </a:ext>
              </a:extLst>
            </p:cNvPr>
            <p:cNvGrpSpPr/>
            <p:nvPr/>
          </p:nvGrpSpPr>
          <p:grpSpPr>
            <a:xfrm rot="20275744" flipH="1">
              <a:off x="11852978" y="2424207"/>
              <a:ext cx="1074020" cy="1217154"/>
              <a:chOff x="5365048" y="479821"/>
              <a:chExt cx="8036930" cy="9108010"/>
            </a:xfrm>
          </p:grpSpPr>
          <p:sp>
            <p:nvSpPr>
              <p:cNvPr id="90" name="Freeform: Shape 89">
                <a:extLst>
                  <a:ext uri="{FF2B5EF4-FFF2-40B4-BE49-F238E27FC236}">
                    <a16:creationId xmlns:a16="http://schemas.microsoft.com/office/drawing/2014/main" xmlns="" id="{35B5626F-E6D7-4A94-BF42-F2FAB1CD8641}"/>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1" name="Freeform: Shape 90">
                <a:extLst>
                  <a:ext uri="{FF2B5EF4-FFF2-40B4-BE49-F238E27FC236}">
                    <a16:creationId xmlns:a16="http://schemas.microsoft.com/office/drawing/2014/main" xmlns="" id="{9434F757-486E-4106-A1E3-0218FEF3CCBA}"/>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2" name="Freeform: Shape 91">
                <a:extLst>
                  <a:ext uri="{FF2B5EF4-FFF2-40B4-BE49-F238E27FC236}">
                    <a16:creationId xmlns:a16="http://schemas.microsoft.com/office/drawing/2014/main" xmlns="" id="{107355F6-81D2-4D0A-B020-739E29AAB2E2}"/>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3" name="Freeform: Shape 92">
                <a:extLst>
                  <a:ext uri="{FF2B5EF4-FFF2-40B4-BE49-F238E27FC236}">
                    <a16:creationId xmlns:a16="http://schemas.microsoft.com/office/drawing/2014/main" xmlns="" id="{1AD154E2-89F2-432E-AA9B-7424E2761CD7}"/>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4" name="Freeform: Shape 93">
                <a:extLst>
                  <a:ext uri="{FF2B5EF4-FFF2-40B4-BE49-F238E27FC236}">
                    <a16:creationId xmlns:a16="http://schemas.microsoft.com/office/drawing/2014/main" xmlns="" id="{B6617580-2F50-45D1-B20C-A64020C0BDB1}"/>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5" name="Freeform: Shape 94">
                <a:extLst>
                  <a:ext uri="{FF2B5EF4-FFF2-40B4-BE49-F238E27FC236}">
                    <a16:creationId xmlns:a16="http://schemas.microsoft.com/office/drawing/2014/main" xmlns="" id="{A7D66DE4-00B6-4AC5-BD23-7E2CCEE95FD3}"/>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6" name="Freeform: Shape 95">
                <a:extLst>
                  <a:ext uri="{FF2B5EF4-FFF2-40B4-BE49-F238E27FC236}">
                    <a16:creationId xmlns:a16="http://schemas.microsoft.com/office/drawing/2014/main" xmlns="" id="{BAE1DCA4-A861-42AE-944C-5EC37A8C55AC}"/>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58" name="Group 57">
              <a:extLst>
                <a:ext uri="{FF2B5EF4-FFF2-40B4-BE49-F238E27FC236}">
                  <a16:creationId xmlns:a16="http://schemas.microsoft.com/office/drawing/2014/main" xmlns="" id="{E7342380-A1E7-43F3-9E43-7F9C32335906}"/>
                </a:ext>
              </a:extLst>
            </p:cNvPr>
            <p:cNvGrpSpPr/>
            <p:nvPr/>
          </p:nvGrpSpPr>
          <p:grpSpPr>
            <a:xfrm rot="21043784" flipH="1">
              <a:off x="12949687" y="4848328"/>
              <a:ext cx="885221" cy="609671"/>
              <a:chOff x="3667032" y="1708483"/>
              <a:chExt cx="8105829" cy="5582653"/>
            </a:xfrm>
          </p:grpSpPr>
          <p:sp>
            <p:nvSpPr>
              <p:cNvPr id="83" name="Freeform: Shape 82">
                <a:extLst>
                  <a:ext uri="{FF2B5EF4-FFF2-40B4-BE49-F238E27FC236}">
                    <a16:creationId xmlns:a16="http://schemas.microsoft.com/office/drawing/2014/main" xmlns="" id="{0FDD9D8A-523A-4FBA-A662-46E5AC35D20A}"/>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4" name="Freeform: Shape 83">
                <a:extLst>
                  <a:ext uri="{FF2B5EF4-FFF2-40B4-BE49-F238E27FC236}">
                    <a16:creationId xmlns:a16="http://schemas.microsoft.com/office/drawing/2014/main" xmlns="" id="{CCA98B03-5D1A-41C6-8201-E8104EFA2394}"/>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5" name="Freeform: Shape 84">
                <a:extLst>
                  <a:ext uri="{FF2B5EF4-FFF2-40B4-BE49-F238E27FC236}">
                    <a16:creationId xmlns:a16="http://schemas.microsoft.com/office/drawing/2014/main" xmlns="" id="{0E6C900F-9F37-4FAC-9D63-C787BA0181D0}"/>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6" name="Freeform: Shape 85">
                <a:extLst>
                  <a:ext uri="{FF2B5EF4-FFF2-40B4-BE49-F238E27FC236}">
                    <a16:creationId xmlns:a16="http://schemas.microsoft.com/office/drawing/2014/main" xmlns="" id="{645227E2-265B-4C48-BC65-812317D1C9EE}"/>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7" name="Freeform: Shape 86">
                <a:extLst>
                  <a:ext uri="{FF2B5EF4-FFF2-40B4-BE49-F238E27FC236}">
                    <a16:creationId xmlns:a16="http://schemas.microsoft.com/office/drawing/2014/main" xmlns="" id="{35B11BFA-D821-4CCB-A3C3-A8456C306E2D}"/>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8" name="Freeform: Shape 87">
                <a:extLst>
                  <a:ext uri="{FF2B5EF4-FFF2-40B4-BE49-F238E27FC236}">
                    <a16:creationId xmlns:a16="http://schemas.microsoft.com/office/drawing/2014/main" xmlns="" id="{161C27F5-BE5E-4C9E-B308-A6A0BD46730A}"/>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9" name="Freeform: Shape 88">
                <a:extLst>
                  <a:ext uri="{FF2B5EF4-FFF2-40B4-BE49-F238E27FC236}">
                    <a16:creationId xmlns:a16="http://schemas.microsoft.com/office/drawing/2014/main" xmlns="" id="{BEA7DB35-43EA-46C1-BFD9-305A3AD67D03}"/>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59" name="Group 58">
              <a:extLst>
                <a:ext uri="{FF2B5EF4-FFF2-40B4-BE49-F238E27FC236}">
                  <a16:creationId xmlns:a16="http://schemas.microsoft.com/office/drawing/2014/main" xmlns="" id="{CD81C25F-6C2B-4DFA-8B10-E10F977CFCD7}"/>
                </a:ext>
              </a:extLst>
            </p:cNvPr>
            <p:cNvGrpSpPr/>
            <p:nvPr/>
          </p:nvGrpSpPr>
          <p:grpSpPr>
            <a:xfrm rot="21043784" flipH="1">
              <a:off x="9098407" y="3250270"/>
              <a:ext cx="740471" cy="509978"/>
              <a:chOff x="3667032" y="1708483"/>
              <a:chExt cx="8105829" cy="5582653"/>
            </a:xfrm>
          </p:grpSpPr>
          <p:sp>
            <p:nvSpPr>
              <p:cNvPr id="76" name="Freeform: Shape 75">
                <a:extLst>
                  <a:ext uri="{FF2B5EF4-FFF2-40B4-BE49-F238E27FC236}">
                    <a16:creationId xmlns:a16="http://schemas.microsoft.com/office/drawing/2014/main" xmlns="" id="{AB0437A3-BE79-4F53-A9D4-DD75820D12FF}"/>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7" name="Freeform: Shape 76">
                <a:extLst>
                  <a:ext uri="{FF2B5EF4-FFF2-40B4-BE49-F238E27FC236}">
                    <a16:creationId xmlns:a16="http://schemas.microsoft.com/office/drawing/2014/main" xmlns="" id="{F6F73B6E-777C-47EE-A0F8-1D6AA17964BE}"/>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8" name="Freeform: Shape 77">
                <a:extLst>
                  <a:ext uri="{FF2B5EF4-FFF2-40B4-BE49-F238E27FC236}">
                    <a16:creationId xmlns:a16="http://schemas.microsoft.com/office/drawing/2014/main" xmlns="" id="{2BD1BA57-FC50-433A-B978-339684C0AA5F}"/>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9" name="Freeform: Shape 78">
                <a:extLst>
                  <a:ext uri="{FF2B5EF4-FFF2-40B4-BE49-F238E27FC236}">
                    <a16:creationId xmlns:a16="http://schemas.microsoft.com/office/drawing/2014/main" xmlns="" id="{D6C56A76-B71D-4348-9DFA-5DFE99CB0FF2}"/>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0" name="Freeform: Shape 79">
                <a:extLst>
                  <a:ext uri="{FF2B5EF4-FFF2-40B4-BE49-F238E27FC236}">
                    <a16:creationId xmlns:a16="http://schemas.microsoft.com/office/drawing/2014/main" xmlns="" id="{B0AF2679-7A3F-484E-9A5B-649D26E6218E}"/>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1" name="Freeform: Shape 80">
                <a:extLst>
                  <a:ext uri="{FF2B5EF4-FFF2-40B4-BE49-F238E27FC236}">
                    <a16:creationId xmlns:a16="http://schemas.microsoft.com/office/drawing/2014/main" xmlns="" id="{E242437E-E71E-492D-9572-EA09D1F965BE}"/>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2" name="Freeform: Shape 81">
                <a:extLst>
                  <a:ext uri="{FF2B5EF4-FFF2-40B4-BE49-F238E27FC236}">
                    <a16:creationId xmlns:a16="http://schemas.microsoft.com/office/drawing/2014/main" xmlns="" id="{527169D8-D601-475C-BFDC-E628F818BDC3}"/>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60" name="Group 59">
              <a:extLst>
                <a:ext uri="{FF2B5EF4-FFF2-40B4-BE49-F238E27FC236}">
                  <a16:creationId xmlns:a16="http://schemas.microsoft.com/office/drawing/2014/main" xmlns="" id="{321591C5-C04F-4C21-8ABD-82AA023FBA22}"/>
                </a:ext>
              </a:extLst>
            </p:cNvPr>
            <p:cNvGrpSpPr/>
            <p:nvPr/>
          </p:nvGrpSpPr>
          <p:grpSpPr>
            <a:xfrm rot="20275744" flipH="1">
              <a:off x="12999428" y="1262387"/>
              <a:ext cx="1627254" cy="1844118"/>
              <a:chOff x="5365048" y="479821"/>
              <a:chExt cx="8036930" cy="9108010"/>
            </a:xfrm>
          </p:grpSpPr>
          <p:sp>
            <p:nvSpPr>
              <p:cNvPr id="69" name="Freeform: Shape 68">
                <a:extLst>
                  <a:ext uri="{FF2B5EF4-FFF2-40B4-BE49-F238E27FC236}">
                    <a16:creationId xmlns:a16="http://schemas.microsoft.com/office/drawing/2014/main" xmlns="" id="{91255C69-2E23-4D49-9A54-EF2DC9B24D5E}"/>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0" name="Freeform: Shape 69">
                <a:extLst>
                  <a:ext uri="{FF2B5EF4-FFF2-40B4-BE49-F238E27FC236}">
                    <a16:creationId xmlns:a16="http://schemas.microsoft.com/office/drawing/2014/main" xmlns="" id="{098F8893-BA0E-411D-A35B-EF99CA6A4C5F}"/>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1" name="Freeform: Shape 70">
                <a:extLst>
                  <a:ext uri="{FF2B5EF4-FFF2-40B4-BE49-F238E27FC236}">
                    <a16:creationId xmlns:a16="http://schemas.microsoft.com/office/drawing/2014/main" xmlns="" id="{CB21944C-D3A3-40F6-8CEB-8CB9CA33C65B}"/>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2" name="Freeform: Shape 71">
                <a:extLst>
                  <a:ext uri="{FF2B5EF4-FFF2-40B4-BE49-F238E27FC236}">
                    <a16:creationId xmlns:a16="http://schemas.microsoft.com/office/drawing/2014/main" xmlns="" id="{A1212871-D3C6-450D-A8A2-D9EFD7F6BB32}"/>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3" name="Freeform: Shape 72">
                <a:extLst>
                  <a:ext uri="{FF2B5EF4-FFF2-40B4-BE49-F238E27FC236}">
                    <a16:creationId xmlns:a16="http://schemas.microsoft.com/office/drawing/2014/main" xmlns="" id="{6C02299B-C22A-4011-87B9-225C10BC1ACD}"/>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4" name="Freeform: Shape 73">
                <a:extLst>
                  <a:ext uri="{FF2B5EF4-FFF2-40B4-BE49-F238E27FC236}">
                    <a16:creationId xmlns:a16="http://schemas.microsoft.com/office/drawing/2014/main" xmlns="" id="{961FAA8A-DD86-4F31-A454-EADF3A7C00EA}"/>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5" name="Freeform: Shape 74">
                <a:extLst>
                  <a:ext uri="{FF2B5EF4-FFF2-40B4-BE49-F238E27FC236}">
                    <a16:creationId xmlns:a16="http://schemas.microsoft.com/office/drawing/2014/main" xmlns="" id="{20A9A607-097C-4648-BCA5-1140489E9E0F}"/>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61" name="Group 60">
              <a:extLst>
                <a:ext uri="{FF2B5EF4-FFF2-40B4-BE49-F238E27FC236}">
                  <a16:creationId xmlns:a16="http://schemas.microsoft.com/office/drawing/2014/main" xmlns="" id="{DD65AD6E-67BC-4A89-9CA4-98E433159BEC}"/>
                </a:ext>
              </a:extLst>
            </p:cNvPr>
            <p:cNvGrpSpPr/>
            <p:nvPr/>
          </p:nvGrpSpPr>
          <p:grpSpPr>
            <a:xfrm rot="19361629" flipH="1">
              <a:off x="13519304" y="3604291"/>
              <a:ext cx="825203" cy="568334"/>
              <a:chOff x="3667032" y="1708483"/>
              <a:chExt cx="8105829" cy="5582653"/>
            </a:xfrm>
          </p:grpSpPr>
          <p:sp>
            <p:nvSpPr>
              <p:cNvPr id="62" name="Freeform: Shape 61">
                <a:extLst>
                  <a:ext uri="{FF2B5EF4-FFF2-40B4-BE49-F238E27FC236}">
                    <a16:creationId xmlns:a16="http://schemas.microsoft.com/office/drawing/2014/main" xmlns="" id="{C4ECD2AB-45AE-4A6C-98B6-B63FE7018C62}"/>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3" name="Freeform: Shape 62">
                <a:extLst>
                  <a:ext uri="{FF2B5EF4-FFF2-40B4-BE49-F238E27FC236}">
                    <a16:creationId xmlns:a16="http://schemas.microsoft.com/office/drawing/2014/main" xmlns="" id="{EA7D0A7C-B0D0-42D3-AFB3-E76E5104D00C}"/>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4" name="Freeform: Shape 63">
                <a:extLst>
                  <a:ext uri="{FF2B5EF4-FFF2-40B4-BE49-F238E27FC236}">
                    <a16:creationId xmlns:a16="http://schemas.microsoft.com/office/drawing/2014/main" xmlns="" id="{A20C431C-78D2-4354-ACA6-A3D45C4F754A}"/>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5" name="Freeform: Shape 64">
                <a:extLst>
                  <a:ext uri="{FF2B5EF4-FFF2-40B4-BE49-F238E27FC236}">
                    <a16:creationId xmlns:a16="http://schemas.microsoft.com/office/drawing/2014/main" xmlns="" id="{A9C57BE7-E305-4D02-A27E-537823FFC665}"/>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6" name="Freeform: Shape 65">
                <a:extLst>
                  <a:ext uri="{FF2B5EF4-FFF2-40B4-BE49-F238E27FC236}">
                    <a16:creationId xmlns:a16="http://schemas.microsoft.com/office/drawing/2014/main" xmlns="" id="{E111D2B6-D3D7-4151-BFB3-655C8D2865C9}"/>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7" name="Freeform: Shape 66">
                <a:extLst>
                  <a:ext uri="{FF2B5EF4-FFF2-40B4-BE49-F238E27FC236}">
                    <a16:creationId xmlns:a16="http://schemas.microsoft.com/office/drawing/2014/main" xmlns="" id="{8CD3E767-D8CD-4CA8-BF25-F3504410C03C}"/>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8" name="Freeform: Shape 67">
                <a:extLst>
                  <a:ext uri="{FF2B5EF4-FFF2-40B4-BE49-F238E27FC236}">
                    <a16:creationId xmlns:a16="http://schemas.microsoft.com/office/drawing/2014/main" xmlns="" id="{DE135B22-61E9-4C0E-857C-E93DE1BDF251}"/>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grpSp>
        <p:nvGrpSpPr>
          <p:cNvPr id="146" name="Group 145">
            <a:extLst>
              <a:ext uri="{FF2B5EF4-FFF2-40B4-BE49-F238E27FC236}">
                <a16:creationId xmlns:a16="http://schemas.microsoft.com/office/drawing/2014/main" xmlns="" id="{7E1AA285-90AD-4A5E-BE92-EB69D454AF01}"/>
              </a:ext>
            </a:extLst>
          </p:cNvPr>
          <p:cNvGrpSpPr/>
          <p:nvPr/>
        </p:nvGrpSpPr>
        <p:grpSpPr>
          <a:xfrm>
            <a:off x="883899" y="3864475"/>
            <a:ext cx="2972428" cy="791024"/>
            <a:chOff x="3960971" y="2767117"/>
            <a:chExt cx="4267200" cy="1321489"/>
          </a:xfrm>
        </p:grpSpPr>
        <p:sp>
          <p:nvSpPr>
            <p:cNvPr id="147" name="Freeform: Shape 146">
              <a:extLst>
                <a:ext uri="{FF2B5EF4-FFF2-40B4-BE49-F238E27FC236}">
                  <a16:creationId xmlns:a16="http://schemas.microsoft.com/office/drawing/2014/main" xmlns="" id="{0372E30A-71E7-4290-9400-9976481B1E89}"/>
                </a:ext>
              </a:extLst>
            </p:cNvPr>
            <p:cNvSpPr/>
            <p:nvPr/>
          </p:nvSpPr>
          <p:spPr>
            <a:xfrm>
              <a:off x="4049553" y="3359522"/>
              <a:ext cx="4086225" cy="657225"/>
            </a:xfrm>
            <a:custGeom>
              <a:avLst/>
              <a:gdLst>
                <a:gd name="connsiteX0" fmla="*/ 3881914 w 4086225"/>
                <a:gd name="connsiteY0" fmla="*/ 86622 h 657225"/>
                <a:gd name="connsiteX1" fmla="*/ 2049304 w 4086225"/>
                <a:gd name="connsiteY1" fmla="*/ 319032 h 657225"/>
                <a:gd name="connsiteX2" fmla="*/ 2049304 w 4086225"/>
                <a:gd name="connsiteY2" fmla="*/ 313317 h 657225"/>
                <a:gd name="connsiteX3" fmla="*/ 210979 w 4086225"/>
                <a:gd name="connsiteY3" fmla="*/ 78050 h 657225"/>
                <a:gd name="connsiteX4" fmla="*/ 7144 w 4086225"/>
                <a:gd name="connsiteY4" fmla="*/ 603830 h 657225"/>
                <a:gd name="connsiteX5" fmla="*/ 1779746 w 4086225"/>
                <a:gd name="connsiteY5" fmla="*/ 375230 h 657225"/>
                <a:gd name="connsiteX6" fmla="*/ 2043589 w 4086225"/>
                <a:gd name="connsiteY6" fmla="*/ 643835 h 657225"/>
                <a:gd name="connsiteX7" fmla="*/ 2043589 w 4086225"/>
                <a:gd name="connsiteY7" fmla="*/ 652407 h 657225"/>
                <a:gd name="connsiteX8" fmla="*/ 2312194 w 4086225"/>
                <a:gd name="connsiteY8" fmla="*/ 383802 h 657225"/>
                <a:gd name="connsiteX9" fmla="*/ 4084796 w 4086225"/>
                <a:gd name="connsiteY9" fmla="*/ 612402 h 657225"/>
                <a:gd name="connsiteX10" fmla="*/ 3881914 w 4086225"/>
                <a:gd name="connsiteY10" fmla="*/ 86622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086225" h="657225">
                  <a:moveTo>
                    <a:pt x="3881914" y="86622"/>
                  </a:moveTo>
                  <a:cubicBezTo>
                    <a:pt x="3555206" y="-1960"/>
                    <a:pt x="2711291" y="-80065"/>
                    <a:pt x="2049304" y="319032"/>
                  </a:cubicBezTo>
                  <a:lnTo>
                    <a:pt x="2049304" y="313317"/>
                  </a:lnTo>
                  <a:cubicBezTo>
                    <a:pt x="1385411" y="-88638"/>
                    <a:pt x="538639" y="-9580"/>
                    <a:pt x="210979" y="78050"/>
                  </a:cubicBezTo>
                  <a:cubicBezTo>
                    <a:pt x="210979" y="78050"/>
                    <a:pt x="17621" y="294267"/>
                    <a:pt x="7144" y="603830"/>
                  </a:cubicBezTo>
                  <a:lnTo>
                    <a:pt x="1779746" y="375230"/>
                  </a:lnTo>
                  <a:cubicBezTo>
                    <a:pt x="1779746" y="521915"/>
                    <a:pt x="1897856" y="640977"/>
                    <a:pt x="2043589" y="643835"/>
                  </a:cubicBezTo>
                  <a:lnTo>
                    <a:pt x="2043589" y="652407"/>
                  </a:lnTo>
                  <a:cubicBezTo>
                    <a:pt x="2192179" y="652407"/>
                    <a:pt x="2312194" y="532392"/>
                    <a:pt x="2312194" y="383802"/>
                  </a:cubicBezTo>
                  <a:lnTo>
                    <a:pt x="4084796" y="612402"/>
                  </a:lnTo>
                  <a:cubicBezTo>
                    <a:pt x="4076224" y="302840"/>
                    <a:pt x="3881914" y="86622"/>
                    <a:pt x="3881914" y="86622"/>
                  </a:cubicBezTo>
                  <a:close/>
                </a:path>
              </a:pathLst>
            </a:custGeom>
            <a:solidFill>
              <a:srgbClr val="F9F8F7"/>
            </a:solidFill>
            <a:ln w="9525" cap="flat">
              <a:noFill/>
              <a:prstDash val="solid"/>
              <a:miter/>
            </a:ln>
          </p:spPr>
          <p:txBody>
            <a:bodyPr rtlCol="0" anchor="ctr"/>
            <a:lstStyle/>
            <a:p>
              <a:endParaRPr lang="en-US" sz="1200"/>
            </a:p>
          </p:txBody>
        </p:sp>
        <p:sp>
          <p:nvSpPr>
            <p:cNvPr id="148" name="Freeform: Shape 147">
              <a:extLst>
                <a:ext uri="{FF2B5EF4-FFF2-40B4-BE49-F238E27FC236}">
                  <a16:creationId xmlns:a16="http://schemas.microsoft.com/office/drawing/2014/main" xmlns="" id="{51C4A27E-D425-4D9B-B3E3-77B704ABD65D}"/>
                </a:ext>
              </a:extLst>
            </p:cNvPr>
            <p:cNvSpPr/>
            <p:nvPr/>
          </p:nvSpPr>
          <p:spPr>
            <a:xfrm>
              <a:off x="3960971" y="3698081"/>
              <a:ext cx="4267200" cy="390525"/>
            </a:xfrm>
            <a:custGeom>
              <a:avLst/>
              <a:gdLst>
                <a:gd name="connsiteX0" fmla="*/ 2127409 w 4267200"/>
                <a:gd name="connsiteY0" fmla="*/ 389096 h 390525"/>
                <a:gd name="connsiteX1" fmla="*/ 1806416 w 4267200"/>
                <a:gd name="connsiteY1" fmla="*/ 120491 h 390525"/>
                <a:gd name="connsiteX2" fmla="*/ 51911 w 4267200"/>
                <a:gd name="connsiteY2" fmla="*/ 330041 h 390525"/>
                <a:gd name="connsiteX3" fmla="*/ 7144 w 4267200"/>
                <a:gd name="connsiteY3" fmla="*/ 294799 h 390525"/>
                <a:gd name="connsiteX4" fmla="*/ 7144 w 4267200"/>
                <a:gd name="connsiteY4" fmla="*/ 251936 h 390525"/>
                <a:gd name="connsiteX5" fmla="*/ 51911 w 4267200"/>
                <a:gd name="connsiteY5" fmla="*/ 216694 h 390525"/>
                <a:gd name="connsiteX6" fmla="*/ 1859756 w 4267200"/>
                <a:gd name="connsiteY6" fmla="*/ 7144 h 390525"/>
                <a:gd name="connsiteX7" fmla="*/ 1915954 w 4267200"/>
                <a:gd name="connsiteY7" fmla="*/ 65246 h 390525"/>
                <a:gd name="connsiteX8" fmla="*/ 2127409 w 4267200"/>
                <a:gd name="connsiteY8" fmla="*/ 275749 h 390525"/>
                <a:gd name="connsiteX9" fmla="*/ 2338864 w 4267200"/>
                <a:gd name="connsiteY9" fmla="*/ 65246 h 390525"/>
                <a:gd name="connsiteX10" fmla="*/ 2395061 w 4267200"/>
                <a:gd name="connsiteY10" fmla="*/ 7144 h 390525"/>
                <a:gd name="connsiteX11" fmla="*/ 4231482 w 4267200"/>
                <a:gd name="connsiteY11" fmla="*/ 216694 h 390525"/>
                <a:gd name="connsiteX12" fmla="*/ 4266724 w 4267200"/>
                <a:gd name="connsiteY12" fmla="*/ 251936 h 390525"/>
                <a:gd name="connsiteX13" fmla="*/ 4266724 w 4267200"/>
                <a:gd name="connsiteY13" fmla="*/ 294799 h 390525"/>
                <a:gd name="connsiteX14" fmla="*/ 4231482 w 4267200"/>
                <a:gd name="connsiteY14" fmla="*/ 330041 h 390525"/>
                <a:gd name="connsiteX15" fmla="*/ 2448401 w 4267200"/>
                <a:gd name="connsiteY15" fmla="*/ 120491 h 390525"/>
                <a:gd name="connsiteX16" fmla="*/ 2127409 w 4267200"/>
                <a:gd name="connsiteY16" fmla="*/ 389096 h 39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67200" h="390525">
                  <a:moveTo>
                    <a:pt x="2127409" y="389096"/>
                  </a:moveTo>
                  <a:cubicBezTo>
                    <a:pt x="1967389" y="389096"/>
                    <a:pt x="1834039" y="272891"/>
                    <a:pt x="1806416" y="120491"/>
                  </a:cubicBezTo>
                  <a:lnTo>
                    <a:pt x="51911" y="330041"/>
                  </a:lnTo>
                  <a:cubicBezTo>
                    <a:pt x="31909" y="330041"/>
                    <a:pt x="7144" y="313849"/>
                    <a:pt x="7144" y="294799"/>
                  </a:cubicBezTo>
                  <a:lnTo>
                    <a:pt x="7144" y="251936"/>
                  </a:lnTo>
                  <a:cubicBezTo>
                    <a:pt x="7144" y="231934"/>
                    <a:pt x="32861" y="216694"/>
                    <a:pt x="51911" y="216694"/>
                  </a:cubicBezTo>
                  <a:lnTo>
                    <a:pt x="1859756" y="7144"/>
                  </a:lnTo>
                  <a:cubicBezTo>
                    <a:pt x="1891189" y="7144"/>
                    <a:pt x="1915954" y="32861"/>
                    <a:pt x="1915954" y="65246"/>
                  </a:cubicBezTo>
                  <a:cubicBezTo>
                    <a:pt x="1915954" y="181451"/>
                    <a:pt x="2011204" y="275749"/>
                    <a:pt x="2127409" y="275749"/>
                  </a:cubicBezTo>
                  <a:cubicBezTo>
                    <a:pt x="2243614" y="275749"/>
                    <a:pt x="2338864" y="181451"/>
                    <a:pt x="2338864" y="65246"/>
                  </a:cubicBezTo>
                  <a:cubicBezTo>
                    <a:pt x="2338864" y="33814"/>
                    <a:pt x="2363629" y="7144"/>
                    <a:pt x="2395061" y="7144"/>
                  </a:cubicBezTo>
                  <a:lnTo>
                    <a:pt x="4231482" y="216694"/>
                  </a:lnTo>
                  <a:cubicBezTo>
                    <a:pt x="4251484" y="216694"/>
                    <a:pt x="4266724" y="232886"/>
                    <a:pt x="4266724" y="251936"/>
                  </a:cubicBezTo>
                  <a:lnTo>
                    <a:pt x="4266724" y="294799"/>
                  </a:lnTo>
                  <a:cubicBezTo>
                    <a:pt x="4266724" y="314801"/>
                    <a:pt x="4250532" y="330041"/>
                    <a:pt x="4231482" y="330041"/>
                  </a:cubicBezTo>
                  <a:lnTo>
                    <a:pt x="2448401" y="120491"/>
                  </a:lnTo>
                  <a:cubicBezTo>
                    <a:pt x="2420779" y="272891"/>
                    <a:pt x="2287429" y="389096"/>
                    <a:pt x="2127409" y="389096"/>
                  </a:cubicBezTo>
                  <a:close/>
                </a:path>
              </a:pathLst>
            </a:custGeom>
            <a:solidFill>
              <a:schemeClr val="accent5">
                <a:lumMod val="50000"/>
              </a:schemeClr>
            </a:solidFill>
            <a:ln w="9525" cap="flat">
              <a:noFill/>
              <a:prstDash val="solid"/>
              <a:miter/>
            </a:ln>
          </p:spPr>
          <p:txBody>
            <a:bodyPr rtlCol="0" anchor="ctr"/>
            <a:lstStyle/>
            <a:p>
              <a:endParaRPr lang="en-US" sz="1200"/>
            </a:p>
          </p:txBody>
        </p:sp>
        <p:sp>
          <p:nvSpPr>
            <p:cNvPr id="149" name="Freeform: Shape 148">
              <a:extLst>
                <a:ext uri="{FF2B5EF4-FFF2-40B4-BE49-F238E27FC236}">
                  <a16:creationId xmlns:a16="http://schemas.microsoft.com/office/drawing/2014/main" xmlns="" id="{037E5CFC-DBDF-4BA3-8214-83D6D0BA920A}"/>
                </a:ext>
              </a:extLst>
            </p:cNvPr>
            <p:cNvSpPr/>
            <p:nvPr/>
          </p:nvSpPr>
          <p:spPr>
            <a:xfrm>
              <a:off x="6068849" y="2857621"/>
              <a:ext cx="1809750" cy="857250"/>
            </a:xfrm>
            <a:custGeom>
              <a:avLst/>
              <a:gdLst>
                <a:gd name="connsiteX0" fmla="*/ 1806416 w 1809750"/>
                <a:gd name="connsiteY0" fmla="*/ 463748 h 857250"/>
                <a:gd name="connsiteX1" fmla="*/ 423386 w 1809750"/>
                <a:gd name="connsiteY1" fmla="*/ 638056 h 857250"/>
                <a:gd name="connsiteX2" fmla="*/ 437674 w 1809750"/>
                <a:gd name="connsiteY2" fmla="*/ 632341 h 857250"/>
                <a:gd name="connsiteX3" fmla="*/ 1751171 w 1809750"/>
                <a:gd name="connsiteY3" fmla="*/ 395168 h 857250"/>
                <a:gd name="connsiteX4" fmla="*/ 1769269 w 1809750"/>
                <a:gd name="connsiteY4" fmla="*/ 375166 h 857250"/>
                <a:gd name="connsiteX5" fmla="*/ 1749266 w 1809750"/>
                <a:gd name="connsiteY5" fmla="*/ 357068 h 857250"/>
                <a:gd name="connsiteX6" fmla="*/ 421481 w 1809750"/>
                <a:gd name="connsiteY6" fmla="*/ 598051 h 857250"/>
                <a:gd name="connsiteX7" fmla="*/ 343376 w 1809750"/>
                <a:gd name="connsiteY7" fmla="*/ 631388 h 857250"/>
                <a:gd name="connsiteX8" fmla="*/ 1721644 w 1809750"/>
                <a:gd name="connsiteY8" fmla="*/ 305633 h 857250"/>
                <a:gd name="connsiteX9" fmla="*/ 1726406 w 1809750"/>
                <a:gd name="connsiteY9" fmla="*/ 300871 h 857250"/>
                <a:gd name="connsiteX10" fmla="*/ 1721644 w 1809750"/>
                <a:gd name="connsiteY10" fmla="*/ 296108 h 857250"/>
                <a:gd name="connsiteX11" fmla="*/ 381476 w 1809750"/>
                <a:gd name="connsiteY11" fmla="*/ 603766 h 857250"/>
                <a:gd name="connsiteX12" fmla="*/ 454819 w 1809750"/>
                <a:gd name="connsiteY12" fmla="*/ 566618 h 857250"/>
                <a:gd name="connsiteX13" fmla="*/ 1654016 w 1809750"/>
                <a:gd name="connsiteY13" fmla="*/ 252293 h 857250"/>
                <a:gd name="connsiteX14" fmla="*/ 1671161 w 1809750"/>
                <a:gd name="connsiteY14" fmla="*/ 232291 h 857250"/>
                <a:gd name="connsiteX15" fmla="*/ 1650206 w 1809750"/>
                <a:gd name="connsiteY15" fmla="*/ 214193 h 857250"/>
                <a:gd name="connsiteX16" fmla="*/ 435769 w 1809750"/>
                <a:gd name="connsiteY16" fmla="*/ 532328 h 857250"/>
                <a:gd name="connsiteX17" fmla="*/ 104299 w 1809750"/>
                <a:gd name="connsiteY17" fmla="*/ 725686 h 857250"/>
                <a:gd name="connsiteX18" fmla="*/ 1428274 w 1809750"/>
                <a:gd name="connsiteY18" fmla="*/ 17026 h 857250"/>
                <a:gd name="connsiteX19" fmla="*/ 1431131 w 1809750"/>
                <a:gd name="connsiteY19" fmla="*/ 10358 h 857250"/>
                <a:gd name="connsiteX20" fmla="*/ 1424464 w 1809750"/>
                <a:gd name="connsiteY20" fmla="*/ 7501 h 857250"/>
                <a:gd name="connsiteX21" fmla="*/ 57626 w 1809750"/>
                <a:gd name="connsiteY21" fmla="*/ 759023 h 857250"/>
                <a:gd name="connsiteX22" fmla="*/ 9049 w 1809750"/>
                <a:gd name="connsiteY22" fmla="*/ 799028 h 857250"/>
                <a:gd name="connsiteX23" fmla="*/ 21431 w 1809750"/>
                <a:gd name="connsiteY23" fmla="*/ 812363 h 857250"/>
                <a:gd name="connsiteX24" fmla="*/ 7144 w 1809750"/>
                <a:gd name="connsiteY24" fmla="*/ 823793 h 857250"/>
                <a:gd name="connsiteX25" fmla="*/ 31909 w 1809750"/>
                <a:gd name="connsiteY25" fmla="*/ 852368 h 857250"/>
                <a:gd name="connsiteX26" fmla="*/ 327184 w 1809750"/>
                <a:gd name="connsiteY26" fmla="*/ 679013 h 857250"/>
                <a:gd name="connsiteX27" fmla="*/ 330994 w 1809750"/>
                <a:gd name="connsiteY27" fmla="*/ 681871 h 857250"/>
                <a:gd name="connsiteX28" fmla="*/ 332899 w 1809750"/>
                <a:gd name="connsiteY28" fmla="*/ 681871 h 857250"/>
                <a:gd name="connsiteX29" fmla="*/ 1805464 w 1809750"/>
                <a:gd name="connsiteY29" fmla="*/ 472321 h 857250"/>
                <a:gd name="connsiteX30" fmla="*/ 1810226 w 1809750"/>
                <a:gd name="connsiteY30" fmla="*/ 467558 h 857250"/>
                <a:gd name="connsiteX31" fmla="*/ 1806416 w 1809750"/>
                <a:gd name="connsiteY31" fmla="*/ 463748 h 857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09750" h="857250">
                  <a:moveTo>
                    <a:pt x="1806416" y="463748"/>
                  </a:moveTo>
                  <a:cubicBezTo>
                    <a:pt x="1798796" y="463748"/>
                    <a:pt x="1060609" y="411361"/>
                    <a:pt x="423386" y="638056"/>
                  </a:cubicBezTo>
                  <a:cubicBezTo>
                    <a:pt x="428149" y="636151"/>
                    <a:pt x="432911" y="634246"/>
                    <a:pt x="437674" y="632341"/>
                  </a:cubicBezTo>
                  <a:cubicBezTo>
                    <a:pt x="691039" y="529471"/>
                    <a:pt x="1122521" y="420886"/>
                    <a:pt x="1751171" y="395168"/>
                  </a:cubicBezTo>
                  <a:cubicBezTo>
                    <a:pt x="1761649" y="395168"/>
                    <a:pt x="1770221" y="385643"/>
                    <a:pt x="1769269" y="375166"/>
                  </a:cubicBezTo>
                  <a:cubicBezTo>
                    <a:pt x="1769269" y="364688"/>
                    <a:pt x="1759744" y="356116"/>
                    <a:pt x="1749266" y="357068"/>
                  </a:cubicBezTo>
                  <a:cubicBezTo>
                    <a:pt x="1114901" y="383738"/>
                    <a:pt x="676751" y="494228"/>
                    <a:pt x="421481" y="598051"/>
                  </a:cubicBezTo>
                  <a:cubicBezTo>
                    <a:pt x="393859" y="609481"/>
                    <a:pt x="368141" y="619958"/>
                    <a:pt x="343376" y="631388"/>
                  </a:cubicBezTo>
                  <a:cubicBezTo>
                    <a:pt x="999649" y="316111"/>
                    <a:pt x="1713071" y="305633"/>
                    <a:pt x="1721644" y="305633"/>
                  </a:cubicBezTo>
                  <a:cubicBezTo>
                    <a:pt x="1724501" y="305633"/>
                    <a:pt x="1726406" y="303728"/>
                    <a:pt x="1726406" y="300871"/>
                  </a:cubicBezTo>
                  <a:cubicBezTo>
                    <a:pt x="1726406" y="298013"/>
                    <a:pt x="1724501" y="296108"/>
                    <a:pt x="1721644" y="296108"/>
                  </a:cubicBezTo>
                  <a:cubicBezTo>
                    <a:pt x="1713071" y="296108"/>
                    <a:pt x="1027271" y="306586"/>
                    <a:pt x="381476" y="603766"/>
                  </a:cubicBezTo>
                  <a:cubicBezTo>
                    <a:pt x="404336" y="591383"/>
                    <a:pt x="429101" y="579001"/>
                    <a:pt x="454819" y="566618"/>
                  </a:cubicBezTo>
                  <a:cubicBezTo>
                    <a:pt x="708184" y="443746"/>
                    <a:pt x="1073944" y="298013"/>
                    <a:pt x="1654016" y="252293"/>
                  </a:cubicBezTo>
                  <a:cubicBezTo>
                    <a:pt x="1664494" y="251341"/>
                    <a:pt x="1672114" y="242768"/>
                    <a:pt x="1671161" y="232291"/>
                  </a:cubicBezTo>
                  <a:cubicBezTo>
                    <a:pt x="1670209" y="221813"/>
                    <a:pt x="1660684" y="214193"/>
                    <a:pt x="1650206" y="214193"/>
                  </a:cubicBezTo>
                  <a:cubicBezTo>
                    <a:pt x="1062514" y="259913"/>
                    <a:pt x="691991" y="407551"/>
                    <a:pt x="435769" y="532328"/>
                  </a:cubicBezTo>
                  <a:cubicBezTo>
                    <a:pt x="284321" y="605671"/>
                    <a:pt x="174784" y="676156"/>
                    <a:pt x="104299" y="725686"/>
                  </a:cubicBezTo>
                  <a:cubicBezTo>
                    <a:pt x="620554" y="206573"/>
                    <a:pt x="1420654" y="19883"/>
                    <a:pt x="1428274" y="17026"/>
                  </a:cubicBezTo>
                  <a:cubicBezTo>
                    <a:pt x="1431131" y="16073"/>
                    <a:pt x="1432084" y="13216"/>
                    <a:pt x="1431131" y="10358"/>
                  </a:cubicBezTo>
                  <a:cubicBezTo>
                    <a:pt x="1430179" y="7501"/>
                    <a:pt x="1427321" y="6548"/>
                    <a:pt x="1424464" y="7501"/>
                  </a:cubicBezTo>
                  <a:cubicBezTo>
                    <a:pt x="1415891" y="11311"/>
                    <a:pt x="573881" y="207526"/>
                    <a:pt x="57626" y="759023"/>
                  </a:cubicBezTo>
                  <a:cubicBezTo>
                    <a:pt x="27146" y="782836"/>
                    <a:pt x="10954" y="797123"/>
                    <a:pt x="9049" y="799028"/>
                  </a:cubicBezTo>
                  <a:lnTo>
                    <a:pt x="21431" y="812363"/>
                  </a:lnTo>
                  <a:cubicBezTo>
                    <a:pt x="12859" y="819031"/>
                    <a:pt x="8096" y="822841"/>
                    <a:pt x="7144" y="823793"/>
                  </a:cubicBezTo>
                  <a:lnTo>
                    <a:pt x="31909" y="852368"/>
                  </a:lnTo>
                  <a:cubicBezTo>
                    <a:pt x="32861" y="851416"/>
                    <a:pt x="126206" y="772358"/>
                    <a:pt x="327184" y="679013"/>
                  </a:cubicBezTo>
                  <a:cubicBezTo>
                    <a:pt x="328136" y="680918"/>
                    <a:pt x="329089" y="681871"/>
                    <a:pt x="330994" y="681871"/>
                  </a:cubicBezTo>
                  <a:cubicBezTo>
                    <a:pt x="331946" y="681871"/>
                    <a:pt x="332899" y="681871"/>
                    <a:pt x="332899" y="681871"/>
                  </a:cubicBezTo>
                  <a:cubicBezTo>
                    <a:pt x="986314" y="414218"/>
                    <a:pt x="1797844" y="472321"/>
                    <a:pt x="1805464" y="472321"/>
                  </a:cubicBezTo>
                  <a:cubicBezTo>
                    <a:pt x="1808321" y="472321"/>
                    <a:pt x="1810226" y="470416"/>
                    <a:pt x="1810226" y="467558"/>
                  </a:cubicBezTo>
                  <a:cubicBezTo>
                    <a:pt x="1811179" y="465653"/>
                    <a:pt x="1808321" y="463748"/>
                    <a:pt x="1806416" y="463748"/>
                  </a:cubicBezTo>
                  <a:close/>
                </a:path>
              </a:pathLst>
            </a:custGeom>
            <a:solidFill>
              <a:srgbClr val="F9F8F7"/>
            </a:solidFill>
            <a:ln w="9525" cap="flat">
              <a:noFill/>
              <a:prstDash val="solid"/>
              <a:miter/>
            </a:ln>
          </p:spPr>
          <p:txBody>
            <a:bodyPr rtlCol="0" anchor="ctr"/>
            <a:lstStyle/>
            <a:p>
              <a:endParaRPr lang="en-US" sz="1200" dirty="0"/>
            </a:p>
          </p:txBody>
        </p:sp>
        <p:sp>
          <p:nvSpPr>
            <p:cNvPr id="150" name="Freeform: Shape 149">
              <a:extLst>
                <a:ext uri="{FF2B5EF4-FFF2-40B4-BE49-F238E27FC236}">
                  <a16:creationId xmlns:a16="http://schemas.microsoft.com/office/drawing/2014/main" xmlns="" id="{E898D73C-C3C1-4B5F-8BBB-8FD378963F43}"/>
                </a:ext>
              </a:extLst>
            </p:cNvPr>
            <p:cNvSpPr/>
            <p:nvPr/>
          </p:nvSpPr>
          <p:spPr>
            <a:xfrm>
              <a:off x="4297199" y="2767117"/>
              <a:ext cx="1809750" cy="942975"/>
            </a:xfrm>
            <a:custGeom>
              <a:avLst/>
              <a:gdLst>
                <a:gd name="connsiteX0" fmla="*/ 1811179 w 1809750"/>
                <a:gd name="connsiteY0" fmla="*/ 915250 h 942975"/>
                <a:gd name="connsiteX1" fmla="*/ 1796891 w 1809750"/>
                <a:gd name="connsiteY1" fmla="*/ 903820 h 942975"/>
                <a:gd name="connsiteX2" fmla="*/ 1809274 w 1809750"/>
                <a:gd name="connsiteY2" fmla="*/ 890485 h 942975"/>
                <a:gd name="connsiteX3" fmla="*/ 1779746 w 1809750"/>
                <a:gd name="connsiteY3" fmla="*/ 865720 h 942975"/>
                <a:gd name="connsiteX4" fmla="*/ 451009 w 1809750"/>
                <a:gd name="connsiteY4" fmla="*/ 7517 h 942975"/>
                <a:gd name="connsiteX5" fmla="*/ 444341 w 1809750"/>
                <a:gd name="connsiteY5" fmla="*/ 9422 h 942975"/>
                <a:gd name="connsiteX6" fmla="*/ 446246 w 1809750"/>
                <a:gd name="connsiteY6" fmla="*/ 16090 h 942975"/>
                <a:gd name="connsiteX7" fmla="*/ 1745456 w 1809750"/>
                <a:gd name="connsiteY7" fmla="*/ 839050 h 942975"/>
                <a:gd name="connsiteX8" fmla="*/ 1381601 w 1809750"/>
                <a:gd name="connsiteY8" fmla="*/ 621880 h 942975"/>
                <a:gd name="connsiteX9" fmla="*/ 168116 w 1809750"/>
                <a:gd name="connsiteY9" fmla="*/ 304697 h 942975"/>
                <a:gd name="connsiteX10" fmla="*/ 147161 w 1809750"/>
                <a:gd name="connsiteY10" fmla="*/ 322795 h 942975"/>
                <a:gd name="connsiteX11" fmla="*/ 164306 w 1809750"/>
                <a:gd name="connsiteY11" fmla="*/ 342797 h 942975"/>
                <a:gd name="connsiteX12" fmla="*/ 1363504 w 1809750"/>
                <a:gd name="connsiteY12" fmla="*/ 657122 h 942975"/>
                <a:gd name="connsiteX13" fmla="*/ 1436846 w 1809750"/>
                <a:gd name="connsiteY13" fmla="*/ 694270 h 942975"/>
                <a:gd name="connsiteX14" fmla="*/ 97631 w 1809750"/>
                <a:gd name="connsiteY14" fmla="*/ 385660 h 942975"/>
                <a:gd name="connsiteX15" fmla="*/ 92869 w 1809750"/>
                <a:gd name="connsiteY15" fmla="*/ 390422 h 942975"/>
                <a:gd name="connsiteX16" fmla="*/ 97631 w 1809750"/>
                <a:gd name="connsiteY16" fmla="*/ 395185 h 942975"/>
                <a:gd name="connsiteX17" fmla="*/ 1475899 w 1809750"/>
                <a:gd name="connsiteY17" fmla="*/ 720940 h 942975"/>
                <a:gd name="connsiteX18" fmla="*/ 1397794 w 1809750"/>
                <a:gd name="connsiteY18" fmla="*/ 687602 h 942975"/>
                <a:gd name="connsiteX19" fmla="*/ 70009 w 1809750"/>
                <a:gd name="connsiteY19" fmla="*/ 446620 h 942975"/>
                <a:gd name="connsiteX20" fmla="*/ 50006 w 1809750"/>
                <a:gd name="connsiteY20" fmla="*/ 464717 h 942975"/>
                <a:gd name="connsiteX21" fmla="*/ 68104 w 1809750"/>
                <a:gd name="connsiteY21" fmla="*/ 484720 h 942975"/>
                <a:gd name="connsiteX22" fmla="*/ 1381601 w 1809750"/>
                <a:gd name="connsiteY22" fmla="*/ 721892 h 942975"/>
                <a:gd name="connsiteX23" fmla="*/ 1395889 w 1809750"/>
                <a:gd name="connsiteY23" fmla="*/ 727607 h 942975"/>
                <a:gd name="connsiteX24" fmla="*/ 11906 w 1809750"/>
                <a:gd name="connsiteY24" fmla="*/ 554252 h 942975"/>
                <a:gd name="connsiteX25" fmla="*/ 7144 w 1809750"/>
                <a:gd name="connsiteY25" fmla="*/ 559015 h 942975"/>
                <a:gd name="connsiteX26" fmla="*/ 11906 w 1809750"/>
                <a:gd name="connsiteY26" fmla="*/ 563777 h 942975"/>
                <a:gd name="connsiteX27" fmla="*/ 1484471 w 1809750"/>
                <a:gd name="connsiteY27" fmla="*/ 773327 h 942975"/>
                <a:gd name="connsiteX28" fmla="*/ 1486376 w 1809750"/>
                <a:gd name="connsiteY28" fmla="*/ 773327 h 942975"/>
                <a:gd name="connsiteX29" fmla="*/ 1490186 w 1809750"/>
                <a:gd name="connsiteY29" fmla="*/ 770470 h 942975"/>
                <a:gd name="connsiteX30" fmla="*/ 1785461 w 1809750"/>
                <a:gd name="connsiteY30" fmla="*/ 943825 h 942975"/>
                <a:gd name="connsiteX31" fmla="*/ 1811179 w 1809750"/>
                <a:gd name="connsiteY31" fmla="*/ 915250 h 942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09750" h="942975">
                  <a:moveTo>
                    <a:pt x="1811179" y="915250"/>
                  </a:moveTo>
                  <a:cubicBezTo>
                    <a:pt x="1810226" y="914297"/>
                    <a:pt x="1805464" y="910487"/>
                    <a:pt x="1796891" y="903820"/>
                  </a:cubicBezTo>
                  <a:lnTo>
                    <a:pt x="1809274" y="890485"/>
                  </a:lnTo>
                  <a:cubicBezTo>
                    <a:pt x="1807369" y="889532"/>
                    <a:pt x="1797844" y="880007"/>
                    <a:pt x="1779746" y="865720"/>
                  </a:cubicBezTo>
                  <a:cubicBezTo>
                    <a:pt x="1303496" y="268502"/>
                    <a:pt x="459581" y="12280"/>
                    <a:pt x="451009" y="7517"/>
                  </a:cubicBezTo>
                  <a:cubicBezTo>
                    <a:pt x="448151" y="6565"/>
                    <a:pt x="446246" y="7517"/>
                    <a:pt x="444341" y="9422"/>
                  </a:cubicBezTo>
                  <a:cubicBezTo>
                    <a:pt x="443389" y="11327"/>
                    <a:pt x="444341" y="14185"/>
                    <a:pt x="446246" y="16090"/>
                  </a:cubicBezTo>
                  <a:cubicBezTo>
                    <a:pt x="453866" y="19900"/>
                    <a:pt x="1267301" y="266597"/>
                    <a:pt x="1745456" y="839050"/>
                  </a:cubicBezTo>
                  <a:cubicBezTo>
                    <a:pt x="1678781" y="789520"/>
                    <a:pt x="1558766" y="707605"/>
                    <a:pt x="1381601" y="621880"/>
                  </a:cubicBezTo>
                  <a:cubicBezTo>
                    <a:pt x="1126331" y="498055"/>
                    <a:pt x="754856" y="350417"/>
                    <a:pt x="168116" y="304697"/>
                  </a:cubicBezTo>
                  <a:cubicBezTo>
                    <a:pt x="157639" y="303745"/>
                    <a:pt x="148114" y="311365"/>
                    <a:pt x="147161" y="322795"/>
                  </a:cubicBezTo>
                  <a:cubicBezTo>
                    <a:pt x="146209" y="333272"/>
                    <a:pt x="153829" y="341845"/>
                    <a:pt x="164306" y="342797"/>
                  </a:cubicBezTo>
                  <a:cubicBezTo>
                    <a:pt x="744379" y="388517"/>
                    <a:pt x="1110139" y="534250"/>
                    <a:pt x="1363504" y="657122"/>
                  </a:cubicBezTo>
                  <a:cubicBezTo>
                    <a:pt x="1389221" y="669505"/>
                    <a:pt x="1413986" y="681887"/>
                    <a:pt x="1436846" y="694270"/>
                  </a:cubicBezTo>
                  <a:cubicBezTo>
                    <a:pt x="791051" y="396137"/>
                    <a:pt x="105251" y="385660"/>
                    <a:pt x="97631" y="385660"/>
                  </a:cubicBezTo>
                  <a:cubicBezTo>
                    <a:pt x="94774" y="385660"/>
                    <a:pt x="92869" y="387565"/>
                    <a:pt x="92869" y="390422"/>
                  </a:cubicBezTo>
                  <a:cubicBezTo>
                    <a:pt x="92869" y="393280"/>
                    <a:pt x="94774" y="395185"/>
                    <a:pt x="97631" y="395185"/>
                  </a:cubicBezTo>
                  <a:cubicBezTo>
                    <a:pt x="106204" y="395185"/>
                    <a:pt x="819626" y="405662"/>
                    <a:pt x="1475899" y="720940"/>
                  </a:cubicBezTo>
                  <a:cubicBezTo>
                    <a:pt x="1451134" y="710462"/>
                    <a:pt x="1425416" y="699032"/>
                    <a:pt x="1397794" y="687602"/>
                  </a:cubicBezTo>
                  <a:cubicBezTo>
                    <a:pt x="1141571" y="582827"/>
                    <a:pt x="704374" y="473290"/>
                    <a:pt x="70009" y="446620"/>
                  </a:cubicBezTo>
                  <a:cubicBezTo>
                    <a:pt x="59531" y="446620"/>
                    <a:pt x="50959" y="454240"/>
                    <a:pt x="50006" y="464717"/>
                  </a:cubicBezTo>
                  <a:cubicBezTo>
                    <a:pt x="50006" y="475195"/>
                    <a:pt x="57626" y="483767"/>
                    <a:pt x="68104" y="484720"/>
                  </a:cubicBezTo>
                  <a:cubicBezTo>
                    <a:pt x="695801" y="511390"/>
                    <a:pt x="1128236" y="619975"/>
                    <a:pt x="1381601" y="721892"/>
                  </a:cubicBezTo>
                  <a:cubicBezTo>
                    <a:pt x="1386364" y="723797"/>
                    <a:pt x="1391126" y="725702"/>
                    <a:pt x="1395889" y="727607"/>
                  </a:cubicBezTo>
                  <a:cubicBezTo>
                    <a:pt x="758666" y="501865"/>
                    <a:pt x="19526" y="554252"/>
                    <a:pt x="11906" y="554252"/>
                  </a:cubicBezTo>
                  <a:cubicBezTo>
                    <a:pt x="9049" y="554252"/>
                    <a:pt x="7144" y="556157"/>
                    <a:pt x="7144" y="559015"/>
                  </a:cubicBezTo>
                  <a:cubicBezTo>
                    <a:pt x="7144" y="561872"/>
                    <a:pt x="9049" y="563777"/>
                    <a:pt x="11906" y="563777"/>
                  </a:cubicBezTo>
                  <a:cubicBezTo>
                    <a:pt x="20479" y="563777"/>
                    <a:pt x="831056" y="505675"/>
                    <a:pt x="1484471" y="773327"/>
                  </a:cubicBezTo>
                  <a:cubicBezTo>
                    <a:pt x="1485424" y="773327"/>
                    <a:pt x="1486376" y="773327"/>
                    <a:pt x="1486376" y="773327"/>
                  </a:cubicBezTo>
                  <a:cubicBezTo>
                    <a:pt x="1488281" y="773327"/>
                    <a:pt x="1489234" y="772375"/>
                    <a:pt x="1490186" y="770470"/>
                  </a:cubicBezTo>
                  <a:cubicBezTo>
                    <a:pt x="1690211" y="863815"/>
                    <a:pt x="1783556" y="942872"/>
                    <a:pt x="1785461" y="943825"/>
                  </a:cubicBezTo>
                  <a:lnTo>
                    <a:pt x="1811179" y="915250"/>
                  </a:lnTo>
                  <a:close/>
                </a:path>
              </a:pathLst>
            </a:custGeom>
            <a:solidFill>
              <a:srgbClr val="F9F8F7"/>
            </a:solidFill>
            <a:ln w="9525" cap="flat">
              <a:noFill/>
              <a:prstDash val="solid"/>
              <a:miter/>
            </a:ln>
          </p:spPr>
          <p:txBody>
            <a:bodyPr rtlCol="0" anchor="ctr"/>
            <a:lstStyle/>
            <a:p>
              <a:endParaRPr lang="en-US" sz="1200" dirty="0"/>
            </a:p>
          </p:txBody>
        </p:sp>
      </p:grpSp>
      <p:grpSp>
        <p:nvGrpSpPr>
          <p:cNvPr id="170" name="Group 169">
            <a:extLst>
              <a:ext uri="{FF2B5EF4-FFF2-40B4-BE49-F238E27FC236}">
                <a16:creationId xmlns:a16="http://schemas.microsoft.com/office/drawing/2014/main" xmlns="" id="{D83D594B-988D-450D-9AAB-D398E3BA5E67}"/>
              </a:ext>
            </a:extLst>
          </p:cNvPr>
          <p:cNvGrpSpPr/>
          <p:nvPr/>
        </p:nvGrpSpPr>
        <p:grpSpPr>
          <a:xfrm>
            <a:off x="4149717" y="3431120"/>
            <a:ext cx="4137441" cy="1446550"/>
            <a:chOff x="8070832" y="2441627"/>
            <a:chExt cx="8274882" cy="2893100"/>
          </a:xfrm>
        </p:grpSpPr>
        <p:sp>
          <p:nvSpPr>
            <p:cNvPr id="173" name="TextBox 172">
              <a:extLst>
                <a:ext uri="{FF2B5EF4-FFF2-40B4-BE49-F238E27FC236}">
                  <a16:creationId xmlns:a16="http://schemas.microsoft.com/office/drawing/2014/main" xmlns="" id="{6F7B3717-3703-4ABB-80FB-53777B73E358}"/>
                </a:ext>
              </a:extLst>
            </p:cNvPr>
            <p:cNvSpPr txBox="1"/>
            <p:nvPr/>
          </p:nvSpPr>
          <p:spPr>
            <a:xfrm>
              <a:off x="9584176" y="2945425"/>
              <a:ext cx="6761538" cy="1747144"/>
            </a:xfrm>
            <a:prstGeom prst="rect">
              <a:avLst/>
            </a:prstGeom>
            <a:noFill/>
          </p:spPr>
          <p:txBody>
            <a:bodyPr wrap="square" rtlCol="0">
              <a:spAutoFit/>
            </a:bodyPr>
            <a:lstStyle/>
            <a:p>
              <a:pPr lvl="0" algn="just">
                <a:lnSpc>
                  <a:spcPct val="150000"/>
                </a:lnSpc>
              </a:pPr>
              <a:r>
                <a:rPr lang="en-US" b="1" smtClean="0">
                  <a:solidFill>
                    <a:schemeClr val="bg1"/>
                  </a:solidFill>
                  <a:latin typeface="Times New Roman" panose="02020603050405020304" pitchFamily="18" charset="0"/>
                  <a:cs typeface="Times New Roman" panose="02020603050405020304" pitchFamily="18" charset="0"/>
                </a:rPr>
                <a:t>Học sinh thực hành </a:t>
              </a:r>
              <a:r>
                <a:rPr lang="en-US" smtClean="0">
                  <a:solidFill>
                    <a:schemeClr val="bg1"/>
                  </a:solidFill>
                  <a:latin typeface="Times New Roman" panose="02020603050405020304" pitchFamily="18" charset="0"/>
                  <a:cs typeface="Times New Roman" panose="02020603050405020304" pitchFamily="18" charset="0"/>
                </a:rPr>
                <a:t>trích dẫn và lập danh mục tài liệu tham khảo </a:t>
              </a:r>
              <a:endParaRPr lang="en-US" dirty="0">
                <a:solidFill>
                  <a:schemeClr val="bg1"/>
                </a:solidFill>
                <a:latin typeface="Times New Roman" panose="02020603050405020304" pitchFamily="18" charset="0"/>
                <a:cs typeface="Times New Roman" panose="02020603050405020304" pitchFamily="18" charset="0"/>
              </a:endParaRPr>
            </a:p>
          </p:txBody>
        </p:sp>
        <p:sp>
          <p:nvSpPr>
            <p:cNvPr id="172" name="TextBox 171">
              <a:extLst>
                <a:ext uri="{FF2B5EF4-FFF2-40B4-BE49-F238E27FC236}">
                  <a16:creationId xmlns:a16="http://schemas.microsoft.com/office/drawing/2014/main" xmlns="" id="{80CC7526-C3E5-47B3-96C0-15195B9F61CE}"/>
                </a:ext>
              </a:extLst>
            </p:cNvPr>
            <p:cNvSpPr txBox="1"/>
            <p:nvPr/>
          </p:nvSpPr>
          <p:spPr>
            <a:xfrm>
              <a:off x="8070832" y="2441627"/>
              <a:ext cx="1437144" cy="2893100"/>
            </a:xfrm>
            <a:prstGeom prst="rect">
              <a:avLst/>
            </a:prstGeom>
            <a:noFill/>
          </p:spPr>
          <p:txBody>
            <a:bodyPr wrap="square" lIns="108000" rIns="108000" rtlCol="0">
              <a:spAutoFit/>
            </a:bodyPr>
            <a:lstStyle/>
            <a:p>
              <a:pPr algn="ctr"/>
              <a:r>
                <a:rPr lang="en-US" altLang="ko-KR" sz="4400" b="1" dirty="0">
                  <a:solidFill>
                    <a:schemeClr val="bg1"/>
                  </a:solidFill>
                  <a:cs typeface="Arial" pitchFamily="34" charset="0"/>
                </a:rPr>
                <a:t>02</a:t>
              </a:r>
              <a:endParaRPr lang="ko-KR" altLang="en-US" sz="4400" b="1" dirty="0">
                <a:solidFill>
                  <a:schemeClr val="bg1"/>
                </a:solidFill>
                <a:cs typeface="Arial" pitchFamily="34" charset="0"/>
              </a:endParaRPr>
            </a:p>
          </p:txBody>
        </p:sp>
      </p:grpSp>
    </p:spTree>
    <p:extLst>
      <p:ext uri="{BB962C8B-B14F-4D97-AF65-F5344CB8AC3E}">
        <p14:creationId xmlns:p14="http://schemas.microsoft.com/office/powerpoint/2010/main" val="3793383086"/>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166"/>
                                        </p:tgtEl>
                                        <p:attrNameLst>
                                          <p:attrName>style.visibility</p:attrName>
                                        </p:attrNameLst>
                                      </p:cBhvr>
                                      <p:to>
                                        <p:strVal val="visible"/>
                                      </p:to>
                                    </p:set>
                                    <p:animEffect transition="in" filter="wipe(down)">
                                      <p:cBhvr>
                                        <p:cTn id="12" dur="500"/>
                                        <p:tgtEl>
                                          <p:spTgt spid="166"/>
                                        </p:tgtEl>
                                      </p:cBhvr>
                                    </p:animEffect>
                                  </p:childTnLst>
                                </p:cTn>
                              </p:par>
                              <p:par>
                                <p:cTn id="13" presetID="22" presetClass="entr" presetSubtype="4" fill="hold" nodeType="withEffect">
                                  <p:stCondLst>
                                    <p:cond delay="0"/>
                                  </p:stCondLst>
                                  <p:childTnLst>
                                    <p:set>
                                      <p:cBhvr>
                                        <p:cTn id="14" dur="1" fill="hold">
                                          <p:stCondLst>
                                            <p:cond delay="0"/>
                                          </p:stCondLst>
                                        </p:cTn>
                                        <p:tgtEl>
                                          <p:spTgt spid="170"/>
                                        </p:tgtEl>
                                        <p:attrNameLst>
                                          <p:attrName>style.visibility</p:attrName>
                                        </p:attrNameLst>
                                      </p:cBhvr>
                                      <p:to>
                                        <p:strVal val="visible"/>
                                      </p:to>
                                    </p:set>
                                    <p:animEffect transition="in" filter="wipe(down)">
                                      <p:cBhvr>
                                        <p:cTn id="15" dur="500"/>
                                        <p:tgtEl>
                                          <p:spTgt spid="1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Freeform: Shape 110">
            <a:extLst>
              <a:ext uri="{FF2B5EF4-FFF2-40B4-BE49-F238E27FC236}">
                <a16:creationId xmlns:a16="http://schemas.microsoft.com/office/drawing/2014/main" xmlns="" id="{53465DD4-DFF5-4708-8E83-38FFA6677D34}"/>
              </a:ext>
            </a:extLst>
          </p:cNvPr>
          <p:cNvSpPr/>
          <p:nvPr/>
        </p:nvSpPr>
        <p:spPr>
          <a:xfrm>
            <a:off x="3" y="7742"/>
            <a:ext cx="9148145" cy="5143500"/>
          </a:xfrm>
          <a:custGeom>
            <a:avLst/>
            <a:gdLst>
              <a:gd name="connsiteX0" fmla="*/ 488332 w 18296289"/>
              <a:gd name="connsiteY0" fmla="*/ 6 h 10287000"/>
              <a:gd name="connsiteX1" fmla="*/ 716342 w 18296289"/>
              <a:gd name="connsiteY1" fmla="*/ 6 h 10287000"/>
              <a:gd name="connsiteX2" fmla="*/ 716342 w 18296289"/>
              <a:gd name="connsiteY2" fmla="*/ 10287000 h 10287000"/>
              <a:gd name="connsiteX3" fmla="*/ 488332 w 18296289"/>
              <a:gd name="connsiteY3" fmla="*/ 10287000 h 10287000"/>
              <a:gd name="connsiteX4" fmla="*/ 0 w 18296289"/>
              <a:gd name="connsiteY4" fmla="*/ 6 h 10287000"/>
              <a:gd name="connsiteX5" fmla="*/ 228011 w 18296289"/>
              <a:gd name="connsiteY5" fmla="*/ 6 h 10287000"/>
              <a:gd name="connsiteX6" fmla="*/ 228011 w 18296289"/>
              <a:gd name="connsiteY6" fmla="*/ 10287000 h 10287000"/>
              <a:gd name="connsiteX7" fmla="*/ 0 w 18296289"/>
              <a:gd name="connsiteY7" fmla="*/ 10287000 h 10287000"/>
              <a:gd name="connsiteX8" fmla="*/ 976663 w 18296289"/>
              <a:gd name="connsiteY8" fmla="*/ 5 h 10287000"/>
              <a:gd name="connsiteX9" fmla="*/ 1204675 w 18296289"/>
              <a:gd name="connsiteY9" fmla="*/ 5 h 10287000"/>
              <a:gd name="connsiteX10" fmla="*/ 1204675 w 18296289"/>
              <a:gd name="connsiteY10" fmla="*/ 10287000 h 10287000"/>
              <a:gd name="connsiteX11" fmla="*/ 976663 w 18296289"/>
              <a:gd name="connsiteY11" fmla="*/ 10287000 h 10287000"/>
              <a:gd name="connsiteX12" fmla="*/ 1464995 w 18296289"/>
              <a:gd name="connsiteY12" fmla="*/ 5 h 10287000"/>
              <a:gd name="connsiteX13" fmla="*/ 1693006 w 18296289"/>
              <a:gd name="connsiteY13" fmla="*/ 5 h 10287000"/>
              <a:gd name="connsiteX14" fmla="*/ 1693006 w 18296289"/>
              <a:gd name="connsiteY14" fmla="*/ 10287000 h 10287000"/>
              <a:gd name="connsiteX15" fmla="*/ 1464995 w 18296289"/>
              <a:gd name="connsiteY15" fmla="*/ 10287000 h 10287000"/>
              <a:gd name="connsiteX16" fmla="*/ 1953326 w 18296289"/>
              <a:gd name="connsiteY16" fmla="*/ 5 h 10287000"/>
              <a:gd name="connsiteX17" fmla="*/ 2181338 w 18296289"/>
              <a:gd name="connsiteY17" fmla="*/ 5 h 10287000"/>
              <a:gd name="connsiteX18" fmla="*/ 2181338 w 18296289"/>
              <a:gd name="connsiteY18" fmla="*/ 10287000 h 10287000"/>
              <a:gd name="connsiteX19" fmla="*/ 1953326 w 18296289"/>
              <a:gd name="connsiteY19" fmla="*/ 10287000 h 10287000"/>
              <a:gd name="connsiteX20" fmla="*/ 2441658 w 18296289"/>
              <a:gd name="connsiteY20" fmla="*/ 5 h 10287000"/>
              <a:gd name="connsiteX21" fmla="*/ 2669670 w 18296289"/>
              <a:gd name="connsiteY21" fmla="*/ 5 h 10287000"/>
              <a:gd name="connsiteX22" fmla="*/ 2669670 w 18296289"/>
              <a:gd name="connsiteY22" fmla="*/ 10287000 h 10287000"/>
              <a:gd name="connsiteX23" fmla="*/ 2441658 w 18296289"/>
              <a:gd name="connsiteY23" fmla="*/ 10287000 h 10287000"/>
              <a:gd name="connsiteX24" fmla="*/ 2929991 w 18296289"/>
              <a:gd name="connsiteY24" fmla="*/ 5 h 10287000"/>
              <a:gd name="connsiteX25" fmla="*/ 3158002 w 18296289"/>
              <a:gd name="connsiteY25" fmla="*/ 5 h 10287000"/>
              <a:gd name="connsiteX26" fmla="*/ 3158002 w 18296289"/>
              <a:gd name="connsiteY26" fmla="*/ 10287000 h 10287000"/>
              <a:gd name="connsiteX27" fmla="*/ 2929991 w 18296289"/>
              <a:gd name="connsiteY27" fmla="*/ 10287000 h 10287000"/>
              <a:gd name="connsiteX28" fmla="*/ 3418323 w 18296289"/>
              <a:gd name="connsiteY28" fmla="*/ 5 h 10287000"/>
              <a:gd name="connsiteX29" fmla="*/ 3646334 w 18296289"/>
              <a:gd name="connsiteY29" fmla="*/ 5 h 10287000"/>
              <a:gd name="connsiteX30" fmla="*/ 3646334 w 18296289"/>
              <a:gd name="connsiteY30" fmla="*/ 10287000 h 10287000"/>
              <a:gd name="connsiteX31" fmla="*/ 3418323 w 18296289"/>
              <a:gd name="connsiteY31" fmla="*/ 10287000 h 10287000"/>
              <a:gd name="connsiteX32" fmla="*/ 3906655 w 18296289"/>
              <a:gd name="connsiteY32" fmla="*/ 5 h 10287000"/>
              <a:gd name="connsiteX33" fmla="*/ 4134665 w 18296289"/>
              <a:gd name="connsiteY33" fmla="*/ 5 h 10287000"/>
              <a:gd name="connsiteX34" fmla="*/ 4134665 w 18296289"/>
              <a:gd name="connsiteY34" fmla="*/ 10287000 h 10287000"/>
              <a:gd name="connsiteX35" fmla="*/ 3906655 w 18296289"/>
              <a:gd name="connsiteY35" fmla="*/ 10287000 h 10287000"/>
              <a:gd name="connsiteX36" fmla="*/ 4394985 w 18296289"/>
              <a:gd name="connsiteY36" fmla="*/ 4 h 10287000"/>
              <a:gd name="connsiteX37" fmla="*/ 4622994 w 18296289"/>
              <a:gd name="connsiteY37" fmla="*/ 4 h 10287000"/>
              <a:gd name="connsiteX38" fmla="*/ 4622994 w 18296289"/>
              <a:gd name="connsiteY38" fmla="*/ 10287000 h 10287000"/>
              <a:gd name="connsiteX39" fmla="*/ 4394985 w 18296289"/>
              <a:gd name="connsiteY39" fmla="*/ 10287000 h 10287000"/>
              <a:gd name="connsiteX40" fmla="*/ 4883318 w 18296289"/>
              <a:gd name="connsiteY40" fmla="*/ 4 h 10287000"/>
              <a:gd name="connsiteX41" fmla="*/ 5111327 w 18296289"/>
              <a:gd name="connsiteY41" fmla="*/ 4 h 10287000"/>
              <a:gd name="connsiteX42" fmla="*/ 5111327 w 18296289"/>
              <a:gd name="connsiteY42" fmla="*/ 10287000 h 10287000"/>
              <a:gd name="connsiteX43" fmla="*/ 4883318 w 18296289"/>
              <a:gd name="connsiteY43" fmla="*/ 10287000 h 10287000"/>
              <a:gd name="connsiteX44" fmla="*/ 5371649 w 18296289"/>
              <a:gd name="connsiteY44" fmla="*/ 4 h 10287000"/>
              <a:gd name="connsiteX45" fmla="*/ 5599660 w 18296289"/>
              <a:gd name="connsiteY45" fmla="*/ 4 h 10287000"/>
              <a:gd name="connsiteX46" fmla="*/ 5599660 w 18296289"/>
              <a:gd name="connsiteY46" fmla="*/ 10287000 h 10287000"/>
              <a:gd name="connsiteX47" fmla="*/ 5371649 w 18296289"/>
              <a:gd name="connsiteY47" fmla="*/ 10287000 h 10287000"/>
              <a:gd name="connsiteX48" fmla="*/ 5859980 w 18296289"/>
              <a:gd name="connsiteY48" fmla="*/ 4 h 10287000"/>
              <a:gd name="connsiteX49" fmla="*/ 6087990 w 18296289"/>
              <a:gd name="connsiteY49" fmla="*/ 4 h 10287000"/>
              <a:gd name="connsiteX50" fmla="*/ 6087990 w 18296289"/>
              <a:gd name="connsiteY50" fmla="*/ 10287000 h 10287000"/>
              <a:gd name="connsiteX51" fmla="*/ 5859980 w 18296289"/>
              <a:gd name="connsiteY51" fmla="*/ 10287000 h 10287000"/>
              <a:gd name="connsiteX52" fmla="*/ 6348314 w 18296289"/>
              <a:gd name="connsiteY52" fmla="*/ 4 h 10287000"/>
              <a:gd name="connsiteX53" fmla="*/ 6576324 w 18296289"/>
              <a:gd name="connsiteY53" fmla="*/ 4 h 10287000"/>
              <a:gd name="connsiteX54" fmla="*/ 6576324 w 18296289"/>
              <a:gd name="connsiteY54" fmla="*/ 10287000 h 10287000"/>
              <a:gd name="connsiteX55" fmla="*/ 6348314 w 18296289"/>
              <a:gd name="connsiteY55" fmla="*/ 10287000 h 10287000"/>
              <a:gd name="connsiteX56" fmla="*/ 6836644 w 18296289"/>
              <a:gd name="connsiteY56" fmla="*/ 4 h 10287000"/>
              <a:gd name="connsiteX57" fmla="*/ 7064654 w 18296289"/>
              <a:gd name="connsiteY57" fmla="*/ 4 h 10287000"/>
              <a:gd name="connsiteX58" fmla="*/ 7064654 w 18296289"/>
              <a:gd name="connsiteY58" fmla="*/ 10287000 h 10287000"/>
              <a:gd name="connsiteX59" fmla="*/ 6836644 w 18296289"/>
              <a:gd name="connsiteY59" fmla="*/ 10287000 h 10287000"/>
              <a:gd name="connsiteX60" fmla="*/ 7324976 w 18296289"/>
              <a:gd name="connsiteY60" fmla="*/ 3 h 10287000"/>
              <a:gd name="connsiteX61" fmla="*/ 7552987 w 18296289"/>
              <a:gd name="connsiteY61" fmla="*/ 3 h 10287000"/>
              <a:gd name="connsiteX62" fmla="*/ 7552987 w 18296289"/>
              <a:gd name="connsiteY62" fmla="*/ 10287000 h 10287000"/>
              <a:gd name="connsiteX63" fmla="*/ 7324976 w 18296289"/>
              <a:gd name="connsiteY63" fmla="*/ 10287000 h 10287000"/>
              <a:gd name="connsiteX64" fmla="*/ 7813308 w 18296289"/>
              <a:gd name="connsiteY64" fmla="*/ 3 h 10287000"/>
              <a:gd name="connsiteX65" fmla="*/ 8041318 w 18296289"/>
              <a:gd name="connsiteY65" fmla="*/ 3 h 10287000"/>
              <a:gd name="connsiteX66" fmla="*/ 8041318 w 18296289"/>
              <a:gd name="connsiteY66" fmla="*/ 10287000 h 10287000"/>
              <a:gd name="connsiteX67" fmla="*/ 7813308 w 18296289"/>
              <a:gd name="connsiteY67" fmla="*/ 10287000 h 10287000"/>
              <a:gd name="connsiteX68" fmla="*/ 8301639 w 18296289"/>
              <a:gd name="connsiteY68" fmla="*/ 3 h 10287000"/>
              <a:gd name="connsiteX69" fmla="*/ 8529649 w 18296289"/>
              <a:gd name="connsiteY69" fmla="*/ 3 h 10287000"/>
              <a:gd name="connsiteX70" fmla="*/ 8529649 w 18296289"/>
              <a:gd name="connsiteY70" fmla="*/ 10287000 h 10287000"/>
              <a:gd name="connsiteX71" fmla="*/ 8301639 w 18296289"/>
              <a:gd name="connsiteY71" fmla="*/ 10287000 h 10287000"/>
              <a:gd name="connsiteX72" fmla="*/ 8789970 w 18296289"/>
              <a:gd name="connsiteY72" fmla="*/ 3 h 10287000"/>
              <a:gd name="connsiteX73" fmla="*/ 9017981 w 18296289"/>
              <a:gd name="connsiteY73" fmla="*/ 3 h 10287000"/>
              <a:gd name="connsiteX74" fmla="*/ 9017981 w 18296289"/>
              <a:gd name="connsiteY74" fmla="*/ 10287000 h 10287000"/>
              <a:gd name="connsiteX75" fmla="*/ 8789970 w 18296289"/>
              <a:gd name="connsiteY75" fmla="*/ 10287000 h 10287000"/>
              <a:gd name="connsiteX76" fmla="*/ 9278302 w 18296289"/>
              <a:gd name="connsiteY76" fmla="*/ 3 h 10287000"/>
              <a:gd name="connsiteX77" fmla="*/ 9506313 w 18296289"/>
              <a:gd name="connsiteY77" fmla="*/ 3 h 10287000"/>
              <a:gd name="connsiteX78" fmla="*/ 9506313 w 18296289"/>
              <a:gd name="connsiteY78" fmla="*/ 10287000 h 10287000"/>
              <a:gd name="connsiteX79" fmla="*/ 9278302 w 18296289"/>
              <a:gd name="connsiteY79" fmla="*/ 10287000 h 10287000"/>
              <a:gd name="connsiteX80" fmla="*/ 9766634 w 18296289"/>
              <a:gd name="connsiteY80" fmla="*/ 3 h 10287000"/>
              <a:gd name="connsiteX81" fmla="*/ 9994645 w 18296289"/>
              <a:gd name="connsiteY81" fmla="*/ 3 h 10287000"/>
              <a:gd name="connsiteX82" fmla="*/ 9994645 w 18296289"/>
              <a:gd name="connsiteY82" fmla="*/ 10287000 h 10287000"/>
              <a:gd name="connsiteX83" fmla="*/ 9766634 w 18296289"/>
              <a:gd name="connsiteY83" fmla="*/ 10287000 h 10287000"/>
              <a:gd name="connsiteX84" fmla="*/ 10254966 w 18296289"/>
              <a:gd name="connsiteY84" fmla="*/ 3 h 10287000"/>
              <a:gd name="connsiteX85" fmla="*/ 10482977 w 18296289"/>
              <a:gd name="connsiteY85" fmla="*/ 3 h 10287000"/>
              <a:gd name="connsiteX86" fmla="*/ 10482977 w 18296289"/>
              <a:gd name="connsiteY86" fmla="*/ 10287000 h 10287000"/>
              <a:gd name="connsiteX87" fmla="*/ 10254966 w 18296289"/>
              <a:gd name="connsiteY87" fmla="*/ 10287000 h 10287000"/>
              <a:gd name="connsiteX88" fmla="*/ 10743298 w 18296289"/>
              <a:gd name="connsiteY88" fmla="*/ 2 h 10287000"/>
              <a:gd name="connsiteX89" fmla="*/ 10971309 w 18296289"/>
              <a:gd name="connsiteY89" fmla="*/ 2 h 10287000"/>
              <a:gd name="connsiteX90" fmla="*/ 10971309 w 18296289"/>
              <a:gd name="connsiteY90" fmla="*/ 10287000 h 10287000"/>
              <a:gd name="connsiteX91" fmla="*/ 10743298 w 18296289"/>
              <a:gd name="connsiteY91" fmla="*/ 10287000 h 10287000"/>
              <a:gd name="connsiteX92" fmla="*/ 11231630 w 18296289"/>
              <a:gd name="connsiteY92" fmla="*/ 2 h 10287000"/>
              <a:gd name="connsiteX93" fmla="*/ 11459641 w 18296289"/>
              <a:gd name="connsiteY93" fmla="*/ 2 h 10287000"/>
              <a:gd name="connsiteX94" fmla="*/ 11459641 w 18296289"/>
              <a:gd name="connsiteY94" fmla="*/ 10287000 h 10287000"/>
              <a:gd name="connsiteX95" fmla="*/ 11231630 w 18296289"/>
              <a:gd name="connsiteY95" fmla="*/ 10287000 h 10287000"/>
              <a:gd name="connsiteX96" fmla="*/ 11719962 w 18296289"/>
              <a:gd name="connsiteY96" fmla="*/ 2 h 10287000"/>
              <a:gd name="connsiteX97" fmla="*/ 11947973 w 18296289"/>
              <a:gd name="connsiteY97" fmla="*/ 2 h 10287000"/>
              <a:gd name="connsiteX98" fmla="*/ 11947973 w 18296289"/>
              <a:gd name="connsiteY98" fmla="*/ 10287000 h 10287000"/>
              <a:gd name="connsiteX99" fmla="*/ 11719962 w 18296289"/>
              <a:gd name="connsiteY99" fmla="*/ 10287000 h 10287000"/>
              <a:gd name="connsiteX100" fmla="*/ 12208294 w 18296289"/>
              <a:gd name="connsiteY100" fmla="*/ 2 h 10287000"/>
              <a:gd name="connsiteX101" fmla="*/ 12436305 w 18296289"/>
              <a:gd name="connsiteY101" fmla="*/ 2 h 10287000"/>
              <a:gd name="connsiteX102" fmla="*/ 12436305 w 18296289"/>
              <a:gd name="connsiteY102" fmla="*/ 10287000 h 10287000"/>
              <a:gd name="connsiteX103" fmla="*/ 12208294 w 18296289"/>
              <a:gd name="connsiteY103" fmla="*/ 10287000 h 10287000"/>
              <a:gd name="connsiteX104" fmla="*/ 12696626 w 18296289"/>
              <a:gd name="connsiteY104" fmla="*/ 2 h 10287000"/>
              <a:gd name="connsiteX105" fmla="*/ 12924637 w 18296289"/>
              <a:gd name="connsiteY105" fmla="*/ 2 h 10287000"/>
              <a:gd name="connsiteX106" fmla="*/ 12924637 w 18296289"/>
              <a:gd name="connsiteY106" fmla="*/ 10287000 h 10287000"/>
              <a:gd name="connsiteX107" fmla="*/ 12696626 w 18296289"/>
              <a:gd name="connsiteY107" fmla="*/ 10287000 h 10287000"/>
              <a:gd name="connsiteX108" fmla="*/ 13184958 w 18296289"/>
              <a:gd name="connsiteY108" fmla="*/ 2 h 10287000"/>
              <a:gd name="connsiteX109" fmla="*/ 13412969 w 18296289"/>
              <a:gd name="connsiteY109" fmla="*/ 2 h 10287000"/>
              <a:gd name="connsiteX110" fmla="*/ 13412969 w 18296289"/>
              <a:gd name="connsiteY110" fmla="*/ 10287000 h 10287000"/>
              <a:gd name="connsiteX111" fmla="*/ 13184958 w 18296289"/>
              <a:gd name="connsiteY111" fmla="*/ 10287000 h 10287000"/>
              <a:gd name="connsiteX112" fmla="*/ 13673290 w 18296289"/>
              <a:gd name="connsiteY112" fmla="*/ 1 h 10287000"/>
              <a:gd name="connsiteX113" fmla="*/ 13901301 w 18296289"/>
              <a:gd name="connsiteY113" fmla="*/ 1 h 10287000"/>
              <a:gd name="connsiteX114" fmla="*/ 13901301 w 18296289"/>
              <a:gd name="connsiteY114" fmla="*/ 10287000 h 10287000"/>
              <a:gd name="connsiteX115" fmla="*/ 13673290 w 18296289"/>
              <a:gd name="connsiteY115" fmla="*/ 10287000 h 10287000"/>
              <a:gd name="connsiteX116" fmla="*/ 14161622 w 18296289"/>
              <a:gd name="connsiteY116" fmla="*/ 1 h 10287000"/>
              <a:gd name="connsiteX117" fmla="*/ 14389633 w 18296289"/>
              <a:gd name="connsiteY117" fmla="*/ 1 h 10287000"/>
              <a:gd name="connsiteX118" fmla="*/ 14389633 w 18296289"/>
              <a:gd name="connsiteY118" fmla="*/ 10287000 h 10287000"/>
              <a:gd name="connsiteX119" fmla="*/ 14161622 w 18296289"/>
              <a:gd name="connsiteY119" fmla="*/ 10287000 h 10287000"/>
              <a:gd name="connsiteX120" fmla="*/ 14649954 w 18296289"/>
              <a:gd name="connsiteY120" fmla="*/ 1 h 10287000"/>
              <a:gd name="connsiteX121" fmla="*/ 14877965 w 18296289"/>
              <a:gd name="connsiteY121" fmla="*/ 1 h 10287000"/>
              <a:gd name="connsiteX122" fmla="*/ 14877965 w 18296289"/>
              <a:gd name="connsiteY122" fmla="*/ 10287000 h 10287000"/>
              <a:gd name="connsiteX123" fmla="*/ 14649954 w 18296289"/>
              <a:gd name="connsiteY123" fmla="*/ 10287000 h 10287000"/>
              <a:gd name="connsiteX124" fmla="*/ 15138286 w 18296289"/>
              <a:gd name="connsiteY124" fmla="*/ 1 h 10287000"/>
              <a:gd name="connsiteX125" fmla="*/ 15366297 w 18296289"/>
              <a:gd name="connsiteY125" fmla="*/ 1 h 10287000"/>
              <a:gd name="connsiteX126" fmla="*/ 15366297 w 18296289"/>
              <a:gd name="connsiteY126" fmla="*/ 10287000 h 10287000"/>
              <a:gd name="connsiteX127" fmla="*/ 15138286 w 18296289"/>
              <a:gd name="connsiteY127" fmla="*/ 10287000 h 10287000"/>
              <a:gd name="connsiteX128" fmla="*/ 15626618 w 18296289"/>
              <a:gd name="connsiteY128" fmla="*/ 1 h 10287000"/>
              <a:gd name="connsiteX129" fmla="*/ 15854629 w 18296289"/>
              <a:gd name="connsiteY129" fmla="*/ 1 h 10287000"/>
              <a:gd name="connsiteX130" fmla="*/ 15854629 w 18296289"/>
              <a:gd name="connsiteY130" fmla="*/ 10287000 h 10287000"/>
              <a:gd name="connsiteX131" fmla="*/ 15626618 w 18296289"/>
              <a:gd name="connsiteY131" fmla="*/ 10287000 h 10287000"/>
              <a:gd name="connsiteX132" fmla="*/ 16114950 w 18296289"/>
              <a:gd name="connsiteY132" fmla="*/ 1 h 10287000"/>
              <a:gd name="connsiteX133" fmla="*/ 16342961 w 18296289"/>
              <a:gd name="connsiteY133" fmla="*/ 1 h 10287000"/>
              <a:gd name="connsiteX134" fmla="*/ 16342961 w 18296289"/>
              <a:gd name="connsiteY134" fmla="*/ 10287000 h 10287000"/>
              <a:gd name="connsiteX135" fmla="*/ 16114950 w 18296289"/>
              <a:gd name="connsiteY135" fmla="*/ 10287000 h 10287000"/>
              <a:gd name="connsiteX136" fmla="*/ 16603282 w 18296289"/>
              <a:gd name="connsiteY136" fmla="*/ 1 h 10287000"/>
              <a:gd name="connsiteX137" fmla="*/ 16831293 w 18296289"/>
              <a:gd name="connsiteY137" fmla="*/ 1 h 10287000"/>
              <a:gd name="connsiteX138" fmla="*/ 16831293 w 18296289"/>
              <a:gd name="connsiteY138" fmla="*/ 10287000 h 10287000"/>
              <a:gd name="connsiteX139" fmla="*/ 16603282 w 18296289"/>
              <a:gd name="connsiteY139" fmla="*/ 10287000 h 10287000"/>
              <a:gd name="connsiteX140" fmla="*/ 17091615 w 18296289"/>
              <a:gd name="connsiteY140" fmla="*/ 0 h 10287000"/>
              <a:gd name="connsiteX141" fmla="*/ 17319625 w 18296289"/>
              <a:gd name="connsiteY141" fmla="*/ 0 h 10287000"/>
              <a:gd name="connsiteX142" fmla="*/ 17319625 w 18296289"/>
              <a:gd name="connsiteY142" fmla="*/ 10287000 h 10287000"/>
              <a:gd name="connsiteX143" fmla="*/ 17091615 w 18296289"/>
              <a:gd name="connsiteY143" fmla="*/ 10287000 h 10287000"/>
              <a:gd name="connsiteX144" fmla="*/ 17579947 w 18296289"/>
              <a:gd name="connsiteY144" fmla="*/ 0 h 10287000"/>
              <a:gd name="connsiteX145" fmla="*/ 17807957 w 18296289"/>
              <a:gd name="connsiteY145" fmla="*/ 0 h 10287000"/>
              <a:gd name="connsiteX146" fmla="*/ 17807957 w 18296289"/>
              <a:gd name="connsiteY146" fmla="*/ 10287000 h 10287000"/>
              <a:gd name="connsiteX147" fmla="*/ 17579947 w 18296289"/>
              <a:gd name="connsiteY147" fmla="*/ 10287000 h 10287000"/>
              <a:gd name="connsiteX148" fmla="*/ 18068279 w 18296289"/>
              <a:gd name="connsiteY148" fmla="*/ 0 h 10287000"/>
              <a:gd name="connsiteX149" fmla="*/ 18296289 w 18296289"/>
              <a:gd name="connsiteY149" fmla="*/ 0 h 10287000"/>
              <a:gd name="connsiteX150" fmla="*/ 18296289 w 18296289"/>
              <a:gd name="connsiteY150" fmla="*/ 10287000 h 10287000"/>
              <a:gd name="connsiteX151" fmla="*/ 18068279 w 18296289"/>
              <a:gd name="connsiteY151" fmla="*/ 10287000 h 10287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Lst>
            <a:rect l="l" t="t" r="r" b="b"/>
            <a:pathLst>
              <a:path w="18296289" h="10287000">
                <a:moveTo>
                  <a:pt x="488332" y="6"/>
                </a:moveTo>
                <a:lnTo>
                  <a:pt x="716342" y="6"/>
                </a:lnTo>
                <a:lnTo>
                  <a:pt x="716342" y="10287000"/>
                </a:lnTo>
                <a:lnTo>
                  <a:pt x="488332" y="10287000"/>
                </a:lnTo>
                <a:close/>
                <a:moveTo>
                  <a:pt x="0" y="6"/>
                </a:moveTo>
                <a:lnTo>
                  <a:pt x="228011" y="6"/>
                </a:lnTo>
                <a:lnTo>
                  <a:pt x="228011" y="10287000"/>
                </a:lnTo>
                <a:lnTo>
                  <a:pt x="0" y="10287000"/>
                </a:lnTo>
                <a:close/>
                <a:moveTo>
                  <a:pt x="976663" y="5"/>
                </a:moveTo>
                <a:lnTo>
                  <a:pt x="1204675" y="5"/>
                </a:lnTo>
                <a:lnTo>
                  <a:pt x="1204675" y="10287000"/>
                </a:lnTo>
                <a:lnTo>
                  <a:pt x="976663" y="10287000"/>
                </a:lnTo>
                <a:close/>
                <a:moveTo>
                  <a:pt x="1464995" y="5"/>
                </a:moveTo>
                <a:lnTo>
                  <a:pt x="1693006" y="5"/>
                </a:lnTo>
                <a:lnTo>
                  <a:pt x="1693006" y="10287000"/>
                </a:lnTo>
                <a:lnTo>
                  <a:pt x="1464995" y="10287000"/>
                </a:lnTo>
                <a:close/>
                <a:moveTo>
                  <a:pt x="1953326" y="5"/>
                </a:moveTo>
                <a:lnTo>
                  <a:pt x="2181338" y="5"/>
                </a:lnTo>
                <a:lnTo>
                  <a:pt x="2181338" y="10287000"/>
                </a:lnTo>
                <a:lnTo>
                  <a:pt x="1953326" y="10287000"/>
                </a:lnTo>
                <a:close/>
                <a:moveTo>
                  <a:pt x="2441658" y="5"/>
                </a:moveTo>
                <a:lnTo>
                  <a:pt x="2669670" y="5"/>
                </a:lnTo>
                <a:lnTo>
                  <a:pt x="2669670" y="10287000"/>
                </a:lnTo>
                <a:lnTo>
                  <a:pt x="2441658" y="10287000"/>
                </a:lnTo>
                <a:close/>
                <a:moveTo>
                  <a:pt x="2929991" y="5"/>
                </a:moveTo>
                <a:lnTo>
                  <a:pt x="3158002" y="5"/>
                </a:lnTo>
                <a:lnTo>
                  <a:pt x="3158002" y="10287000"/>
                </a:lnTo>
                <a:lnTo>
                  <a:pt x="2929991" y="10287000"/>
                </a:lnTo>
                <a:close/>
                <a:moveTo>
                  <a:pt x="3418323" y="5"/>
                </a:moveTo>
                <a:lnTo>
                  <a:pt x="3646334" y="5"/>
                </a:lnTo>
                <a:lnTo>
                  <a:pt x="3646334" y="10287000"/>
                </a:lnTo>
                <a:lnTo>
                  <a:pt x="3418323" y="10287000"/>
                </a:lnTo>
                <a:close/>
                <a:moveTo>
                  <a:pt x="3906655" y="5"/>
                </a:moveTo>
                <a:lnTo>
                  <a:pt x="4134665" y="5"/>
                </a:lnTo>
                <a:lnTo>
                  <a:pt x="4134665" y="10287000"/>
                </a:lnTo>
                <a:lnTo>
                  <a:pt x="3906655" y="10287000"/>
                </a:lnTo>
                <a:close/>
                <a:moveTo>
                  <a:pt x="4394985" y="4"/>
                </a:moveTo>
                <a:lnTo>
                  <a:pt x="4622994" y="4"/>
                </a:lnTo>
                <a:lnTo>
                  <a:pt x="4622994" y="10287000"/>
                </a:lnTo>
                <a:lnTo>
                  <a:pt x="4394985" y="10287000"/>
                </a:lnTo>
                <a:close/>
                <a:moveTo>
                  <a:pt x="4883318" y="4"/>
                </a:moveTo>
                <a:lnTo>
                  <a:pt x="5111327" y="4"/>
                </a:lnTo>
                <a:lnTo>
                  <a:pt x="5111327" y="10287000"/>
                </a:lnTo>
                <a:lnTo>
                  <a:pt x="4883318" y="10287000"/>
                </a:lnTo>
                <a:close/>
                <a:moveTo>
                  <a:pt x="5371649" y="4"/>
                </a:moveTo>
                <a:lnTo>
                  <a:pt x="5599660" y="4"/>
                </a:lnTo>
                <a:lnTo>
                  <a:pt x="5599660" y="10287000"/>
                </a:lnTo>
                <a:lnTo>
                  <a:pt x="5371649" y="10287000"/>
                </a:lnTo>
                <a:close/>
                <a:moveTo>
                  <a:pt x="5859980" y="4"/>
                </a:moveTo>
                <a:lnTo>
                  <a:pt x="6087990" y="4"/>
                </a:lnTo>
                <a:lnTo>
                  <a:pt x="6087990" y="10287000"/>
                </a:lnTo>
                <a:lnTo>
                  <a:pt x="5859980" y="10287000"/>
                </a:lnTo>
                <a:close/>
                <a:moveTo>
                  <a:pt x="6348314" y="4"/>
                </a:moveTo>
                <a:lnTo>
                  <a:pt x="6576324" y="4"/>
                </a:lnTo>
                <a:lnTo>
                  <a:pt x="6576324" y="10287000"/>
                </a:lnTo>
                <a:lnTo>
                  <a:pt x="6348314" y="10287000"/>
                </a:lnTo>
                <a:close/>
                <a:moveTo>
                  <a:pt x="6836644" y="4"/>
                </a:moveTo>
                <a:lnTo>
                  <a:pt x="7064654" y="4"/>
                </a:lnTo>
                <a:lnTo>
                  <a:pt x="7064654" y="10287000"/>
                </a:lnTo>
                <a:lnTo>
                  <a:pt x="6836644" y="10287000"/>
                </a:lnTo>
                <a:close/>
                <a:moveTo>
                  <a:pt x="7324976" y="3"/>
                </a:moveTo>
                <a:lnTo>
                  <a:pt x="7552987" y="3"/>
                </a:lnTo>
                <a:lnTo>
                  <a:pt x="7552987" y="10287000"/>
                </a:lnTo>
                <a:lnTo>
                  <a:pt x="7324976" y="10287000"/>
                </a:lnTo>
                <a:close/>
                <a:moveTo>
                  <a:pt x="7813308" y="3"/>
                </a:moveTo>
                <a:lnTo>
                  <a:pt x="8041318" y="3"/>
                </a:lnTo>
                <a:lnTo>
                  <a:pt x="8041318" y="10287000"/>
                </a:lnTo>
                <a:lnTo>
                  <a:pt x="7813308" y="10287000"/>
                </a:lnTo>
                <a:close/>
                <a:moveTo>
                  <a:pt x="8301639" y="3"/>
                </a:moveTo>
                <a:lnTo>
                  <a:pt x="8529649" y="3"/>
                </a:lnTo>
                <a:lnTo>
                  <a:pt x="8529649" y="10287000"/>
                </a:lnTo>
                <a:lnTo>
                  <a:pt x="8301639" y="10287000"/>
                </a:lnTo>
                <a:close/>
                <a:moveTo>
                  <a:pt x="8789970" y="3"/>
                </a:moveTo>
                <a:lnTo>
                  <a:pt x="9017981" y="3"/>
                </a:lnTo>
                <a:lnTo>
                  <a:pt x="9017981" y="10287000"/>
                </a:lnTo>
                <a:lnTo>
                  <a:pt x="8789970" y="10287000"/>
                </a:lnTo>
                <a:close/>
                <a:moveTo>
                  <a:pt x="9278302" y="3"/>
                </a:moveTo>
                <a:lnTo>
                  <a:pt x="9506313" y="3"/>
                </a:lnTo>
                <a:lnTo>
                  <a:pt x="9506313" y="10287000"/>
                </a:lnTo>
                <a:lnTo>
                  <a:pt x="9278302" y="10287000"/>
                </a:lnTo>
                <a:close/>
                <a:moveTo>
                  <a:pt x="9766634" y="3"/>
                </a:moveTo>
                <a:lnTo>
                  <a:pt x="9994645" y="3"/>
                </a:lnTo>
                <a:lnTo>
                  <a:pt x="9994645" y="10287000"/>
                </a:lnTo>
                <a:lnTo>
                  <a:pt x="9766634" y="10287000"/>
                </a:lnTo>
                <a:close/>
                <a:moveTo>
                  <a:pt x="10254966" y="3"/>
                </a:moveTo>
                <a:lnTo>
                  <a:pt x="10482977" y="3"/>
                </a:lnTo>
                <a:lnTo>
                  <a:pt x="10482977" y="10287000"/>
                </a:lnTo>
                <a:lnTo>
                  <a:pt x="10254966" y="10287000"/>
                </a:lnTo>
                <a:close/>
                <a:moveTo>
                  <a:pt x="10743298" y="2"/>
                </a:moveTo>
                <a:lnTo>
                  <a:pt x="10971309" y="2"/>
                </a:lnTo>
                <a:lnTo>
                  <a:pt x="10971309" y="10287000"/>
                </a:lnTo>
                <a:lnTo>
                  <a:pt x="10743298" y="10287000"/>
                </a:lnTo>
                <a:close/>
                <a:moveTo>
                  <a:pt x="11231630" y="2"/>
                </a:moveTo>
                <a:lnTo>
                  <a:pt x="11459641" y="2"/>
                </a:lnTo>
                <a:lnTo>
                  <a:pt x="11459641" y="10287000"/>
                </a:lnTo>
                <a:lnTo>
                  <a:pt x="11231630" y="10287000"/>
                </a:lnTo>
                <a:close/>
                <a:moveTo>
                  <a:pt x="11719962" y="2"/>
                </a:moveTo>
                <a:lnTo>
                  <a:pt x="11947973" y="2"/>
                </a:lnTo>
                <a:lnTo>
                  <a:pt x="11947973" y="10287000"/>
                </a:lnTo>
                <a:lnTo>
                  <a:pt x="11719962" y="10287000"/>
                </a:lnTo>
                <a:close/>
                <a:moveTo>
                  <a:pt x="12208294" y="2"/>
                </a:moveTo>
                <a:lnTo>
                  <a:pt x="12436305" y="2"/>
                </a:lnTo>
                <a:lnTo>
                  <a:pt x="12436305" y="10287000"/>
                </a:lnTo>
                <a:lnTo>
                  <a:pt x="12208294" y="10287000"/>
                </a:lnTo>
                <a:close/>
                <a:moveTo>
                  <a:pt x="12696626" y="2"/>
                </a:moveTo>
                <a:lnTo>
                  <a:pt x="12924637" y="2"/>
                </a:lnTo>
                <a:lnTo>
                  <a:pt x="12924637" y="10287000"/>
                </a:lnTo>
                <a:lnTo>
                  <a:pt x="12696626" y="10287000"/>
                </a:lnTo>
                <a:close/>
                <a:moveTo>
                  <a:pt x="13184958" y="2"/>
                </a:moveTo>
                <a:lnTo>
                  <a:pt x="13412969" y="2"/>
                </a:lnTo>
                <a:lnTo>
                  <a:pt x="13412969" y="10287000"/>
                </a:lnTo>
                <a:lnTo>
                  <a:pt x="13184958" y="10287000"/>
                </a:lnTo>
                <a:close/>
                <a:moveTo>
                  <a:pt x="13673290" y="1"/>
                </a:moveTo>
                <a:lnTo>
                  <a:pt x="13901301" y="1"/>
                </a:lnTo>
                <a:lnTo>
                  <a:pt x="13901301" y="10287000"/>
                </a:lnTo>
                <a:lnTo>
                  <a:pt x="13673290" y="10287000"/>
                </a:lnTo>
                <a:close/>
                <a:moveTo>
                  <a:pt x="14161622" y="1"/>
                </a:moveTo>
                <a:lnTo>
                  <a:pt x="14389633" y="1"/>
                </a:lnTo>
                <a:lnTo>
                  <a:pt x="14389633" y="10287000"/>
                </a:lnTo>
                <a:lnTo>
                  <a:pt x="14161622" y="10287000"/>
                </a:lnTo>
                <a:close/>
                <a:moveTo>
                  <a:pt x="14649954" y="1"/>
                </a:moveTo>
                <a:lnTo>
                  <a:pt x="14877965" y="1"/>
                </a:lnTo>
                <a:lnTo>
                  <a:pt x="14877965" y="10287000"/>
                </a:lnTo>
                <a:lnTo>
                  <a:pt x="14649954" y="10287000"/>
                </a:lnTo>
                <a:close/>
                <a:moveTo>
                  <a:pt x="15138286" y="1"/>
                </a:moveTo>
                <a:lnTo>
                  <a:pt x="15366297" y="1"/>
                </a:lnTo>
                <a:lnTo>
                  <a:pt x="15366297" y="10287000"/>
                </a:lnTo>
                <a:lnTo>
                  <a:pt x="15138286" y="10287000"/>
                </a:lnTo>
                <a:close/>
                <a:moveTo>
                  <a:pt x="15626618" y="1"/>
                </a:moveTo>
                <a:lnTo>
                  <a:pt x="15854629" y="1"/>
                </a:lnTo>
                <a:lnTo>
                  <a:pt x="15854629" y="10287000"/>
                </a:lnTo>
                <a:lnTo>
                  <a:pt x="15626618" y="10287000"/>
                </a:lnTo>
                <a:close/>
                <a:moveTo>
                  <a:pt x="16114950" y="1"/>
                </a:moveTo>
                <a:lnTo>
                  <a:pt x="16342961" y="1"/>
                </a:lnTo>
                <a:lnTo>
                  <a:pt x="16342961" y="10287000"/>
                </a:lnTo>
                <a:lnTo>
                  <a:pt x="16114950" y="10287000"/>
                </a:lnTo>
                <a:close/>
                <a:moveTo>
                  <a:pt x="16603282" y="1"/>
                </a:moveTo>
                <a:lnTo>
                  <a:pt x="16831293" y="1"/>
                </a:lnTo>
                <a:lnTo>
                  <a:pt x="16831293" y="10287000"/>
                </a:lnTo>
                <a:lnTo>
                  <a:pt x="16603282" y="10287000"/>
                </a:lnTo>
                <a:close/>
                <a:moveTo>
                  <a:pt x="17091615" y="0"/>
                </a:moveTo>
                <a:lnTo>
                  <a:pt x="17319625" y="0"/>
                </a:lnTo>
                <a:lnTo>
                  <a:pt x="17319625" y="10287000"/>
                </a:lnTo>
                <a:lnTo>
                  <a:pt x="17091615" y="10287000"/>
                </a:lnTo>
                <a:close/>
                <a:moveTo>
                  <a:pt x="17579947" y="0"/>
                </a:moveTo>
                <a:lnTo>
                  <a:pt x="17807957" y="0"/>
                </a:lnTo>
                <a:lnTo>
                  <a:pt x="17807957" y="10287000"/>
                </a:lnTo>
                <a:lnTo>
                  <a:pt x="17579947" y="10287000"/>
                </a:lnTo>
                <a:close/>
                <a:moveTo>
                  <a:pt x="18068279" y="0"/>
                </a:moveTo>
                <a:lnTo>
                  <a:pt x="18296289" y="0"/>
                </a:lnTo>
                <a:lnTo>
                  <a:pt x="18296289" y="10287000"/>
                </a:lnTo>
                <a:lnTo>
                  <a:pt x="18068279" y="10287000"/>
                </a:lnTo>
                <a:close/>
              </a:path>
            </a:pathLst>
          </a:custGeom>
          <a:solidFill>
            <a:schemeClr val="bg1">
              <a:alpha val="1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110" name="Rectangle 109">
            <a:extLst>
              <a:ext uri="{FF2B5EF4-FFF2-40B4-BE49-F238E27FC236}">
                <a16:creationId xmlns:a16="http://schemas.microsoft.com/office/drawing/2014/main" xmlns="" id="{CEB9BB9F-1DB6-45C3-A6FE-8F093D9D5FD9}"/>
              </a:ext>
            </a:extLst>
          </p:cNvPr>
          <p:cNvSpPr/>
          <p:nvPr/>
        </p:nvSpPr>
        <p:spPr>
          <a:xfrm>
            <a:off x="1" y="0"/>
            <a:ext cx="2106632" cy="51435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 name="TextBox 3">
            <a:extLst>
              <a:ext uri="{FF2B5EF4-FFF2-40B4-BE49-F238E27FC236}">
                <a16:creationId xmlns:a16="http://schemas.microsoft.com/office/drawing/2014/main" xmlns="" id="{948A2979-A456-4286-B8FC-8FF4C0C58EFD}"/>
              </a:ext>
            </a:extLst>
          </p:cNvPr>
          <p:cNvSpPr txBox="1"/>
          <p:nvPr/>
        </p:nvSpPr>
        <p:spPr>
          <a:xfrm>
            <a:off x="4143377" y="2085942"/>
            <a:ext cx="5000625" cy="830997"/>
          </a:xfrm>
          <a:prstGeom prst="rect">
            <a:avLst/>
          </a:prstGeom>
          <a:noFill/>
        </p:spPr>
        <p:txBody>
          <a:bodyPr wrap="square" rtlCol="0" anchor="ctr">
            <a:spAutoFit/>
          </a:bodyPr>
          <a:lstStyle/>
          <a:p>
            <a:r>
              <a:rPr lang="en-US" altLang="ko-KR" sz="4800" smtClean="0">
                <a:solidFill>
                  <a:schemeClr val="bg1"/>
                </a:solidFill>
                <a:latin typeface="Cambria" pitchFamily="18" charset="0"/>
                <a:ea typeface="Cambria" pitchFamily="18" charset="0"/>
                <a:cs typeface="Arial" pitchFamily="34" charset="0"/>
              </a:rPr>
              <a:t>KHỞI ĐỘNG</a:t>
            </a:r>
            <a:endParaRPr lang="ko-KR" altLang="en-US" sz="4800" dirty="0">
              <a:solidFill>
                <a:schemeClr val="bg1"/>
              </a:solidFill>
              <a:latin typeface="Cambria" pitchFamily="18" charset="0"/>
              <a:cs typeface="Arial" pitchFamily="34" charset="0"/>
            </a:endParaRPr>
          </a:p>
        </p:txBody>
      </p:sp>
      <p:grpSp>
        <p:nvGrpSpPr>
          <p:cNvPr id="6" name="Group 5">
            <a:extLst>
              <a:ext uri="{FF2B5EF4-FFF2-40B4-BE49-F238E27FC236}">
                <a16:creationId xmlns:a16="http://schemas.microsoft.com/office/drawing/2014/main" xmlns="" id="{BF384FF8-8F72-4348-B6C6-0E1A01B1930B}"/>
              </a:ext>
            </a:extLst>
          </p:cNvPr>
          <p:cNvGrpSpPr/>
          <p:nvPr/>
        </p:nvGrpSpPr>
        <p:grpSpPr>
          <a:xfrm rot="20788243">
            <a:off x="1838245" y="1335492"/>
            <a:ext cx="1736351" cy="1605642"/>
            <a:chOff x="8479089" y="1262387"/>
            <a:chExt cx="6147593" cy="5684813"/>
          </a:xfrm>
        </p:grpSpPr>
        <p:grpSp>
          <p:nvGrpSpPr>
            <p:cNvPr id="7" name="Group 6">
              <a:extLst>
                <a:ext uri="{FF2B5EF4-FFF2-40B4-BE49-F238E27FC236}">
                  <a16:creationId xmlns:a16="http://schemas.microsoft.com/office/drawing/2014/main" xmlns="" id="{36204B64-8526-4B61-A8B5-E25EAB5B9AC2}"/>
                </a:ext>
              </a:extLst>
            </p:cNvPr>
            <p:cNvGrpSpPr/>
            <p:nvPr/>
          </p:nvGrpSpPr>
          <p:grpSpPr>
            <a:xfrm rot="20275744" flipH="1">
              <a:off x="9114364" y="4275293"/>
              <a:ext cx="965714" cy="1155036"/>
              <a:chOff x="5704433" y="717502"/>
              <a:chExt cx="7365528" cy="8809481"/>
            </a:xfrm>
          </p:grpSpPr>
          <p:sp>
            <p:nvSpPr>
              <p:cNvPr id="96" name="Freeform: Shape 95">
                <a:extLst>
                  <a:ext uri="{FF2B5EF4-FFF2-40B4-BE49-F238E27FC236}">
                    <a16:creationId xmlns:a16="http://schemas.microsoft.com/office/drawing/2014/main" xmlns="" id="{4C583B3B-CFCC-4297-9213-64738AD7179A}"/>
                  </a:ext>
                </a:extLst>
              </p:cNvPr>
              <p:cNvSpPr/>
              <p:nvPr/>
            </p:nvSpPr>
            <p:spPr>
              <a:xfrm>
                <a:off x="11674968" y="8268753"/>
                <a:ext cx="765879" cy="1258230"/>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Lst>
                <a:ahLst/>
                <a:cxnLst>
                  <a:cxn ang="0">
                    <a:pos x="connsiteX0" y="connsiteY0"/>
                  </a:cxn>
                  <a:cxn ang="0">
                    <a:pos x="connsiteX1" y="connsiteY1"/>
                  </a:cxn>
                  <a:cxn ang="0">
                    <a:pos x="connsiteX2" y="connsiteY2"/>
                  </a:cxn>
                  <a:cxn ang="0">
                    <a:pos x="connsiteX3" y="connsiteY3"/>
                  </a:cxn>
                </a:cxnLst>
                <a:rect l="l" t="t" r="r" b="b"/>
                <a:pathLst>
                  <a:path w="266700" h="438150">
                    <a:moveTo>
                      <a:pt x="0" y="0"/>
                    </a:moveTo>
                    <a:lnTo>
                      <a:pt x="19050" y="438150"/>
                    </a:lnTo>
                    <a:lnTo>
                      <a:pt x="266700" y="76200"/>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7" name="Freeform: Shape 96">
                <a:extLst>
                  <a:ext uri="{FF2B5EF4-FFF2-40B4-BE49-F238E27FC236}">
                    <a16:creationId xmlns:a16="http://schemas.microsoft.com/office/drawing/2014/main" xmlns="" id="{EB552930-4B1B-43E9-A809-9753F9AA577D}"/>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8" name="Freeform: Shape 97">
                <a:extLst>
                  <a:ext uri="{FF2B5EF4-FFF2-40B4-BE49-F238E27FC236}">
                    <a16:creationId xmlns:a16="http://schemas.microsoft.com/office/drawing/2014/main" xmlns="" id="{8FB87850-A979-4840-8BDA-266AFEADB5E2}"/>
                  </a:ext>
                </a:extLst>
              </p:cNvPr>
              <p:cNvSpPr/>
              <p:nvPr/>
            </p:nvSpPr>
            <p:spPr>
              <a:xfrm>
                <a:off x="5704433" y="5540923"/>
                <a:ext cx="793232" cy="589649"/>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Lst>
                <a:ahLst/>
                <a:cxnLst>
                  <a:cxn ang="0">
                    <a:pos x="connsiteX0" y="connsiteY0"/>
                  </a:cxn>
                  <a:cxn ang="0">
                    <a:pos x="connsiteX1" y="connsiteY1"/>
                  </a:cxn>
                  <a:cxn ang="0">
                    <a:pos x="connsiteX2" y="connsiteY2"/>
                  </a:cxn>
                  <a:cxn ang="0">
                    <a:pos x="connsiteX3" y="connsiteY3"/>
                  </a:cxn>
                </a:cxnLst>
                <a:rect l="l" t="t" r="r" b="b"/>
                <a:pathLst>
                  <a:path w="276225" h="205332">
                    <a:moveTo>
                      <a:pt x="157232" y="0"/>
                    </a:moveTo>
                    <a:lnTo>
                      <a:pt x="0" y="205332"/>
                    </a:lnTo>
                    <a:lnTo>
                      <a:pt x="276225" y="157707"/>
                    </a:lnTo>
                    <a:lnTo>
                      <a:pt x="157232"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9" name="Freeform: Shape 98">
                <a:extLst>
                  <a:ext uri="{FF2B5EF4-FFF2-40B4-BE49-F238E27FC236}">
                    <a16:creationId xmlns:a16="http://schemas.microsoft.com/office/drawing/2014/main" xmlns="" id="{D03EC990-949A-4320-955A-94EC80955A08}"/>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0" name="Freeform: Shape 99">
                <a:extLst>
                  <a:ext uri="{FF2B5EF4-FFF2-40B4-BE49-F238E27FC236}">
                    <a16:creationId xmlns:a16="http://schemas.microsoft.com/office/drawing/2014/main" xmlns="" id="{C638D00C-9430-4FDE-9AC1-2278342DFDD5}"/>
                  </a:ext>
                </a:extLst>
              </p:cNvPr>
              <p:cNvSpPr/>
              <p:nvPr/>
            </p:nvSpPr>
            <p:spPr>
              <a:xfrm>
                <a:off x="10143209" y="2425829"/>
                <a:ext cx="2926752" cy="3993512"/>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Lst>
                <a:ahLst/>
                <a:cxnLst>
                  <a:cxn ang="0">
                    <a:pos x="connsiteX0" y="connsiteY0"/>
                  </a:cxn>
                  <a:cxn ang="0">
                    <a:pos x="connsiteX1" y="connsiteY1"/>
                  </a:cxn>
                  <a:cxn ang="0">
                    <a:pos x="connsiteX2" y="connsiteY2"/>
                  </a:cxn>
                  <a:cxn ang="0">
                    <a:pos x="connsiteX3" y="connsiteY3"/>
                  </a:cxn>
                </a:cxnLst>
                <a:rect l="l" t="t" r="r" b="b"/>
                <a:pathLst>
                  <a:path w="1019175" h="1390650">
                    <a:moveTo>
                      <a:pt x="1019175" y="0"/>
                    </a:moveTo>
                    <a:lnTo>
                      <a:pt x="0" y="295275"/>
                    </a:lnTo>
                    <a:lnTo>
                      <a:pt x="19050" y="1390650"/>
                    </a:lnTo>
                    <a:lnTo>
                      <a:pt x="101917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1" name="Freeform: Shape 100">
                <a:extLst>
                  <a:ext uri="{FF2B5EF4-FFF2-40B4-BE49-F238E27FC236}">
                    <a16:creationId xmlns:a16="http://schemas.microsoft.com/office/drawing/2014/main" xmlns="" id="{E75213F3-6F48-427A-A1CD-DEFA0614A3FE}"/>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2" name="Freeform: Shape 101">
                <a:extLst>
                  <a:ext uri="{FF2B5EF4-FFF2-40B4-BE49-F238E27FC236}">
                    <a16:creationId xmlns:a16="http://schemas.microsoft.com/office/drawing/2014/main" xmlns="" id="{B6402CDE-35E8-4959-AC8C-436170A95AA6}"/>
                  </a:ext>
                </a:extLst>
              </p:cNvPr>
              <p:cNvSpPr/>
              <p:nvPr/>
            </p:nvSpPr>
            <p:spPr>
              <a:xfrm>
                <a:off x="7708809" y="717502"/>
                <a:ext cx="2543812" cy="6236443"/>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Lst>
                <a:ahLst/>
                <a:cxnLst>
                  <a:cxn ang="0">
                    <a:pos x="connsiteX0" y="connsiteY0"/>
                  </a:cxn>
                  <a:cxn ang="0">
                    <a:pos x="connsiteX1" y="connsiteY1"/>
                  </a:cxn>
                  <a:cxn ang="0">
                    <a:pos x="connsiteX2" y="connsiteY2"/>
                  </a:cxn>
                  <a:cxn ang="0">
                    <a:pos x="connsiteX3" y="connsiteY3"/>
                  </a:cxn>
                </a:cxnLst>
                <a:rect l="l" t="t" r="r" b="b"/>
                <a:pathLst>
                  <a:path w="885825" h="2171700">
                    <a:moveTo>
                      <a:pt x="0" y="914400"/>
                    </a:moveTo>
                    <a:lnTo>
                      <a:pt x="871538" y="0"/>
                    </a:lnTo>
                    <a:cubicBezTo>
                      <a:pt x="876300" y="723900"/>
                      <a:pt x="881063" y="1447800"/>
                      <a:pt x="885825" y="2171700"/>
                    </a:cubicBezTo>
                    <a:lnTo>
                      <a:pt x="0" y="91440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8" name="Group 7">
              <a:extLst>
                <a:ext uri="{FF2B5EF4-FFF2-40B4-BE49-F238E27FC236}">
                  <a16:creationId xmlns:a16="http://schemas.microsoft.com/office/drawing/2014/main" xmlns="" id="{ECE27259-8B80-42E3-8FC7-94443B82E846}"/>
                </a:ext>
              </a:extLst>
            </p:cNvPr>
            <p:cNvGrpSpPr/>
            <p:nvPr/>
          </p:nvGrpSpPr>
          <p:grpSpPr>
            <a:xfrm rot="20275744" flipH="1">
              <a:off x="8479089" y="5341625"/>
              <a:ext cx="1416763" cy="1605575"/>
              <a:chOff x="5365048" y="479821"/>
              <a:chExt cx="8036930" cy="9108010"/>
            </a:xfrm>
          </p:grpSpPr>
          <p:sp>
            <p:nvSpPr>
              <p:cNvPr id="89" name="Freeform: Shape 88">
                <a:extLst>
                  <a:ext uri="{FF2B5EF4-FFF2-40B4-BE49-F238E27FC236}">
                    <a16:creationId xmlns:a16="http://schemas.microsoft.com/office/drawing/2014/main" xmlns="" id="{E8B54D8D-B988-425C-9437-0C864008F972}"/>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0" name="Freeform: Shape 89">
                <a:extLst>
                  <a:ext uri="{FF2B5EF4-FFF2-40B4-BE49-F238E27FC236}">
                    <a16:creationId xmlns:a16="http://schemas.microsoft.com/office/drawing/2014/main" xmlns="" id="{9128FD92-FAEC-4382-807C-38861F86E909}"/>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1" name="Freeform: Shape 90">
                <a:extLst>
                  <a:ext uri="{FF2B5EF4-FFF2-40B4-BE49-F238E27FC236}">
                    <a16:creationId xmlns:a16="http://schemas.microsoft.com/office/drawing/2014/main" xmlns="" id="{4FA940C5-1992-432F-8D50-6FE2D3AD1766}"/>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2" name="Freeform: Shape 91">
                <a:extLst>
                  <a:ext uri="{FF2B5EF4-FFF2-40B4-BE49-F238E27FC236}">
                    <a16:creationId xmlns:a16="http://schemas.microsoft.com/office/drawing/2014/main" xmlns="" id="{496ED3DB-B2E7-42CF-8C4D-C2C15E22C146}"/>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3" name="Freeform: Shape 92">
                <a:extLst>
                  <a:ext uri="{FF2B5EF4-FFF2-40B4-BE49-F238E27FC236}">
                    <a16:creationId xmlns:a16="http://schemas.microsoft.com/office/drawing/2014/main" xmlns="" id="{ABC786B8-63BD-479D-8326-F731406C8076}"/>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4" name="Freeform: Shape 93">
                <a:extLst>
                  <a:ext uri="{FF2B5EF4-FFF2-40B4-BE49-F238E27FC236}">
                    <a16:creationId xmlns:a16="http://schemas.microsoft.com/office/drawing/2014/main" xmlns="" id="{6D801E22-4BCC-4747-B911-74057F55EEBA}"/>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5" name="Freeform: Shape 94">
                <a:extLst>
                  <a:ext uri="{FF2B5EF4-FFF2-40B4-BE49-F238E27FC236}">
                    <a16:creationId xmlns:a16="http://schemas.microsoft.com/office/drawing/2014/main" xmlns="" id="{FEB56ACF-2597-4BD5-806C-41416ADCD550}"/>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9" name="Group 8">
              <a:extLst>
                <a:ext uri="{FF2B5EF4-FFF2-40B4-BE49-F238E27FC236}">
                  <a16:creationId xmlns:a16="http://schemas.microsoft.com/office/drawing/2014/main" xmlns="" id="{908CFA48-282C-40F5-96A9-AFC2D25C5C6B}"/>
                </a:ext>
              </a:extLst>
            </p:cNvPr>
            <p:cNvGrpSpPr/>
            <p:nvPr/>
          </p:nvGrpSpPr>
          <p:grpSpPr>
            <a:xfrm rot="20275744" flipH="1">
              <a:off x="10278521" y="5974428"/>
              <a:ext cx="496268" cy="512648"/>
              <a:chOff x="5365048" y="1982197"/>
              <a:chExt cx="7362621" cy="7605634"/>
            </a:xfrm>
          </p:grpSpPr>
          <p:sp>
            <p:nvSpPr>
              <p:cNvPr id="82" name="Freeform: Shape 81">
                <a:extLst>
                  <a:ext uri="{FF2B5EF4-FFF2-40B4-BE49-F238E27FC236}">
                    <a16:creationId xmlns:a16="http://schemas.microsoft.com/office/drawing/2014/main" xmlns="" id="{7C467737-31B9-4E8B-A93B-B84D8CAEF908}"/>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3" name="Freeform: Shape 82">
                <a:extLst>
                  <a:ext uri="{FF2B5EF4-FFF2-40B4-BE49-F238E27FC236}">
                    <a16:creationId xmlns:a16="http://schemas.microsoft.com/office/drawing/2014/main" xmlns="" id="{16F22960-E4E4-43C9-8113-9FA9383190C5}"/>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4" name="Freeform: Shape 83">
                <a:extLst>
                  <a:ext uri="{FF2B5EF4-FFF2-40B4-BE49-F238E27FC236}">
                    <a16:creationId xmlns:a16="http://schemas.microsoft.com/office/drawing/2014/main" xmlns="" id="{898A5C06-5EE3-47AB-88DE-492CA5D83E8C}"/>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5" name="Freeform: Shape 84">
                <a:extLst>
                  <a:ext uri="{FF2B5EF4-FFF2-40B4-BE49-F238E27FC236}">
                    <a16:creationId xmlns:a16="http://schemas.microsoft.com/office/drawing/2014/main" xmlns="" id="{06CE4DE0-4C74-4D7F-9471-2868F5BB871E}"/>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6" name="Freeform: Shape 85">
                <a:extLst>
                  <a:ext uri="{FF2B5EF4-FFF2-40B4-BE49-F238E27FC236}">
                    <a16:creationId xmlns:a16="http://schemas.microsoft.com/office/drawing/2014/main" xmlns="" id="{BFD0D555-216B-4932-B9FE-ACE365A3AC9C}"/>
                  </a:ext>
                </a:extLst>
              </p:cNvPr>
              <p:cNvSpPr/>
              <p:nvPr/>
            </p:nvSpPr>
            <p:spPr>
              <a:xfrm>
                <a:off x="9871173" y="3444023"/>
                <a:ext cx="1940058" cy="2975318"/>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 name="connsiteX0" fmla="*/ 1247497 w 1247497"/>
                  <a:gd name="connsiteY0" fmla="*/ 0 h 1024830"/>
                  <a:gd name="connsiteX1" fmla="*/ 0 w 1247497"/>
                  <a:gd name="connsiteY1" fmla="*/ 277330 h 1024830"/>
                  <a:gd name="connsiteX2" fmla="*/ 113780 w 1247497"/>
                  <a:gd name="connsiteY2" fmla="*/ 1024830 h 1024830"/>
                  <a:gd name="connsiteX3" fmla="*/ 1247497 w 1247497"/>
                  <a:gd name="connsiteY3" fmla="*/ 0 h 1024830"/>
                  <a:gd name="connsiteX0" fmla="*/ 675581 w 675581"/>
                  <a:gd name="connsiteY0" fmla="*/ 0 h 1036087"/>
                  <a:gd name="connsiteX1" fmla="*/ 0 w 675581"/>
                  <a:gd name="connsiteY1" fmla="*/ 288587 h 1036087"/>
                  <a:gd name="connsiteX2" fmla="*/ 113780 w 675581"/>
                  <a:gd name="connsiteY2" fmla="*/ 1036087 h 1036087"/>
                  <a:gd name="connsiteX3" fmla="*/ 675581 w 675581"/>
                  <a:gd name="connsiteY3" fmla="*/ 0 h 1036087"/>
                </a:gdLst>
                <a:ahLst/>
                <a:cxnLst>
                  <a:cxn ang="0">
                    <a:pos x="connsiteX0" y="connsiteY0"/>
                  </a:cxn>
                  <a:cxn ang="0">
                    <a:pos x="connsiteX1" y="connsiteY1"/>
                  </a:cxn>
                  <a:cxn ang="0">
                    <a:pos x="connsiteX2" y="connsiteY2"/>
                  </a:cxn>
                  <a:cxn ang="0">
                    <a:pos x="connsiteX3" y="connsiteY3"/>
                  </a:cxn>
                </a:cxnLst>
                <a:rect l="l" t="t" r="r" b="b"/>
                <a:pathLst>
                  <a:path w="675581" h="1036087">
                    <a:moveTo>
                      <a:pt x="675581" y="0"/>
                    </a:moveTo>
                    <a:lnTo>
                      <a:pt x="0" y="288587"/>
                    </a:lnTo>
                    <a:lnTo>
                      <a:pt x="113780" y="1036087"/>
                    </a:lnTo>
                    <a:lnTo>
                      <a:pt x="675581"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7" name="Freeform: Shape 86">
                <a:extLst>
                  <a:ext uri="{FF2B5EF4-FFF2-40B4-BE49-F238E27FC236}">
                    <a16:creationId xmlns:a16="http://schemas.microsoft.com/office/drawing/2014/main" xmlns="" id="{72A05CE5-77C4-4604-BBD2-E3B32A88C073}"/>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8" name="Freeform: Shape 87">
                <a:extLst>
                  <a:ext uri="{FF2B5EF4-FFF2-40B4-BE49-F238E27FC236}">
                    <a16:creationId xmlns:a16="http://schemas.microsoft.com/office/drawing/2014/main" xmlns="" id="{15AE40B2-8808-4881-9B09-246C1117A929}"/>
                  </a:ext>
                </a:extLst>
              </p:cNvPr>
              <p:cNvSpPr/>
              <p:nvPr/>
            </p:nvSpPr>
            <p:spPr>
              <a:xfrm>
                <a:off x="7708809" y="1982197"/>
                <a:ext cx="2543813" cy="4971750"/>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 name="connsiteX0" fmla="*/ 0 w 993639"/>
                  <a:gd name="connsiteY0" fmla="*/ 595440 h 1852740"/>
                  <a:gd name="connsiteX1" fmla="*/ 993498 w 993639"/>
                  <a:gd name="connsiteY1" fmla="*/ 0 h 1852740"/>
                  <a:gd name="connsiteX2" fmla="*/ 885825 w 993639"/>
                  <a:gd name="connsiteY2" fmla="*/ 1852740 h 1852740"/>
                  <a:gd name="connsiteX3" fmla="*/ 0 w 993639"/>
                  <a:gd name="connsiteY3" fmla="*/ 595440 h 1852740"/>
                  <a:gd name="connsiteX0" fmla="*/ 0 w 885825"/>
                  <a:gd name="connsiteY0" fmla="*/ 473999 h 1731299"/>
                  <a:gd name="connsiteX1" fmla="*/ 784851 w 885825"/>
                  <a:gd name="connsiteY1" fmla="*/ 0 h 1731299"/>
                  <a:gd name="connsiteX2" fmla="*/ 885825 w 885825"/>
                  <a:gd name="connsiteY2" fmla="*/ 1731299 h 1731299"/>
                  <a:gd name="connsiteX3" fmla="*/ 0 w 885825"/>
                  <a:gd name="connsiteY3" fmla="*/ 473999 h 1731299"/>
                </a:gdLst>
                <a:ahLst/>
                <a:cxnLst>
                  <a:cxn ang="0">
                    <a:pos x="connsiteX0" y="connsiteY0"/>
                  </a:cxn>
                  <a:cxn ang="0">
                    <a:pos x="connsiteX1" y="connsiteY1"/>
                  </a:cxn>
                  <a:cxn ang="0">
                    <a:pos x="connsiteX2" y="connsiteY2"/>
                  </a:cxn>
                  <a:cxn ang="0">
                    <a:pos x="connsiteX3" y="connsiteY3"/>
                  </a:cxn>
                </a:cxnLst>
                <a:rect l="l" t="t" r="r" b="b"/>
                <a:pathLst>
                  <a:path w="885825" h="1731299">
                    <a:moveTo>
                      <a:pt x="0" y="473999"/>
                    </a:moveTo>
                    <a:lnTo>
                      <a:pt x="784851" y="0"/>
                    </a:lnTo>
                    <a:cubicBezTo>
                      <a:pt x="789613" y="723900"/>
                      <a:pt x="881063" y="1007399"/>
                      <a:pt x="885825" y="1731299"/>
                    </a:cubicBezTo>
                    <a:lnTo>
                      <a:pt x="0" y="473999"/>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0" name="Group 9">
              <a:extLst>
                <a:ext uri="{FF2B5EF4-FFF2-40B4-BE49-F238E27FC236}">
                  <a16:creationId xmlns:a16="http://schemas.microsoft.com/office/drawing/2014/main" xmlns="" id="{4A1B9EA9-2301-4049-8D19-A3E9AC6530D0}"/>
                </a:ext>
              </a:extLst>
            </p:cNvPr>
            <p:cNvGrpSpPr/>
            <p:nvPr/>
          </p:nvGrpSpPr>
          <p:grpSpPr>
            <a:xfrm rot="20275744" flipH="1">
              <a:off x="11620616" y="3813253"/>
              <a:ext cx="1199247" cy="1359069"/>
              <a:chOff x="5365051" y="479822"/>
              <a:chExt cx="8036930" cy="9108006"/>
            </a:xfrm>
          </p:grpSpPr>
          <p:sp>
            <p:nvSpPr>
              <p:cNvPr id="75" name="Freeform: Shape 74">
                <a:extLst>
                  <a:ext uri="{FF2B5EF4-FFF2-40B4-BE49-F238E27FC236}">
                    <a16:creationId xmlns:a16="http://schemas.microsoft.com/office/drawing/2014/main" xmlns="" id="{C385D748-74BF-4D8D-ACC5-059C21D36D6F}"/>
                  </a:ext>
                </a:extLst>
              </p:cNvPr>
              <p:cNvSpPr/>
              <p:nvPr/>
            </p:nvSpPr>
            <p:spPr>
              <a:xfrm>
                <a:off x="11674978" y="8268752"/>
                <a:ext cx="1052698" cy="1319076"/>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6" name="Freeform: Shape 75">
                <a:extLst>
                  <a:ext uri="{FF2B5EF4-FFF2-40B4-BE49-F238E27FC236}">
                    <a16:creationId xmlns:a16="http://schemas.microsoft.com/office/drawing/2014/main" xmlns="" id="{FA352A5A-CE85-4D62-9A13-117CC7600B7F}"/>
                  </a:ext>
                </a:extLst>
              </p:cNvPr>
              <p:cNvSpPr/>
              <p:nvPr/>
            </p:nvSpPr>
            <p:spPr>
              <a:xfrm>
                <a:off x="9107333" y="6879848"/>
                <a:ext cx="3333521" cy="1613813"/>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7" name="Freeform: Shape 76">
                <a:extLst>
                  <a:ext uri="{FF2B5EF4-FFF2-40B4-BE49-F238E27FC236}">
                    <a16:creationId xmlns:a16="http://schemas.microsoft.com/office/drawing/2014/main" xmlns="" id="{9BACD9CB-C787-4B39-8554-DC98CFE2F3DB}"/>
                  </a:ext>
                </a:extLst>
              </p:cNvPr>
              <p:cNvSpPr/>
              <p:nvPr/>
            </p:nvSpPr>
            <p:spPr>
              <a:xfrm>
                <a:off x="5365051" y="5540920"/>
                <a:ext cx="1132614" cy="452887"/>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8" name="Freeform: Shape 77">
                <a:extLst>
                  <a:ext uri="{FF2B5EF4-FFF2-40B4-BE49-F238E27FC236}">
                    <a16:creationId xmlns:a16="http://schemas.microsoft.com/office/drawing/2014/main" xmlns="" id="{25DF2450-FAF7-478C-AAE6-26251C8F2272}"/>
                  </a:ext>
                </a:extLst>
              </p:cNvPr>
              <p:cNvSpPr/>
              <p:nvPr/>
            </p:nvSpPr>
            <p:spPr>
              <a:xfrm>
                <a:off x="6149703" y="5215816"/>
                <a:ext cx="1586462" cy="2373445"/>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9" name="Freeform: Shape 78">
                <a:extLst>
                  <a:ext uri="{FF2B5EF4-FFF2-40B4-BE49-F238E27FC236}">
                    <a16:creationId xmlns:a16="http://schemas.microsoft.com/office/drawing/2014/main" xmlns="" id="{D3C4D7D3-B5BB-49DA-99E4-EF5F182C9875}"/>
                  </a:ext>
                </a:extLst>
              </p:cNvPr>
              <p:cNvSpPr/>
              <p:nvPr/>
            </p:nvSpPr>
            <p:spPr>
              <a:xfrm>
                <a:off x="9871175" y="2566273"/>
                <a:ext cx="3530806"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0" name="Freeform: Shape 79">
                <a:extLst>
                  <a:ext uri="{FF2B5EF4-FFF2-40B4-BE49-F238E27FC236}">
                    <a16:creationId xmlns:a16="http://schemas.microsoft.com/office/drawing/2014/main" xmlns="" id="{3E026E30-9F88-4E52-A252-742503E17DA0}"/>
                  </a:ext>
                </a:extLst>
              </p:cNvPr>
              <p:cNvSpPr/>
              <p:nvPr/>
            </p:nvSpPr>
            <p:spPr>
              <a:xfrm>
                <a:off x="7585443" y="3324704"/>
                <a:ext cx="2667181" cy="4626400"/>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1" name="Freeform: Shape 80">
                <a:extLst>
                  <a:ext uri="{FF2B5EF4-FFF2-40B4-BE49-F238E27FC236}">
                    <a16:creationId xmlns:a16="http://schemas.microsoft.com/office/drawing/2014/main" xmlns="" id="{08C900B2-BEB8-4E65-8811-47A6121E6DED}"/>
                  </a:ext>
                </a:extLst>
              </p:cNvPr>
              <p:cNvSpPr/>
              <p:nvPr/>
            </p:nvSpPr>
            <p:spPr>
              <a:xfrm>
                <a:off x="7708807" y="479822"/>
                <a:ext cx="2543816" cy="6474125"/>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1" name="Group 10">
              <a:extLst>
                <a:ext uri="{FF2B5EF4-FFF2-40B4-BE49-F238E27FC236}">
                  <a16:creationId xmlns:a16="http://schemas.microsoft.com/office/drawing/2014/main" xmlns="" id="{A976A94D-D5F5-4609-AF2D-3B882D9BC725}"/>
                </a:ext>
              </a:extLst>
            </p:cNvPr>
            <p:cNvGrpSpPr/>
            <p:nvPr/>
          </p:nvGrpSpPr>
          <p:grpSpPr>
            <a:xfrm rot="20073958" flipH="1">
              <a:off x="10116519" y="4915091"/>
              <a:ext cx="1567652" cy="1079675"/>
              <a:chOff x="3667032" y="1708483"/>
              <a:chExt cx="8105829" cy="5582653"/>
            </a:xfrm>
          </p:grpSpPr>
          <p:sp>
            <p:nvSpPr>
              <p:cNvPr id="68" name="Freeform: Shape 67">
                <a:extLst>
                  <a:ext uri="{FF2B5EF4-FFF2-40B4-BE49-F238E27FC236}">
                    <a16:creationId xmlns:a16="http://schemas.microsoft.com/office/drawing/2014/main" xmlns="" id="{740A6B72-633A-4964-96B3-9A148FF849E3}"/>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9" name="Freeform: Shape 68">
                <a:extLst>
                  <a:ext uri="{FF2B5EF4-FFF2-40B4-BE49-F238E27FC236}">
                    <a16:creationId xmlns:a16="http://schemas.microsoft.com/office/drawing/2014/main" xmlns="" id="{D40146B1-3180-4707-A6DC-BE5793CED9D6}"/>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0" name="Freeform: Shape 69">
                <a:extLst>
                  <a:ext uri="{FF2B5EF4-FFF2-40B4-BE49-F238E27FC236}">
                    <a16:creationId xmlns:a16="http://schemas.microsoft.com/office/drawing/2014/main" xmlns="" id="{C3449BE2-6176-4D30-83D2-ECFFDA807081}"/>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1" name="Freeform: Shape 70">
                <a:extLst>
                  <a:ext uri="{FF2B5EF4-FFF2-40B4-BE49-F238E27FC236}">
                    <a16:creationId xmlns:a16="http://schemas.microsoft.com/office/drawing/2014/main" xmlns="" id="{F690578B-BAFF-4522-B53E-124719FB9CB4}"/>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2" name="Freeform: Shape 71">
                <a:extLst>
                  <a:ext uri="{FF2B5EF4-FFF2-40B4-BE49-F238E27FC236}">
                    <a16:creationId xmlns:a16="http://schemas.microsoft.com/office/drawing/2014/main" xmlns="" id="{4AB707A8-EA14-46A6-8FC3-D68EA3DAE488}"/>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3" name="Freeform: Shape 72">
                <a:extLst>
                  <a:ext uri="{FF2B5EF4-FFF2-40B4-BE49-F238E27FC236}">
                    <a16:creationId xmlns:a16="http://schemas.microsoft.com/office/drawing/2014/main" xmlns="" id="{DFACE692-69BE-47D3-A277-BB3F38656D9D}"/>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4" name="Freeform: Shape 73">
                <a:extLst>
                  <a:ext uri="{FF2B5EF4-FFF2-40B4-BE49-F238E27FC236}">
                    <a16:creationId xmlns:a16="http://schemas.microsoft.com/office/drawing/2014/main" xmlns="" id="{954A49EC-DAF5-4715-9944-D53F451E73F1}"/>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grpSp>
        <p:grpSp>
          <p:nvGrpSpPr>
            <p:cNvPr id="12" name="Group 11">
              <a:extLst>
                <a:ext uri="{FF2B5EF4-FFF2-40B4-BE49-F238E27FC236}">
                  <a16:creationId xmlns:a16="http://schemas.microsoft.com/office/drawing/2014/main" xmlns="" id="{6007B31D-6309-4FEE-83CE-4452D872DECC}"/>
                </a:ext>
              </a:extLst>
            </p:cNvPr>
            <p:cNvGrpSpPr/>
            <p:nvPr/>
          </p:nvGrpSpPr>
          <p:grpSpPr>
            <a:xfrm rot="20073958" flipH="1">
              <a:off x="10286237" y="3877079"/>
              <a:ext cx="981094" cy="675699"/>
              <a:chOff x="3667032" y="1708483"/>
              <a:chExt cx="8105829" cy="5582653"/>
            </a:xfrm>
          </p:grpSpPr>
          <p:sp>
            <p:nvSpPr>
              <p:cNvPr id="61" name="Freeform: Shape 60">
                <a:extLst>
                  <a:ext uri="{FF2B5EF4-FFF2-40B4-BE49-F238E27FC236}">
                    <a16:creationId xmlns:a16="http://schemas.microsoft.com/office/drawing/2014/main" xmlns="" id="{1CB31229-7923-4315-A7F1-07E855DAD1F4}"/>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2" name="Freeform: Shape 61">
                <a:extLst>
                  <a:ext uri="{FF2B5EF4-FFF2-40B4-BE49-F238E27FC236}">
                    <a16:creationId xmlns:a16="http://schemas.microsoft.com/office/drawing/2014/main" xmlns="" id="{F7B98F86-BEAF-423D-975C-4B92B5FDC512}"/>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3" name="Freeform: Shape 62">
                <a:extLst>
                  <a:ext uri="{FF2B5EF4-FFF2-40B4-BE49-F238E27FC236}">
                    <a16:creationId xmlns:a16="http://schemas.microsoft.com/office/drawing/2014/main" xmlns="" id="{90F2BEF7-178D-4E9F-A397-45BE0BA52373}"/>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4" name="Freeform: Shape 63">
                <a:extLst>
                  <a:ext uri="{FF2B5EF4-FFF2-40B4-BE49-F238E27FC236}">
                    <a16:creationId xmlns:a16="http://schemas.microsoft.com/office/drawing/2014/main" xmlns="" id="{BA5D33CC-72BA-4ED3-929D-BBFA7047CAEB}"/>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5" name="Freeform: Shape 64">
                <a:extLst>
                  <a:ext uri="{FF2B5EF4-FFF2-40B4-BE49-F238E27FC236}">
                    <a16:creationId xmlns:a16="http://schemas.microsoft.com/office/drawing/2014/main" xmlns="" id="{3CC7AFB0-C00A-4EA5-882E-D3826B7397E3}"/>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6" name="Freeform: Shape 65">
                <a:extLst>
                  <a:ext uri="{FF2B5EF4-FFF2-40B4-BE49-F238E27FC236}">
                    <a16:creationId xmlns:a16="http://schemas.microsoft.com/office/drawing/2014/main" xmlns="" id="{19394C8E-A74F-4AF5-97C7-95FA1AE0B925}"/>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7" name="Freeform: Shape 66">
                <a:extLst>
                  <a:ext uri="{FF2B5EF4-FFF2-40B4-BE49-F238E27FC236}">
                    <a16:creationId xmlns:a16="http://schemas.microsoft.com/office/drawing/2014/main" xmlns="" id="{3B1FA5F8-EF79-4816-A8B5-F00DAEE0012E}"/>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3" name="Group 12">
              <a:extLst>
                <a:ext uri="{FF2B5EF4-FFF2-40B4-BE49-F238E27FC236}">
                  <a16:creationId xmlns:a16="http://schemas.microsoft.com/office/drawing/2014/main" xmlns="" id="{9906C50D-6583-4C6C-ABB6-604D442DC368}"/>
                </a:ext>
              </a:extLst>
            </p:cNvPr>
            <p:cNvGrpSpPr/>
            <p:nvPr/>
          </p:nvGrpSpPr>
          <p:grpSpPr>
            <a:xfrm rot="20275744" flipH="1">
              <a:off x="10178216" y="1637990"/>
              <a:ext cx="1416763" cy="1605575"/>
              <a:chOff x="5365048" y="479821"/>
              <a:chExt cx="8036930" cy="9108010"/>
            </a:xfrm>
          </p:grpSpPr>
          <p:sp>
            <p:nvSpPr>
              <p:cNvPr id="54" name="Freeform: Shape 53">
                <a:extLst>
                  <a:ext uri="{FF2B5EF4-FFF2-40B4-BE49-F238E27FC236}">
                    <a16:creationId xmlns:a16="http://schemas.microsoft.com/office/drawing/2014/main" xmlns="" id="{808F829E-4B0D-47BC-9880-012A7B65B548}"/>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5" name="Freeform: Shape 54">
                <a:extLst>
                  <a:ext uri="{FF2B5EF4-FFF2-40B4-BE49-F238E27FC236}">
                    <a16:creationId xmlns:a16="http://schemas.microsoft.com/office/drawing/2014/main" xmlns="" id="{8269D359-37D2-4469-A657-9DEA3B2D2262}"/>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6" name="Freeform: Shape 55">
                <a:extLst>
                  <a:ext uri="{FF2B5EF4-FFF2-40B4-BE49-F238E27FC236}">
                    <a16:creationId xmlns:a16="http://schemas.microsoft.com/office/drawing/2014/main" xmlns="" id="{467DC549-A083-4C11-B1F7-D33B745CEB70}"/>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7" name="Freeform: Shape 56">
                <a:extLst>
                  <a:ext uri="{FF2B5EF4-FFF2-40B4-BE49-F238E27FC236}">
                    <a16:creationId xmlns:a16="http://schemas.microsoft.com/office/drawing/2014/main" xmlns="" id="{F365A485-8177-48F1-9A43-F6CE27A2C7B7}"/>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8" name="Freeform: Shape 57">
                <a:extLst>
                  <a:ext uri="{FF2B5EF4-FFF2-40B4-BE49-F238E27FC236}">
                    <a16:creationId xmlns:a16="http://schemas.microsoft.com/office/drawing/2014/main" xmlns="" id="{989E9088-2ED8-4F34-BFA9-2DD62230872B}"/>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9" name="Freeform: Shape 58">
                <a:extLst>
                  <a:ext uri="{FF2B5EF4-FFF2-40B4-BE49-F238E27FC236}">
                    <a16:creationId xmlns:a16="http://schemas.microsoft.com/office/drawing/2014/main" xmlns="" id="{BE4B2C34-F66A-4F3B-AA9F-56FC53F89CEF}"/>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0" name="Freeform: Shape 59">
                <a:extLst>
                  <a:ext uri="{FF2B5EF4-FFF2-40B4-BE49-F238E27FC236}">
                    <a16:creationId xmlns:a16="http://schemas.microsoft.com/office/drawing/2014/main" xmlns="" id="{3167BC9F-BC21-4515-AE1E-1158D9F512BD}"/>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4" name="Group 13">
              <a:extLst>
                <a:ext uri="{FF2B5EF4-FFF2-40B4-BE49-F238E27FC236}">
                  <a16:creationId xmlns:a16="http://schemas.microsoft.com/office/drawing/2014/main" xmlns="" id="{35C7950D-0081-4FDD-96BF-00DC700C4892}"/>
                </a:ext>
              </a:extLst>
            </p:cNvPr>
            <p:cNvGrpSpPr/>
            <p:nvPr/>
          </p:nvGrpSpPr>
          <p:grpSpPr>
            <a:xfrm rot="20275744" flipH="1">
              <a:off x="11852978" y="2424207"/>
              <a:ext cx="1074020" cy="1217154"/>
              <a:chOff x="5365048" y="479821"/>
              <a:chExt cx="8036930" cy="9108010"/>
            </a:xfrm>
          </p:grpSpPr>
          <p:sp>
            <p:nvSpPr>
              <p:cNvPr id="47" name="Freeform: Shape 46">
                <a:extLst>
                  <a:ext uri="{FF2B5EF4-FFF2-40B4-BE49-F238E27FC236}">
                    <a16:creationId xmlns:a16="http://schemas.microsoft.com/office/drawing/2014/main" xmlns="" id="{1CA22296-76B6-4C9D-A610-6C234C29F810}"/>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8" name="Freeform: Shape 47">
                <a:extLst>
                  <a:ext uri="{FF2B5EF4-FFF2-40B4-BE49-F238E27FC236}">
                    <a16:creationId xmlns:a16="http://schemas.microsoft.com/office/drawing/2014/main" xmlns="" id="{86D450B3-B290-4F17-9A82-ABF9DF1DE5B0}"/>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9" name="Freeform: Shape 48">
                <a:extLst>
                  <a:ext uri="{FF2B5EF4-FFF2-40B4-BE49-F238E27FC236}">
                    <a16:creationId xmlns:a16="http://schemas.microsoft.com/office/drawing/2014/main" xmlns="" id="{65C16229-0C2F-41DC-BDD8-EC1081297450}"/>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0" name="Freeform: Shape 49">
                <a:extLst>
                  <a:ext uri="{FF2B5EF4-FFF2-40B4-BE49-F238E27FC236}">
                    <a16:creationId xmlns:a16="http://schemas.microsoft.com/office/drawing/2014/main" xmlns="" id="{0601B9C8-2FDF-477E-9898-91C87ECB21E0}"/>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1" name="Freeform: Shape 50">
                <a:extLst>
                  <a:ext uri="{FF2B5EF4-FFF2-40B4-BE49-F238E27FC236}">
                    <a16:creationId xmlns:a16="http://schemas.microsoft.com/office/drawing/2014/main" xmlns="" id="{EFB32CC0-4F88-4E41-9F2F-C9FCCAC1CBA6}"/>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2" name="Freeform: Shape 51">
                <a:extLst>
                  <a:ext uri="{FF2B5EF4-FFF2-40B4-BE49-F238E27FC236}">
                    <a16:creationId xmlns:a16="http://schemas.microsoft.com/office/drawing/2014/main" xmlns="" id="{88873582-36C3-48D4-AD0B-DE9A6BF6252D}"/>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53" name="Freeform: Shape 52">
                <a:extLst>
                  <a:ext uri="{FF2B5EF4-FFF2-40B4-BE49-F238E27FC236}">
                    <a16:creationId xmlns:a16="http://schemas.microsoft.com/office/drawing/2014/main" xmlns="" id="{450CDD60-666F-4A75-92B6-5F5B797CA585}"/>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5" name="Group 14">
              <a:extLst>
                <a:ext uri="{FF2B5EF4-FFF2-40B4-BE49-F238E27FC236}">
                  <a16:creationId xmlns:a16="http://schemas.microsoft.com/office/drawing/2014/main" xmlns="" id="{919CC631-F3D5-474F-8835-1087B1EC8E3C}"/>
                </a:ext>
              </a:extLst>
            </p:cNvPr>
            <p:cNvGrpSpPr/>
            <p:nvPr/>
          </p:nvGrpSpPr>
          <p:grpSpPr>
            <a:xfrm rot="21043784" flipH="1">
              <a:off x="12949687" y="4848328"/>
              <a:ext cx="885221" cy="609671"/>
              <a:chOff x="3667032" y="1708483"/>
              <a:chExt cx="8105829" cy="5582653"/>
            </a:xfrm>
          </p:grpSpPr>
          <p:sp>
            <p:nvSpPr>
              <p:cNvPr id="40" name="Freeform: Shape 39">
                <a:extLst>
                  <a:ext uri="{FF2B5EF4-FFF2-40B4-BE49-F238E27FC236}">
                    <a16:creationId xmlns:a16="http://schemas.microsoft.com/office/drawing/2014/main" xmlns="" id="{A7B7CA39-7C1C-432E-93DF-FAE40EA0AB39}"/>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1" name="Freeform: Shape 40">
                <a:extLst>
                  <a:ext uri="{FF2B5EF4-FFF2-40B4-BE49-F238E27FC236}">
                    <a16:creationId xmlns:a16="http://schemas.microsoft.com/office/drawing/2014/main" xmlns="" id="{640CE090-27A0-41ED-937D-63A8F2040B1C}"/>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2" name="Freeform: Shape 41">
                <a:extLst>
                  <a:ext uri="{FF2B5EF4-FFF2-40B4-BE49-F238E27FC236}">
                    <a16:creationId xmlns:a16="http://schemas.microsoft.com/office/drawing/2014/main" xmlns="" id="{B9B6C874-B96E-479C-B875-CD48504853E6}"/>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3" name="Freeform: Shape 42">
                <a:extLst>
                  <a:ext uri="{FF2B5EF4-FFF2-40B4-BE49-F238E27FC236}">
                    <a16:creationId xmlns:a16="http://schemas.microsoft.com/office/drawing/2014/main" xmlns="" id="{94ADC981-020F-42C6-B668-1DF08572540E}"/>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4" name="Freeform: Shape 43">
                <a:extLst>
                  <a:ext uri="{FF2B5EF4-FFF2-40B4-BE49-F238E27FC236}">
                    <a16:creationId xmlns:a16="http://schemas.microsoft.com/office/drawing/2014/main" xmlns="" id="{7D9D223F-EDB4-45BE-B370-2D29C457CD68}"/>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5" name="Freeform: Shape 44">
                <a:extLst>
                  <a:ext uri="{FF2B5EF4-FFF2-40B4-BE49-F238E27FC236}">
                    <a16:creationId xmlns:a16="http://schemas.microsoft.com/office/drawing/2014/main" xmlns="" id="{79D71484-C93C-48F4-A2FE-561C923EA019}"/>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6" name="Freeform: Shape 45">
                <a:extLst>
                  <a:ext uri="{FF2B5EF4-FFF2-40B4-BE49-F238E27FC236}">
                    <a16:creationId xmlns:a16="http://schemas.microsoft.com/office/drawing/2014/main" xmlns="" id="{62E6484E-1FD7-43AF-AD13-0D31529E1F13}"/>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6" name="Group 15">
              <a:extLst>
                <a:ext uri="{FF2B5EF4-FFF2-40B4-BE49-F238E27FC236}">
                  <a16:creationId xmlns:a16="http://schemas.microsoft.com/office/drawing/2014/main" xmlns="" id="{FC21BC80-4CA6-4B86-840F-9C3517060099}"/>
                </a:ext>
              </a:extLst>
            </p:cNvPr>
            <p:cNvGrpSpPr/>
            <p:nvPr/>
          </p:nvGrpSpPr>
          <p:grpSpPr>
            <a:xfrm rot="21043784" flipH="1">
              <a:off x="9098407" y="3250270"/>
              <a:ext cx="740471" cy="509978"/>
              <a:chOff x="3667032" y="1708483"/>
              <a:chExt cx="8105829" cy="5582653"/>
            </a:xfrm>
          </p:grpSpPr>
          <p:sp>
            <p:nvSpPr>
              <p:cNvPr id="33" name="Freeform: Shape 32">
                <a:extLst>
                  <a:ext uri="{FF2B5EF4-FFF2-40B4-BE49-F238E27FC236}">
                    <a16:creationId xmlns:a16="http://schemas.microsoft.com/office/drawing/2014/main" xmlns="" id="{FFC7FEB3-8A5C-467E-A3AA-5AD91CF423C5}"/>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4" name="Freeform: Shape 33">
                <a:extLst>
                  <a:ext uri="{FF2B5EF4-FFF2-40B4-BE49-F238E27FC236}">
                    <a16:creationId xmlns:a16="http://schemas.microsoft.com/office/drawing/2014/main" xmlns="" id="{071F25F0-0699-4A26-A1F3-ACBC2D108891}"/>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5" name="Freeform: Shape 34">
                <a:extLst>
                  <a:ext uri="{FF2B5EF4-FFF2-40B4-BE49-F238E27FC236}">
                    <a16:creationId xmlns:a16="http://schemas.microsoft.com/office/drawing/2014/main" xmlns="" id="{C6D21C08-5954-464C-9CFF-1F895A0B30A4}"/>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6" name="Freeform: Shape 35">
                <a:extLst>
                  <a:ext uri="{FF2B5EF4-FFF2-40B4-BE49-F238E27FC236}">
                    <a16:creationId xmlns:a16="http://schemas.microsoft.com/office/drawing/2014/main" xmlns="" id="{E918EED3-9B79-4A7D-83FA-C87BD3E71C6D}"/>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7" name="Freeform: Shape 36">
                <a:extLst>
                  <a:ext uri="{FF2B5EF4-FFF2-40B4-BE49-F238E27FC236}">
                    <a16:creationId xmlns:a16="http://schemas.microsoft.com/office/drawing/2014/main" xmlns="" id="{01F6A468-F3F6-4D6A-B01D-EBA40414DE21}"/>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8" name="Freeform: Shape 37">
                <a:extLst>
                  <a:ext uri="{FF2B5EF4-FFF2-40B4-BE49-F238E27FC236}">
                    <a16:creationId xmlns:a16="http://schemas.microsoft.com/office/drawing/2014/main" xmlns="" id="{9AA2A404-4E51-4573-801E-16F593AE80CC}"/>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9" name="Freeform: Shape 38">
                <a:extLst>
                  <a:ext uri="{FF2B5EF4-FFF2-40B4-BE49-F238E27FC236}">
                    <a16:creationId xmlns:a16="http://schemas.microsoft.com/office/drawing/2014/main" xmlns="" id="{EA53B2F4-33BE-43E3-8D64-A0FDE9F5C1E9}"/>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7" name="Group 16">
              <a:extLst>
                <a:ext uri="{FF2B5EF4-FFF2-40B4-BE49-F238E27FC236}">
                  <a16:creationId xmlns:a16="http://schemas.microsoft.com/office/drawing/2014/main" xmlns="" id="{9B55A05E-2313-42CE-9400-F183431BF3F9}"/>
                </a:ext>
              </a:extLst>
            </p:cNvPr>
            <p:cNvGrpSpPr/>
            <p:nvPr/>
          </p:nvGrpSpPr>
          <p:grpSpPr>
            <a:xfrm rot="20275744" flipH="1">
              <a:off x="12999428" y="1262387"/>
              <a:ext cx="1627254" cy="1844118"/>
              <a:chOff x="5365048" y="479821"/>
              <a:chExt cx="8036930" cy="9108010"/>
            </a:xfrm>
          </p:grpSpPr>
          <p:sp>
            <p:nvSpPr>
              <p:cNvPr id="26" name="Freeform: Shape 25">
                <a:extLst>
                  <a:ext uri="{FF2B5EF4-FFF2-40B4-BE49-F238E27FC236}">
                    <a16:creationId xmlns:a16="http://schemas.microsoft.com/office/drawing/2014/main" xmlns="" id="{BBB9D8D4-3653-400C-B38B-A809350EA55B}"/>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7" name="Freeform: Shape 26">
                <a:extLst>
                  <a:ext uri="{FF2B5EF4-FFF2-40B4-BE49-F238E27FC236}">
                    <a16:creationId xmlns:a16="http://schemas.microsoft.com/office/drawing/2014/main" xmlns="" id="{D66409B5-9B20-43C9-B3DB-571E394DF553}"/>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8" name="Freeform: Shape 27">
                <a:extLst>
                  <a:ext uri="{FF2B5EF4-FFF2-40B4-BE49-F238E27FC236}">
                    <a16:creationId xmlns:a16="http://schemas.microsoft.com/office/drawing/2014/main" xmlns="" id="{4B534EBE-B982-4CAB-B96C-88E1B667719C}"/>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9" name="Freeform: Shape 28">
                <a:extLst>
                  <a:ext uri="{FF2B5EF4-FFF2-40B4-BE49-F238E27FC236}">
                    <a16:creationId xmlns:a16="http://schemas.microsoft.com/office/drawing/2014/main" xmlns="" id="{CD094AED-B320-4F63-B7FA-D1081B3FF00F}"/>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0" name="Freeform: Shape 29">
                <a:extLst>
                  <a:ext uri="{FF2B5EF4-FFF2-40B4-BE49-F238E27FC236}">
                    <a16:creationId xmlns:a16="http://schemas.microsoft.com/office/drawing/2014/main" xmlns="" id="{EF2CB90B-4C6F-428E-9A21-9CF239A6B313}"/>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1" name="Freeform: Shape 30">
                <a:extLst>
                  <a:ext uri="{FF2B5EF4-FFF2-40B4-BE49-F238E27FC236}">
                    <a16:creationId xmlns:a16="http://schemas.microsoft.com/office/drawing/2014/main" xmlns="" id="{7615928F-4E3C-4FFE-984D-F47A483C6061}"/>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2" name="Freeform: Shape 31">
                <a:extLst>
                  <a:ext uri="{FF2B5EF4-FFF2-40B4-BE49-F238E27FC236}">
                    <a16:creationId xmlns:a16="http://schemas.microsoft.com/office/drawing/2014/main" xmlns="" id="{39BB9543-19CA-4406-81F4-D68D2216F81C}"/>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8" name="Group 17">
              <a:extLst>
                <a:ext uri="{FF2B5EF4-FFF2-40B4-BE49-F238E27FC236}">
                  <a16:creationId xmlns:a16="http://schemas.microsoft.com/office/drawing/2014/main" xmlns="" id="{745340EC-00C1-432F-8176-FB2E0DFA2290}"/>
                </a:ext>
              </a:extLst>
            </p:cNvPr>
            <p:cNvGrpSpPr/>
            <p:nvPr/>
          </p:nvGrpSpPr>
          <p:grpSpPr>
            <a:xfrm rot="19361629" flipH="1">
              <a:off x="13519304" y="3604291"/>
              <a:ext cx="825203" cy="568334"/>
              <a:chOff x="3667032" y="1708483"/>
              <a:chExt cx="8105829" cy="5582653"/>
            </a:xfrm>
          </p:grpSpPr>
          <p:sp>
            <p:nvSpPr>
              <p:cNvPr id="19" name="Freeform: Shape 18">
                <a:extLst>
                  <a:ext uri="{FF2B5EF4-FFF2-40B4-BE49-F238E27FC236}">
                    <a16:creationId xmlns:a16="http://schemas.microsoft.com/office/drawing/2014/main" xmlns="" id="{F04E49FE-D0ED-43C8-819D-E94DC8A508F1}"/>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0" name="Freeform: Shape 19">
                <a:extLst>
                  <a:ext uri="{FF2B5EF4-FFF2-40B4-BE49-F238E27FC236}">
                    <a16:creationId xmlns:a16="http://schemas.microsoft.com/office/drawing/2014/main" xmlns="" id="{627AFE97-C372-407E-A8A0-BB0A13BED5A1}"/>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1" name="Freeform: Shape 20">
                <a:extLst>
                  <a:ext uri="{FF2B5EF4-FFF2-40B4-BE49-F238E27FC236}">
                    <a16:creationId xmlns:a16="http://schemas.microsoft.com/office/drawing/2014/main" xmlns="" id="{F525AA09-A326-49D7-B6E0-ECAC0B124933}"/>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2" name="Freeform: Shape 21">
                <a:extLst>
                  <a:ext uri="{FF2B5EF4-FFF2-40B4-BE49-F238E27FC236}">
                    <a16:creationId xmlns:a16="http://schemas.microsoft.com/office/drawing/2014/main" xmlns="" id="{2F66879C-07FD-47BE-8986-8930C1432668}"/>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3" name="Freeform: Shape 22">
                <a:extLst>
                  <a:ext uri="{FF2B5EF4-FFF2-40B4-BE49-F238E27FC236}">
                    <a16:creationId xmlns:a16="http://schemas.microsoft.com/office/drawing/2014/main" xmlns="" id="{9552601B-DD80-4CBD-8E72-A8FFEC43B9C8}"/>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4" name="Freeform: Shape 23">
                <a:extLst>
                  <a:ext uri="{FF2B5EF4-FFF2-40B4-BE49-F238E27FC236}">
                    <a16:creationId xmlns:a16="http://schemas.microsoft.com/office/drawing/2014/main" xmlns="" id="{F9FD31B1-D601-4BB7-BC68-1F3651E4EA79}"/>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5" name="Freeform: Shape 24">
                <a:extLst>
                  <a:ext uri="{FF2B5EF4-FFF2-40B4-BE49-F238E27FC236}">
                    <a16:creationId xmlns:a16="http://schemas.microsoft.com/office/drawing/2014/main" xmlns="" id="{D2D1A268-2B03-428F-BE26-4457DF672706}"/>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grpSp>
        <p:nvGrpSpPr>
          <p:cNvPr id="103" name="Group 102">
            <a:extLst>
              <a:ext uri="{FF2B5EF4-FFF2-40B4-BE49-F238E27FC236}">
                <a16:creationId xmlns:a16="http://schemas.microsoft.com/office/drawing/2014/main" xmlns="" id="{9BA00ECD-E6C3-42C4-BC64-161F1FF51D5E}"/>
              </a:ext>
            </a:extLst>
          </p:cNvPr>
          <p:cNvGrpSpPr/>
          <p:nvPr/>
        </p:nvGrpSpPr>
        <p:grpSpPr>
          <a:xfrm>
            <a:off x="1184649" y="3087637"/>
            <a:ext cx="1883314" cy="501188"/>
            <a:chOff x="3960971" y="2767117"/>
            <a:chExt cx="4267200" cy="1321489"/>
          </a:xfrm>
        </p:grpSpPr>
        <p:sp>
          <p:nvSpPr>
            <p:cNvPr id="104" name="Freeform: Shape 103">
              <a:extLst>
                <a:ext uri="{FF2B5EF4-FFF2-40B4-BE49-F238E27FC236}">
                  <a16:creationId xmlns:a16="http://schemas.microsoft.com/office/drawing/2014/main" xmlns="" id="{9225334A-DB95-4E49-A020-7240E8C1DEAC}"/>
                </a:ext>
              </a:extLst>
            </p:cNvPr>
            <p:cNvSpPr/>
            <p:nvPr/>
          </p:nvSpPr>
          <p:spPr>
            <a:xfrm>
              <a:off x="4049553" y="3359522"/>
              <a:ext cx="4086225" cy="657225"/>
            </a:xfrm>
            <a:custGeom>
              <a:avLst/>
              <a:gdLst>
                <a:gd name="connsiteX0" fmla="*/ 3881914 w 4086225"/>
                <a:gd name="connsiteY0" fmla="*/ 86622 h 657225"/>
                <a:gd name="connsiteX1" fmla="*/ 2049304 w 4086225"/>
                <a:gd name="connsiteY1" fmla="*/ 319032 h 657225"/>
                <a:gd name="connsiteX2" fmla="*/ 2049304 w 4086225"/>
                <a:gd name="connsiteY2" fmla="*/ 313317 h 657225"/>
                <a:gd name="connsiteX3" fmla="*/ 210979 w 4086225"/>
                <a:gd name="connsiteY3" fmla="*/ 78050 h 657225"/>
                <a:gd name="connsiteX4" fmla="*/ 7144 w 4086225"/>
                <a:gd name="connsiteY4" fmla="*/ 603830 h 657225"/>
                <a:gd name="connsiteX5" fmla="*/ 1779746 w 4086225"/>
                <a:gd name="connsiteY5" fmla="*/ 375230 h 657225"/>
                <a:gd name="connsiteX6" fmla="*/ 2043589 w 4086225"/>
                <a:gd name="connsiteY6" fmla="*/ 643835 h 657225"/>
                <a:gd name="connsiteX7" fmla="*/ 2043589 w 4086225"/>
                <a:gd name="connsiteY7" fmla="*/ 652407 h 657225"/>
                <a:gd name="connsiteX8" fmla="*/ 2312194 w 4086225"/>
                <a:gd name="connsiteY8" fmla="*/ 383802 h 657225"/>
                <a:gd name="connsiteX9" fmla="*/ 4084796 w 4086225"/>
                <a:gd name="connsiteY9" fmla="*/ 612402 h 657225"/>
                <a:gd name="connsiteX10" fmla="*/ 3881914 w 4086225"/>
                <a:gd name="connsiteY10" fmla="*/ 86622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086225" h="657225">
                  <a:moveTo>
                    <a:pt x="3881914" y="86622"/>
                  </a:moveTo>
                  <a:cubicBezTo>
                    <a:pt x="3555206" y="-1960"/>
                    <a:pt x="2711291" y="-80065"/>
                    <a:pt x="2049304" y="319032"/>
                  </a:cubicBezTo>
                  <a:lnTo>
                    <a:pt x="2049304" y="313317"/>
                  </a:lnTo>
                  <a:cubicBezTo>
                    <a:pt x="1385411" y="-88638"/>
                    <a:pt x="538639" y="-9580"/>
                    <a:pt x="210979" y="78050"/>
                  </a:cubicBezTo>
                  <a:cubicBezTo>
                    <a:pt x="210979" y="78050"/>
                    <a:pt x="17621" y="294267"/>
                    <a:pt x="7144" y="603830"/>
                  </a:cubicBezTo>
                  <a:lnTo>
                    <a:pt x="1779746" y="375230"/>
                  </a:lnTo>
                  <a:cubicBezTo>
                    <a:pt x="1779746" y="521915"/>
                    <a:pt x="1897856" y="640977"/>
                    <a:pt x="2043589" y="643835"/>
                  </a:cubicBezTo>
                  <a:lnTo>
                    <a:pt x="2043589" y="652407"/>
                  </a:lnTo>
                  <a:cubicBezTo>
                    <a:pt x="2192179" y="652407"/>
                    <a:pt x="2312194" y="532392"/>
                    <a:pt x="2312194" y="383802"/>
                  </a:cubicBezTo>
                  <a:lnTo>
                    <a:pt x="4084796" y="612402"/>
                  </a:lnTo>
                  <a:cubicBezTo>
                    <a:pt x="4076224" y="302840"/>
                    <a:pt x="3881914" y="86622"/>
                    <a:pt x="3881914" y="86622"/>
                  </a:cubicBezTo>
                  <a:close/>
                </a:path>
              </a:pathLst>
            </a:custGeom>
            <a:solidFill>
              <a:srgbClr val="F9F8F7"/>
            </a:solidFill>
            <a:ln w="9525" cap="flat">
              <a:noFill/>
              <a:prstDash val="solid"/>
              <a:miter/>
            </a:ln>
          </p:spPr>
          <p:txBody>
            <a:bodyPr rtlCol="0" anchor="ctr"/>
            <a:lstStyle/>
            <a:p>
              <a:endParaRPr lang="en-US" sz="1200"/>
            </a:p>
          </p:txBody>
        </p:sp>
        <p:sp>
          <p:nvSpPr>
            <p:cNvPr id="105" name="Freeform: Shape 104">
              <a:extLst>
                <a:ext uri="{FF2B5EF4-FFF2-40B4-BE49-F238E27FC236}">
                  <a16:creationId xmlns:a16="http://schemas.microsoft.com/office/drawing/2014/main" xmlns="" id="{08456589-A05E-4115-AA6E-3D8B70F0997B}"/>
                </a:ext>
              </a:extLst>
            </p:cNvPr>
            <p:cNvSpPr/>
            <p:nvPr/>
          </p:nvSpPr>
          <p:spPr>
            <a:xfrm>
              <a:off x="3960971" y="3698081"/>
              <a:ext cx="4267200" cy="390525"/>
            </a:xfrm>
            <a:custGeom>
              <a:avLst/>
              <a:gdLst>
                <a:gd name="connsiteX0" fmla="*/ 2127409 w 4267200"/>
                <a:gd name="connsiteY0" fmla="*/ 389096 h 390525"/>
                <a:gd name="connsiteX1" fmla="*/ 1806416 w 4267200"/>
                <a:gd name="connsiteY1" fmla="*/ 120491 h 390525"/>
                <a:gd name="connsiteX2" fmla="*/ 51911 w 4267200"/>
                <a:gd name="connsiteY2" fmla="*/ 330041 h 390525"/>
                <a:gd name="connsiteX3" fmla="*/ 7144 w 4267200"/>
                <a:gd name="connsiteY3" fmla="*/ 294799 h 390525"/>
                <a:gd name="connsiteX4" fmla="*/ 7144 w 4267200"/>
                <a:gd name="connsiteY4" fmla="*/ 251936 h 390525"/>
                <a:gd name="connsiteX5" fmla="*/ 51911 w 4267200"/>
                <a:gd name="connsiteY5" fmla="*/ 216694 h 390525"/>
                <a:gd name="connsiteX6" fmla="*/ 1859756 w 4267200"/>
                <a:gd name="connsiteY6" fmla="*/ 7144 h 390525"/>
                <a:gd name="connsiteX7" fmla="*/ 1915954 w 4267200"/>
                <a:gd name="connsiteY7" fmla="*/ 65246 h 390525"/>
                <a:gd name="connsiteX8" fmla="*/ 2127409 w 4267200"/>
                <a:gd name="connsiteY8" fmla="*/ 275749 h 390525"/>
                <a:gd name="connsiteX9" fmla="*/ 2338864 w 4267200"/>
                <a:gd name="connsiteY9" fmla="*/ 65246 h 390525"/>
                <a:gd name="connsiteX10" fmla="*/ 2395061 w 4267200"/>
                <a:gd name="connsiteY10" fmla="*/ 7144 h 390525"/>
                <a:gd name="connsiteX11" fmla="*/ 4231482 w 4267200"/>
                <a:gd name="connsiteY11" fmla="*/ 216694 h 390525"/>
                <a:gd name="connsiteX12" fmla="*/ 4266724 w 4267200"/>
                <a:gd name="connsiteY12" fmla="*/ 251936 h 390525"/>
                <a:gd name="connsiteX13" fmla="*/ 4266724 w 4267200"/>
                <a:gd name="connsiteY13" fmla="*/ 294799 h 390525"/>
                <a:gd name="connsiteX14" fmla="*/ 4231482 w 4267200"/>
                <a:gd name="connsiteY14" fmla="*/ 330041 h 390525"/>
                <a:gd name="connsiteX15" fmla="*/ 2448401 w 4267200"/>
                <a:gd name="connsiteY15" fmla="*/ 120491 h 390525"/>
                <a:gd name="connsiteX16" fmla="*/ 2127409 w 4267200"/>
                <a:gd name="connsiteY16" fmla="*/ 389096 h 39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67200" h="390525">
                  <a:moveTo>
                    <a:pt x="2127409" y="389096"/>
                  </a:moveTo>
                  <a:cubicBezTo>
                    <a:pt x="1967389" y="389096"/>
                    <a:pt x="1834039" y="272891"/>
                    <a:pt x="1806416" y="120491"/>
                  </a:cubicBezTo>
                  <a:lnTo>
                    <a:pt x="51911" y="330041"/>
                  </a:lnTo>
                  <a:cubicBezTo>
                    <a:pt x="31909" y="330041"/>
                    <a:pt x="7144" y="313849"/>
                    <a:pt x="7144" y="294799"/>
                  </a:cubicBezTo>
                  <a:lnTo>
                    <a:pt x="7144" y="251936"/>
                  </a:lnTo>
                  <a:cubicBezTo>
                    <a:pt x="7144" y="231934"/>
                    <a:pt x="32861" y="216694"/>
                    <a:pt x="51911" y="216694"/>
                  </a:cubicBezTo>
                  <a:lnTo>
                    <a:pt x="1859756" y="7144"/>
                  </a:lnTo>
                  <a:cubicBezTo>
                    <a:pt x="1891189" y="7144"/>
                    <a:pt x="1915954" y="32861"/>
                    <a:pt x="1915954" y="65246"/>
                  </a:cubicBezTo>
                  <a:cubicBezTo>
                    <a:pt x="1915954" y="181451"/>
                    <a:pt x="2011204" y="275749"/>
                    <a:pt x="2127409" y="275749"/>
                  </a:cubicBezTo>
                  <a:cubicBezTo>
                    <a:pt x="2243614" y="275749"/>
                    <a:pt x="2338864" y="181451"/>
                    <a:pt x="2338864" y="65246"/>
                  </a:cubicBezTo>
                  <a:cubicBezTo>
                    <a:pt x="2338864" y="33814"/>
                    <a:pt x="2363629" y="7144"/>
                    <a:pt x="2395061" y="7144"/>
                  </a:cubicBezTo>
                  <a:lnTo>
                    <a:pt x="4231482" y="216694"/>
                  </a:lnTo>
                  <a:cubicBezTo>
                    <a:pt x="4251484" y="216694"/>
                    <a:pt x="4266724" y="232886"/>
                    <a:pt x="4266724" y="251936"/>
                  </a:cubicBezTo>
                  <a:lnTo>
                    <a:pt x="4266724" y="294799"/>
                  </a:lnTo>
                  <a:cubicBezTo>
                    <a:pt x="4266724" y="314801"/>
                    <a:pt x="4250532" y="330041"/>
                    <a:pt x="4231482" y="330041"/>
                  </a:cubicBezTo>
                  <a:lnTo>
                    <a:pt x="2448401" y="120491"/>
                  </a:lnTo>
                  <a:cubicBezTo>
                    <a:pt x="2420779" y="272891"/>
                    <a:pt x="2287429" y="389096"/>
                    <a:pt x="2127409" y="389096"/>
                  </a:cubicBezTo>
                  <a:close/>
                </a:path>
              </a:pathLst>
            </a:custGeom>
            <a:solidFill>
              <a:schemeClr val="accent5">
                <a:lumMod val="50000"/>
              </a:schemeClr>
            </a:solidFill>
            <a:ln w="9525" cap="flat">
              <a:noFill/>
              <a:prstDash val="solid"/>
              <a:miter/>
            </a:ln>
          </p:spPr>
          <p:txBody>
            <a:bodyPr rtlCol="0" anchor="ctr"/>
            <a:lstStyle/>
            <a:p>
              <a:endParaRPr lang="en-US" sz="1200"/>
            </a:p>
          </p:txBody>
        </p:sp>
        <p:sp>
          <p:nvSpPr>
            <p:cNvPr id="106" name="Freeform: Shape 105">
              <a:extLst>
                <a:ext uri="{FF2B5EF4-FFF2-40B4-BE49-F238E27FC236}">
                  <a16:creationId xmlns:a16="http://schemas.microsoft.com/office/drawing/2014/main" xmlns="" id="{34BD87D8-6620-4AD2-8BF6-B1A84694179F}"/>
                </a:ext>
              </a:extLst>
            </p:cNvPr>
            <p:cNvSpPr/>
            <p:nvPr/>
          </p:nvSpPr>
          <p:spPr>
            <a:xfrm>
              <a:off x="6068849" y="2857621"/>
              <a:ext cx="1809750" cy="857250"/>
            </a:xfrm>
            <a:custGeom>
              <a:avLst/>
              <a:gdLst>
                <a:gd name="connsiteX0" fmla="*/ 1806416 w 1809750"/>
                <a:gd name="connsiteY0" fmla="*/ 463748 h 857250"/>
                <a:gd name="connsiteX1" fmla="*/ 423386 w 1809750"/>
                <a:gd name="connsiteY1" fmla="*/ 638056 h 857250"/>
                <a:gd name="connsiteX2" fmla="*/ 437674 w 1809750"/>
                <a:gd name="connsiteY2" fmla="*/ 632341 h 857250"/>
                <a:gd name="connsiteX3" fmla="*/ 1751171 w 1809750"/>
                <a:gd name="connsiteY3" fmla="*/ 395168 h 857250"/>
                <a:gd name="connsiteX4" fmla="*/ 1769269 w 1809750"/>
                <a:gd name="connsiteY4" fmla="*/ 375166 h 857250"/>
                <a:gd name="connsiteX5" fmla="*/ 1749266 w 1809750"/>
                <a:gd name="connsiteY5" fmla="*/ 357068 h 857250"/>
                <a:gd name="connsiteX6" fmla="*/ 421481 w 1809750"/>
                <a:gd name="connsiteY6" fmla="*/ 598051 h 857250"/>
                <a:gd name="connsiteX7" fmla="*/ 343376 w 1809750"/>
                <a:gd name="connsiteY7" fmla="*/ 631388 h 857250"/>
                <a:gd name="connsiteX8" fmla="*/ 1721644 w 1809750"/>
                <a:gd name="connsiteY8" fmla="*/ 305633 h 857250"/>
                <a:gd name="connsiteX9" fmla="*/ 1726406 w 1809750"/>
                <a:gd name="connsiteY9" fmla="*/ 300871 h 857250"/>
                <a:gd name="connsiteX10" fmla="*/ 1721644 w 1809750"/>
                <a:gd name="connsiteY10" fmla="*/ 296108 h 857250"/>
                <a:gd name="connsiteX11" fmla="*/ 381476 w 1809750"/>
                <a:gd name="connsiteY11" fmla="*/ 603766 h 857250"/>
                <a:gd name="connsiteX12" fmla="*/ 454819 w 1809750"/>
                <a:gd name="connsiteY12" fmla="*/ 566618 h 857250"/>
                <a:gd name="connsiteX13" fmla="*/ 1654016 w 1809750"/>
                <a:gd name="connsiteY13" fmla="*/ 252293 h 857250"/>
                <a:gd name="connsiteX14" fmla="*/ 1671161 w 1809750"/>
                <a:gd name="connsiteY14" fmla="*/ 232291 h 857250"/>
                <a:gd name="connsiteX15" fmla="*/ 1650206 w 1809750"/>
                <a:gd name="connsiteY15" fmla="*/ 214193 h 857250"/>
                <a:gd name="connsiteX16" fmla="*/ 435769 w 1809750"/>
                <a:gd name="connsiteY16" fmla="*/ 532328 h 857250"/>
                <a:gd name="connsiteX17" fmla="*/ 104299 w 1809750"/>
                <a:gd name="connsiteY17" fmla="*/ 725686 h 857250"/>
                <a:gd name="connsiteX18" fmla="*/ 1428274 w 1809750"/>
                <a:gd name="connsiteY18" fmla="*/ 17026 h 857250"/>
                <a:gd name="connsiteX19" fmla="*/ 1431131 w 1809750"/>
                <a:gd name="connsiteY19" fmla="*/ 10358 h 857250"/>
                <a:gd name="connsiteX20" fmla="*/ 1424464 w 1809750"/>
                <a:gd name="connsiteY20" fmla="*/ 7501 h 857250"/>
                <a:gd name="connsiteX21" fmla="*/ 57626 w 1809750"/>
                <a:gd name="connsiteY21" fmla="*/ 759023 h 857250"/>
                <a:gd name="connsiteX22" fmla="*/ 9049 w 1809750"/>
                <a:gd name="connsiteY22" fmla="*/ 799028 h 857250"/>
                <a:gd name="connsiteX23" fmla="*/ 21431 w 1809750"/>
                <a:gd name="connsiteY23" fmla="*/ 812363 h 857250"/>
                <a:gd name="connsiteX24" fmla="*/ 7144 w 1809750"/>
                <a:gd name="connsiteY24" fmla="*/ 823793 h 857250"/>
                <a:gd name="connsiteX25" fmla="*/ 31909 w 1809750"/>
                <a:gd name="connsiteY25" fmla="*/ 852368 h 857250"/>
                <a:gd name="connsiteX26" fmla="*/ 327184 w 1809750"/>
                <a:gd name="connsiteY26" fmla="*/ 679013 h 857250"/>
                <a:gd name="connsiteX27" fmla="*/ 330994 w 1809750"/>
                <a:gd name="connsiteY27" fmla="*/ 681871 h 857250"/>
                <a:gd name="connsiteX28" fmla="*/ 332899 w 1809750"/>
                <a:gd name="connsiteY28" fmla="*/ 681871 h 857250"/>
                <a:gd name="connsiteX29" fmla="*/ 1805464 w 1809750"/>
                <a:gd name="connsiteY29" fmla="*/ 472321 h 857250"/>
                <a:gd name="connsiteX30" fmla="*/ 1810226 w 1809750"/>
                <a:gd name="connsiteY30" fmla="*/ 467558 h 857250"/>
                <a:gd name="connsiteX31" fmla="*/ 1806416 w 1809750"/>
                <a:gd name="connsiteY31" fmla="*/ 463748 h 857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09750" h="857250">
                  <a:moveTo>
                    <a:pt x="1806416" y="463748"/>
                  </a:moveTo>
                  <a:cubicBezTo>
                    <a:pt x="1798796" y="463748"/>
                    <a:pt x="1060609" y="411361"/>
                    <a:pt x="423386" y="638056"/>
                  </a:cubicBezTo>
                  <a:cubicBezTo>
                    <a:pt x="428149" y="636151"/>
                    <a:pt x="432911" y="634246"/>
                    <a:pt x="437674" y="632341"/>
                  </a:cubicBezTo>
                  <a:cubicBezTo>
                    <a:pt x="691039" y="529471"/>
                    <a:pt x="1122521" y="420886"/>
                    <a:pt x="1751171" y="395168"/>
                  </a:cubicBezTo>
                  <a:cubicBezTo>
                    <a:pt x="1761649" y="395168"/>
                    <a:pt x="1770221" y="385643"/>
                    <a:pt x="1769269" y="375166"/>
                  </a:cubicBezTo>
                  <a:cubicBezTo>
                    <a:pt x="1769269" y="364688"/>
                    <a:pt x="1759744" y="356116"/>
                    <a:pt x="1749266" y="357068"/>
                  </a:cubicBezTo>
                  <a:cubicBezTo>
                    <a:pt x="1114901" y="383738"/>
                    <a:pt x="676751" y="494228"/>
                    <a:pt x="421481" y="598051"/>
                  </a:cubicBezTo>
                  <a:cubicBezTo>
                    <a:pt x="393859" y="609481"/>
                    <a:pt x="368141" y="619958"/>
                    <a:pt x="343376" y="631388"/>
                  </a:cubicBezTo>
                  <a:cubicBezTo>
                    <a:pt x="999649" y="316111"/>
                    <a:pt x="1713071" y="305633"/>
                    <a:pt x="1721644" y="305633"/>
                  </a:cubicBezTo>
                  <a:cubicBezTo>
                    <a:pt x="1724501" y="305633"/>
                    <a:pt x="1726406" y="303728"/>
                    <a:pt x="1726406" y="300871"/>
                  </a:cubicBezTo>
                  <a:cubicBezTo>
                    <a:pt x="1726406" y="298013"/>
                    <a:pt x="1724501" y="296108"/>
                    <a:pt x="1721644" y="296108"/>
                  </a:cubicBezTo>
                  <a:cubicBezTo>
                    <a:pt x="1713071" y="296108"/>
                    <a:pt x="1027271" y="306586"/>
                    <a:pt x="381476" y="603766"/>
                  </a:cubicBezTo>
                  <a:cubicBezTo>
                    <a:pt x="404336" y="591383"/>
                    <a:pt x="429101" y="579001"/>
                    <a:pt x="454819" y="566618"/>
                  </a:cubicBezTo>
                  <a:cubicBezTo>
                    <a:pt x="708184" y="443746"/>
                    <a:pt x="1073944" y="298013"/>
                    <a:pt x="1654016" y="252293"/>
                  </a:cubicBezTo>
                  <a:cubicBezTo>
                    <a:pt x="1664494" y="251341"/>
                    <a:pt x="1672114" y="242768"/>
                    <a:pt x="1671161" y="232291"/>
                  </a:cubicBezTo>
                  <a:cubicBezTo>
                    <a:pt x="1670209" y="221813"/>
                    <a:pt x="1660684" y="214193"/>
                    <a:pt x="1650206" y="214193"/>
                  </a:cubicBezTo>
                  <a:cubicBezTo>
                    <a:pt x="1062514" y="259913"/>
                    <a:pt x="691991" y="407551"/>
                    <a:pt x="435769" y="532328"/>
                  </a:cubicBezTo>
                  <a:cubicBezTo>
                    <a:pt x="284321" y="605671"/>
                    <a:pt x="174784" y="676156"/>
                    <a:pt x="104299" y="725686"/>
                  </a:cubicBezTo>
                  <a:cubicBezTo>
                    <a:pt x="620554" y="206573"/>
                    <a:pt x="1420654" y="19883"/>
                    <a:pt x="1428274" y="17026"/>
                  </a:cubicBezTo>
                  <a:cubicBezTo>
                    <a:pt x="1431131" y="16073"/>
                    <a:pt x="1432084" y="13216"/>
                    <a:pt x="1431131" y="10358"/>
                  </a:cubicBezTo>
                  <a:cubicBezTo>
                    <a:pt x="1430179" y="7501"/>
                    <a:pt x="1427321" y="6548"/>
                    <a:pt x="1424464" y="7501"/>
                  </a:cubicBezTo>
                  <a:cubicBezTo>
                    <a:pt x="1415891" y="11311"/>
                    <a:pt x="573881" y="207526"/>
                    <a:pt x="57626" y="759023"/>
                  </a:cubicBezTo>
                  <a:cubicBezTo>
                    <a:pt x="27146" y="782836"/>
                    <a:pt x="10954" y="797123"/>
                    <a:pt x="9049" y="799028"/>
                  </a:cubicBezTo>
                  <a:lnTo>
                    <a:pt x="21431" y="812363"/>
                  </a:lnTo>
                  <a:cubicBezTo>
                    <a:pt x="12859" y="819031"/>
                    <a:pt x="8096" y="822841"/>
                    <a:pt x="7144" y="823793"/>
                  </a:cubicBezTo>
                  <a:lnTo>
                    <a:pt x="31909" y="852368"/>
                  </a:lnTo>
                  <a:cubicBezTo>
                    <a:pt x="32861" y="851416"/>
                    <a:pt x="126206" y="772358"/>
                    <a:pt x="327184" y="679013"/>
                  </a:cubicBezTo>
                  <a:cubicBezTo>
                    <a:pt x="328136" y="680918"/>
                    <a:pt x="329089" y="681871"/>
                    <a:pt x="330994" y="681871"/>
                  </a:cubicBezTo>
                  <a:cubicBezTo>
                    <a:pt x="331946" y="681871"/>
                    <a:pt x="332899" y="681871"/>
                    <a:pt x="332899" y="681871"/>
                  </a:cubicBezTo>
                  <a:cubicBezTo>
                    <a:pt x="986314" y="414218"/>
                    <a:pt x="1797844" y="472321"/>
                    <a:pt x="1805464" y="472321"/>
                  </a:cubicBezTo>
                  <a:cubicBezTo>
                    <a:pt x="1808321" y="472321"/>
                    <a:pt x="1810226" y="470416"/>
                    <a:pt x="1810226" y="467558"/>
                  </a:cubicBezTo>
                  <a:cubicBezTo>
                    <a:pt x="1811179" y="465653"/>
                    <a:pt x="1808321" y="463748"/>
                    <a:pt x="1806416" y="463748"/>
                  </a:cubicBezTo>
                  <a:close/>
                </a:path>
              </a:pathLst>
            </a:custGeom>
            <a:solidFill>
              <a:srgbClr val="F9F8F7"/>
            </a:solidFill>
            <a:ln w="9525" cap="flat">
              <a:noFill/>
              <a:prstDash val="solid"/>
              <a:miter/>
            </a:ln>
          </p:spPr>
          <p:txBody>
            <a:bodyPr rtlCol="0" anchor="ctr"/>
            <a:lstStyle/>
            <a:p>
              <a:endParaRPr lang="en-US" sz="1200" dirty="0"/>
            </a:p>
          </p:txBody>
        </p:sp>
        <p:sp>
          <p:nvSpPr>
            <p:cNvPr id="107" name="Freeform: Shape 106">
              <a:extLst>
                <a:ext uri="{FF2B5EF4-FFF2-40B4-BE49-F238E27FC236}">
                  <a16:creationId xmlns:a16="http://schemas.microsoft.com/office/drawing/2014/main" xmlns="" id="{E6FA30C5-9D63-4AE2-8F0F-D37B53E1C6B0}"/>
                </a:ext>
              </a:extLst>
            </p:cNvPr>
            <p:cNvSpPr/>
            <p:nvPr/>
          </p:nvSpPr>
          <p:spPr>
            <a:xfrm>
              <a:off x="4297199" y="2767117"/>
              <a:ext cx="1809750" cy="942975"/>
            </a:xfrm>
            <a:custGeom>
              <a:avLst/>
              <a:gdLst>
                <a:gd name="connsiteX0" fmla="*/ 1811179 w 1809750"/>
                <a:gd name="connsiteY0" fmla="*/ 915250 h 942975"/>
                <a:gd name="connsiteX1" fmla="*/ 1796891 w 1809750"/>
                <a:gd name="connsiteY1" fmla="*/ 903820 h 942975"/>
                <a:gd name="connsiteX2" fmla="*/ 1809274 w 1809750"/>
                <a:gd name="connsiteY2" fmla="*/ 890485 h 942975"/>
                <a:gd name="connsiteX3" fmla="*/ 1779746 w 1809750"/>
                <a:gd name="connsiteY3" fmla="*/ 865720 h 942975"/>
                <a:gd name="connsiteX4" fmla="*/ 451009 w 1809750"/>
                <a:gd name="connsiteY4" fmla="*/ 7517 h 942975"/>
                <a:gd name="connsiteX5" fmla="*/ 444341 w 1809750"/>
                <a:gd name="connsiteY5" fmla="*/ 9422 h 942975"/>
                <a:gd name="connsiteX6" fmla="*/ 446246 w 1809750"/>
                <a:gd name="connsiteY6" fmla="*/ 16090 h 942975"/>
                <a:gd name="connsiteX7" fmla="*/ 1745456 w 1809750"/>
                <a:gd name="connsiteY7" fmla="*/ 839050 h 942975"/>
                <a:gd name="connsiteX8" fmla="*/ 1381601 w 1809750"/>
                <a:gd name="connsiteY8" fmla="*/ 621880 h 942975"/>
                <a:gd name="connsiteX9" fmla="*/ 168116 w 1809750"/>
                <a:gd name="connsiteY9" fmla="*/ 304697 h 942975"/>
                <a:gd name="connsiteX10" fmla="*/ 147161 w 1809750"/>
                <a:gd name="connsiteY10" fmla="*/ 322795 h 942975"/>
                <a:gd name="connsiteX11" fmla="*/ 164306 w 1809750"/>
                <a:gd name="connsiteY11" fmla="*/ 342797 h 942975"/>
                <a:gd name="connsiteX12" fmla="*/ 1363504 w 1809750"/>
                <a:gd name="connsiteY12" fmla="*/ 657122 h 942975"/>
                <a:gd name="connsiteX13" fmla="*/ 1436846 w 1809750"/>
                <a:gd name="connsiteY13" fmla="*/ 694270 h 942975"/>
                <a:gd name="connsiteX14" fmla="*/ 97631 w 1809750"/>
                <a:gd name="connsiteY14" fmla="*/ 385660 h 942975"/>
                <a:gd name="connsiteX15" fmla="*/ 92869 w 1809750"/>
                <a:gd name="connsiteY15" fmla="*/ 390422 h 942975"/>
                <a:gd name="connsiteX16" fmla="*/ 97631 w 1809750"/>
                <a:gd name="connsiteY16" fmla="*/ 395185 h 942975"/>
                <a:gd name="connsiteX17" fmla="*/ 1475899 w 1809750"/>
                <a:gd name="connsiteY17" fmla="*/ 720940 h 942975"/>
                <a:gd name="connsiteX18" fmla="*/ 1397794 w 1809750"/>
                <a:gd name="connsiteY18" fmla="*/ 687602 h 942975"/>
                <a:gd name="connsiteX19" fmla="*/ 70009 w 1809750"/>
                <a:gd name="connsiteY19" fmla="*/ 446620 h 942975"/>
                <a:gd name="connsiteX20" fmla="*/ 50006 w 1809750"/>
                <a:gd name="connsiteY20" fmla="*/ 464717 h 942975"/>
                <a:gd name="connsiteX21" fmla="*/ 68104 w 1809750"/>
                <a:gd name="connsiteY21" fmla="*/ 484720 h 942975"/>
                <a:gd name="connsiteX22" fmla="*/ 1381601 w 1809750"/>
                <a:gd name="connsiteY22" fmla="*/ 721892 h 942975"/>
                <a:gd name="connsiteX23" fmla="*/ 1395889 w 1809750"/>
                <a:gd name="connsiteY23" fmla="*/ 727607 h 942975"/>
                <a:gd name="connsiteX24" fmla="*/ 11906 w 1809750"/>
                <a:gd name="connsiteY24" fmla="*/ 554252 h 942975"/>
                <a:gd name="connsiteX25" fmla="*/ 7144 w 1809750"/>
                <a:gd name="connsiteY25" fmla="*/ 559015 h 942975"/>
                <a:gd name="connsiteX26" fmla="*/ 11906 w 1809750"/>
                <a:gd name="connsiteY26" fmla="*/ 563777 h 942975"/>
                <a:gd name="connsiteX27" fmla="*/ 1484471 w 1809750"/>
                <a:gd name="connsiteY27" fmla="*/ 773327 h 942975"/>
                <a:gd name="connsiteX28" fmla="*/ 1486376 w 1809750"/>
                <a:gd name="connsiteY28" fmla="*/ 773327 h 942975"/>
                <a:gd name="connsiteX29" fmla="*/ 1490186 w 1809750"/>
                <a:gd name="connsiteY29" fmla="*/ 770470 h 942975"/>
                <a:gd name="connsiteX30" fmla="*/ 1785461 w 1809750"/>
                <a:gd name="connsiteY30" fmla="*/ 943825 h 942975"/>
                <a:gd name="connsiteX31" fmla="*/ 1811179 w 1809750"/>
                <a:gd name="connsiteY31" fmla="*/ 915250 h 942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09750" h="942975">
                  <a:moveTo>
                    <a:pt x="1811179" y="915250"/>
                  </a:moveTo>
                  <a:cubicBezTo>
                    <a:pt x="1810226" y="914297"/>
                    <a:pt x="1805464" y="910487"/>
                    <a:pt x="1796891" y="903820"/>
                  </a:cubicBezTo>
                  <a:lnTo>
                    <a:pt x="1809274" y="890485"/>
                  </a:lnTo>
                  <a:cubicBezTo>
                    <a:pt x="1807369" y="889532"/>
                    <a:pt x="1797844" y="880007"/>
                    <a:pt x="1779746" y="865720"/>
                  </a:cubicBezTo>
                  <a:cubicBezTo>
                    <a:pt x="1303496" y="268502"/>
                    <a:pt x="459581" y="12280"/>
                    <a:pt x="451009" y="7517"/>
                  </a:cubicBezTo>
                  <a:cubicBezTo>
                    <a:pt x="448151" y="6565"/>
                    <a:pt x="446246" y="7517"/>
                    <a:pt x="444341" y="9422"/>
                  </a:cubicBezTo>
                  <a:cubicBezTo>
                    <a:pt x="443389" y="11327"/>
                    <a:pt x="444341" y="14185"/>
                    <a:pt x="446246" y="16090"/>
                  </a:cubicBezTo>
                  <a:cubicBezTo>
                    <a:pt x="453866" y="19900"/>
                    <a:pt x="1267301" y="266597"/>
                    <a:pt x="1745456" y="839050"/>
                  </a:cubicBezTo>
                  <a:cubicBezTo>
                    <a:pt x="1678781" y="789520"/>
                    <a:pt x="1558766" y="707605"/>
                    <a:pt x="1381601" y="621880"/>
                  </a:cubicBezTo>
                  <a:cubicBezTo>
                    <a:pt x="1126331" y="498055"/>
                    <a:pt x="754856" y="350417"/>
                    <a:pt x="168116" y="304697"/>
                  </a:cubicBezTo>
                  <a:cubicBezTo>
                    <a:pt x="157639" y="303745"/>
                    <a:pt x="148114" y="311365"/>
                    <a:pt x="147161" y="322795"/>
                  </a:cubicBezTo>
                  <a:cubicBezTo>
                    <a:pt x="146209" y="333272"/>
                    <a:pt x="153829" y="341845"/>
                    <a:pt x="164306" y="342797"/>
                  </a:cubicBezTo>
                  <a:cubicBezTo>
                    <a:pt x="744379" y="388517"/>
                    <a:pt x="1110139" y="534250"/>
                    <a:pt x="1363504" y="657122"/>
                  </a:cubicBezTo>
                  <a:cubicBezTo>
                    <a:pt x="1389221" y="669505"/>
                    <a:pt x="1413986" y="681887"/>
                    <a:pt x="1436846" y="694270"/>
                  </a:cubicBezTo>
                  <a:cubicBezTo>
                    <a:pt x="791051" y="396137"/>
                    <a:pt x="105251" y="385660"/>
                    <a:pt x="97631" y="385660"/>
                  </a:cubicBezTo>
                  <a:cubicBezTo>
                    <a:pt x="94774" y="385660"/>
                    <a:pt x="92869" y="387565"/>
                    <a:pt x="92869" y="390422"/>
                  </a:cubicBezTo>
                  <a:cubicBezTo>
                    <a:pt x="92869" y="393280"/>
                    <a:pt x="94774" y="395185"/>
                    <a:pt x="97631" y="395185"/>
                  </a:cubicBezTo>
                  <a:cubicBezTo>
                    <a:pt x="106204" y="395185"/>
                    <a:pt x="819626" y="405662"/>
                    <a:pt x="1475899" y="720940"/>
                  </a:cubicBezTo>
                  <a:cubicBezTo>
                    <a:pt x="1451134" y="710462"/>
                    <a:pt x="1425416" y="699032"/>
                    <a:pt x="1397794" y="687602"/>
                  </a:cubicBezTo>
                  <a:cubicBezTo>
                    <a:pt x="1141571" y="582827"/>
                    <a:pt x="704374" y="473290"/>
                    <a:pt x="70009" y="446620"/>
                  </a:cubicBezTo>
                  <a:cubicBezTo>
                    <a:pt x="59531" y="446620"/>
                    <a:pt x="50959" y="454240"/>
                    <a:pt x="50006" y="464717"/>
                  </a:cubicBezTo>
                  <a:cubicBezTo>
                    <a:pt x="50006" y="475195"/>
                    <a:pt x="57626" y="483767"/>
                    <a:pt x="68104" y="484720"/>
                  </a:cubicBezTo>
                  <a:cubicBezTo>
                    <a:pt x="695801" y="511390"/>
                    <a:pt x="1128236" y="619975"/>
                    <a:pt x="1381601" y="721892"/>
                  </a:cubicBezTo>
                  <a:cubicBezTo>
                    <a:pt x="1386364" y="723797"/>
                    <a:pt x="1391126" y="725702"/>
                    <a:pt x="1395889" y="727607"/>
                  </a:cubicBezTo>
                  <a:cubicBezTo>
                    <a:pt x="758666" y="501865"/>
                    <a:pt x="19526" y="554252"/>
                    <a:pt x="11906" y="554252"/>
                  </a:cubicBezTo>
                  <a:cubicBezTo>
                    <a:pt x="9049" y="554252"/>
                    <a:pt x="7144" y="556157"/>
                    <a:pt x="7144" y="559015"/>
                  </a:cubicBezTo>
                  <a:cubicBezTo>
                    <a:pt x="7144" y="561872"/>
                    <a:pt x="9049" y="563777"/>
                    <a:pt x="11906" y="563777"/>
                  </a:cubicBezTo>
                  <a:cubicBezTo>
                    <a:pt x="20479" y="563777"/>
                    <a:pt x="831056" y="505675"/>
                    <a:pt x="1484471" y="773327"/>
                  </a:cubicBezTo>
                  <a:cubicBezTo>
                    <a:pt x="1485424" y="773327"/>
                    <a:pt x="1486376" y="773327"/>
                    <a:pt x="1486376" y="773327"/>
                  </a:cubicBezTo>
                  <a:cubicBezTo>
                    <a:pt x="1488281" y="773327"/>
                    <a:pt x="1489234" y="772375"/>
                    <a:pt x="1490186" y="770470"/>
                  </a:cubicBezTo>
                  <a:cubicBezTo>
                    <a:pt x="1690211" y="863815"/>
                    <a:pt x="1783556" y="942872"/>
                    <a:pt x="1785461" y="943825"/>
                  </a:cubicBezTo>
                  <a:lnTo>
                    <a:pt x="1811179" y="915250"/>
                  </a:lnTo>
                  <a:close/>
                </a:path>
              </a:pathLst>
            </a:custGeom>
            <a:solidFill>
              <a:srgbClr val="F9F8F7"/>
            </a:solidFill>
            <a:ln w="9525" cap="flat">
              <a:noFill/>
              <a:prstDash val="solid"/>
              <a:miter/>
            </a:ln>
          </p:spPr>
          <p:txBody>
            <a:bodyPr rtlCol="0" anchor="ctr"/>
            <a:lstStyle/>
            <a:p>
              <a:endParaRPr lang="en-US" sz="1200"/>
            </a:p>
          </p:txBody>
        </p:sp>
      </p:grpSp>
      <p:sp>
        <p:nvSpPr>
          <p:cNvPr id="108" name="Freeform: Shape 107">
            <a:extLst>
              <a:ext uri="{FF2B5EF4-FFF2-40B4-BE49-F238E27FC236}">
                <a16:creationId xmlns:a16="http://schemas.microsoft.com/office/drawing/2014/main" xmlns="" id="{61913734-5F44-4CF8-A643-8B76A30E4B03}"/>
              </a:ext>
            </a:extLst>
          </p:cNvPr>
          <p:cNvSpPr/>
          <p:nvPr/>
        </p:nvSpPr>
        <p:spPr>
          <a:xfrm>
            <a:off x="997407" y="1622504"/>
            <a:ext cx="2283662" cy="2178907"/>
          </a:xfrm>
          <a:custGeom>
            <a:avLst/>
            <a:gdLst>
              <a:gd name="connsiteX0" fmla="*/ 0 w 4567324"/>
              <a:gd name="connsiteY0" fmla="*/ 0 h 4357814"/>
              <a:gd name="connsiteX1" fmla="*/ 2186363 w 4567324"/>
              <a:gd name="connsiteY1" fmla="*/ 0 h 4357814"/>
              <a:gd name="connsiteX2" fmla="*/ 2186363 w 4567324"/>
              <a:gd name="connsiteY2" fmla="*/ 195535 h 4357814"/>
              <a:gd name="connsiteX3" fmla="*/ 195535 w 4567324"/>
              <a:gd name="connsiteY3" fmla="*/ 195535 h 4357814"/>
              <a:gd name="connsiteX4" fmla="*/ 195535 w 4567324"/>
              <a:gd name="connsiteY4" fmla="*/ 4162279 h 4357814"/>
              <a:gd name="connsiteX5" fmla="*/ 4371789 w 4567324"/>
              <a:gd name="connsiteY5" fmla="*/ 4162279 h 4357814"/>
              <a:gd name="connsiteX6" fmla="*/ 4371789 w 4567324"/>
              <a:gd name="connsiteY6" fmla="*/ 1765145 h 4357814"/>
              <a:gd name="connsiteX7" fmla="*/ 4567324 w 4567324"/>
              <a:gd name="connsiteY7" fmla="*/ 1765145 h 4357814"/>
              <a:gd name="connsiteX8" fmla="*/ 4567324 w 4567324"/>
              <a:gd name="connsiteY8" fmla="*/ 4357814 h 4357814"/>
              <a:gd name="connsiteX9" fmla="*/ 0 w 4567324"/>
              <a:gd name="connsiteY9" fmla="*/ 4357814 h 43578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67324" h="4357814">
                <a:moveTo>
                  <a:pt x="0" y="0"/>
                </a:moveTo>
                <a:lnTo>
                  <a:pt x="2186363" y="0"/>
                </a:lnTo>
                <a:lnTo>
                  <a:pt x="2186363" y="195535"/>
                </a:lnTo>
                <a:lnTo>
                  <a:pt x="195535" y="195535"/>
                </a:lnTo>
                <a:lnTo>
                  <a:pt x="195535" y="4162279"/>
                </a:lnTo>
                <a:lnTo>
                  <a:pt x="4371789" y="4162279"/>
                </a:lnTo>
                <a:lnTo>
                  <a:pt x="4371789" y="1765145"/>
                </a:lnTo>
                <a:lnTo>
                  <a:pt x="4567324" y="1765145"/>
                </a:lnTo>
                <a:lnTo>
                  <a:pt x="4567324" y="4357814"/>
                </a:lnTo>
                <a:lnTo>
                  <a:pt x="0" y="4357814"/>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tx1"/>
              </a:solidFill>
            </a:endParaRPr>
          </a:p>
        </p:txBody>
      </p:sp>
    </p:spTree>
    <p:extLst>
      <p:ext uri="{BB962C8B-B14F-4D97-AF65-F5344CB8AC3E}">
        <p14:creationId xmlns:p14="http://schemas.microsoft.com/office/powerpoint/2010/main" val="4041703064"/>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xmlns="" id="{A16C3E69-60A1-4C7B-BC8D-33310517741F}"/>
              </a:ext>
            </a:extLst>
          </p:cNvPr>
          <p:cNvSpPr>
            <a:spLocks noGrp="1"/>
          </p:cNvSpPr>
          <p:nvPr>
            <p:ph type="body" sz="quarter" idx="10"/>
          </p:nvPr>
        </p:nvSpPr>
        <p:spPr/>
        <p:txBody>
          <a:bodyPr>
            <a:normAutofit fontScale="62500" lnSpcReduction="20000"/>
          </a:bodyPr>
          <a:lstStyle/>
          <a:p>
            <a:r>
              <a:rPr lang="en-US" altLang="ko-KR" smtClean="0">
                <a:latin typeface="Cambria" pitchFamily="18" charset="0"/>
                <a:ea typeface="Cambria" pitchFamily="18" charset="0"/>
              </a:rPr>
              <a:t>TAM SAO THẤT BẢN</a:t>
            </a:r>
            <a:endParaRPr lang="en-US" dirty="0">
              <a:latin typeface="Cambria" pitchFamily="18" charset="0"/>
              <a:ea typeface="Cambria" pitchFamily="18" charset="0"/>
            </a:endParaRPr>
          </a:p>
        </p:txBody>
      </p:sp>
      <p:cxnSp>
        <p:nvCxnSpPr>
          <p:cNvPr id="38" name="Straight Connector 37">
            <a:extLst>
              <a:ext uri="{FF2B5EF4-FFF2-40B4-BE49-F238E27FC236}">
                <a16:creationId xmlns:a16="http://schemas.microsoft.com/office/drawing/2014/main" xmlns="" id="{DB266F0C-139C-4E50-B515-69EB212579AA}"/>
              </a:ext>
            </a:extLst>
          </p:cNvPr>
          <p:cNvCxnSpPr>
            <a:cxnSpLocks/>
          </p:cNvCxnSpPr>
          <p:nvPr/>
        </p:nvCxnSpPr>
        <p:spPr>
          <a:xfrm flipH="1">
            <a:off x="659425" y="2943681"/>
            <a:ext cx="7840540" cy="0"/>
          </a:xfrm>
          <a:prstGeom prst="line">
            <a:avLst/>
          </a:prstGeom>
          <a:ln w="63500">
            <a:solidFill>
              <a:schemeClr val="bg1"/>
            </a:solidFill>
            <a:headEnd type="triangle"/>
            <a:tailEnd type="oval"/>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xmlns="" id="{22397161-147B-47C1-B67F-06DCF3720536}"/>
              </a:ext>
            </a:extLst>
          </p:cNvPr>
          <p:cNvCxnSpPr/>
          <p:nvPr/>
        </p:nvCxnSpPr>
        <p:spPr>
          <a:xfrm>
            <a:off x="838200" y="2943681"/>
            <a:ext cx="0" cy="1008112"/>
          </a:xfrm>
          <a:prstGeom prst="line">
            <a:avLst/>
          </a:prstGeom>
          <a:ln w="25400">
            <a:solidFill>
              <a:schemeClr val="bg1"/>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xmlns="" id="{97C113A0-D8E1-4798-B208-4230A414EF5C}"/>
              </a:ext>
            </a:extLst>
          </p:cNvPr>
          <p:cNvCxnSpPr/>
          <p:nvPr/>
        </p:nvCxnSpPr>
        <p:spPr>
          <a:xfrm>
            <a:off x="4553182" y="2943681"/>
            <a:ext cx="0" cy="1008112"/>
          </a:xfrm>
          <a:prstGeom prst="line">
            <a:avLst/>
          </a:prstGeom>
          <a:ln w="25400">
            <a:solidFill>
              <a:schemeClr val="bg1"/>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xmlns="" id="{3FC7915D-B5E2-4A03-A87B-80D7A191B7B2}"/>
              </a:ext>
            </a:extLst>
          </p:cNvPr>
          <p:cNvCxnSpPr/>
          <p:nvPr/>
        </p:nvCxnSpPr>
        <p:spPr>
          <a:xfrm>
            <a:off x="2177359" y="1931856"/>
            <a:ext cx="0" cy="1008112"/>
          </a:xfrm>
          <a:prstGeom prst="line">
            <a:avLst/>
          </a:prstGeom>
          <a:ln w="25400">
            <a:solidFill>
              <a:schemeClr val="bg1"/>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xmlns="" id="{FDB4A01F-2A3D-475B-B64C-AB0C8BE6BFE9}"/>
              </a:ext>
            </a:extLst>
          </p:cNvPr>
          <p:cNvCxnSpPr/>
          <p:nvPr/>
        </p:nvCxnSpPr>
        <p:spPr>
          <a:xfrm>
            <a:off x="4661969" y="1931856"/>
            <a:ext cx="0" cy="1008112"/>
          </a:xfrm>
          <a:prstGeom prst="line">
            <a:avLst/>
          </a:prstGeom>
          <a:ln w="25400">
            <a:solidFill>
              <a:schemeClr val="bg1"/>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xmlns="" id="{1DEDA5DB-08CE-4629-994B-1D3D20E2329D}"/>
              </a:ext>
            </a:extLst>
          </p:cNvPr>
          <p:cNvCxnSpPr/>
          <p:nvPr/>
        </p:nvCxnSpPr>
        <p:spPr>
          <a:xfrm>
            <a:off x="7848600" y="1910052"/>
            <a:ext cx="0" cy="1008112"/>
          </a:xfrm>
          <a:prstGeom prst="line">
            <a:avLst/>
          </a:prstGeom>
          <a:ln w="25400">
            <a:solidFill>
              <a:schemeClr val="bg1"/>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56" name="TextBox 55">
            <a:extLst>
              <a:ext uri="{FF2B5EF4-FFF2-40B4-BE49-F238E27FC236}">
                <a16:creationId xmlns:a16="http://schemas.microsoft.com/office/drawing/2014/main" xmlns="" id="{0E500780-802C-406B-BE4E-34A96EBCBA0A}"/>
              </a:ext>
            </a:extLst>
          </p:cNvPr>
          <p:cNvSpPr txBox="1"/>
          <p:nvPr/>
        </p:nvSpPr>
        <p:spPr>
          <a:xfrm>
            <a:off x="881958" y="742950"/>
            <a:ext cx="1295401" cy="2031325"/>
          </a:xfrm>
          <a:prstGeom prst="rect">
            <a:avLst/>
          </a:prstGeom>
          <a:noFill/>
        </p:spPr>
        <p:txBody>
          <a:bodyPr wrap="square" rtlCol="0">
            <a:spAutoFit/>
          </a:bodyPr>
          <a:lstStyle/>
          <a:p>
            <a:r>
              <a:rPr lang="vi-VN" b="1">
                <a:solidFill>
                  <a:schemeClr val="bg1"/>
                </a:solidFill>
                <a:latin typeface="Cambria" pitchFamily="18" charset="0"/>
                <a:ea typeface="Cambria" pitchFamily="18" charset="0"/>
              </a:rPr>
              <a:t>GV chia lớp thành 4 đội, chuẩn bị giấy A4 chứa các câu nói</a:t>
            </a:r>
            <a:endParaRPr lang="en-US" b="1">
              <a:solidFill>
                <a:schemeClr val="bg1"/>
              </a:solidFill>
              <a:latin typeface="Cambria" pitchFamily="18" charset="0"/>
              <a:ea typeface="Cambria" pitchFamily="18" charset="0"/>
            </a:endParaRPr>
          </a:p>
        </p:txBody>
      </p:sp>
      <p:sp>
        <p:nvSpPr>
          <p:cNvPr id="34" name="TextBox 33">
            <a:extLst>
              <a:ext uri="{FF2B5EF4-FFF2-40B4-BE49-F238E27FC236}">
                <a16:creationId xmlns:a16="http://schemas.microsoft.com/office/drawing/2014/main" xmlns="" id="{0E500780-802C-406B-BE4E-34A96EBCBA0A}"/>
              </a:ext>
            </a:extLst>
          </p:cNvPr>
          <p:cNvSpPr txBox="1"/>
          <p:nvPr/>
        </p:nvSpPr>
        <p:spPr>
          <a:xfrm>
            <a:off x="3276599" y="886839"/>
            <a:ext cx="1295401" cy="2031325"/>
          </a:xfrm>
          <a:prstGeom prst="rect">
            <a:avLst/>
          </a:prstGeom>
          <a:noFill/>
        </p:spPr>
        <p:txBody>
          <a:bodyPr wrap="square" rtlCol="0">
            <a:spAutoFit/>
          </a:bodyPr>
          <a:lstStyle/>
          <a:p>
            <a:r>
              <a:rPr lang="vi-VN" b="1">
                <a:solidFill>
                  <a:schemeClr val="bg1"/>
                </a:solidFill>
                <a:latin typeface="Cambria" pitchFamily="18" charset="0"/>
                <a:ea typeface="Cambria" pitchFamily="18" charset="0"/>
              </a:rPr>
              <a:t>Lần lượt HS bàn 1 sẽ truyền tai nhỏ tuần tự đến HS bàn cuối</a:t>
            </a:r>
            <a:endParaRPr lang="en-US" b="1">
              <a:solidFill>
                <a:schemeClr val="bg1"/>
              </a:solidFill>
              <a:latin typeface="Cambria" pitchFamily="18" charset="0"/>
              <a:ea typeface="Cambria" pitchFamily="18" charset="0"/>
            </a:endParaRPr>
          </a:p>
        </p:txBody>
      </p:sp>
      <p:sp>
        <p:nvSpPr>
          <p:cNvPr id="35" name="TextBox 34">
            <a:extLst>
              <a:ext uri="{FF2B5EF4-FFF2-40B4-BE49-F238E27FC236}">
                <a16:creationId xmlns:a16="http://schemas.microsoft.com/office/drawing/2014/main" xmlns="" id="{0E500780-802C-406B-BE4E-34A96EBCBA0A}"/>
              </a:ext>
            </a:extLst>
          </p:cNvPr>
          <p:cNvSpPr txBox="1"/>
          <p:nvPr/>
        </p:nvSpPr>
        <p:spPr>
          <a:xfrm>
            <a:off x="5380823" y="1054693"/>
            <a:ext cx="2438399" cy="1754326"/>
          </a:xfrm>
          <a:prstGeom prst="rect">
            <a:avLst/>
          </a:prstGeom>
          <a:noFill/>
        </p:spPr>
        <p:txBody>
          <a:bodyPr wrap="square" rtlCol="0">
            <a:spAutoFit/>
          </a:bodyPr>
          <a:lstStyle/>
          <a:p>
            <a:r>
              <a:rPr lang="vi-VN" b="1">
                <a:solidFill>
                  <a:schemeClr val="bg1"/>
                </a:solidFill>
                <a:latin typeface="Cambria" pitchFamily="18" charset="0"/>
                <a:ea typeface="Cambria" pitchFamily="18" charset="0"/>
              </a:rPr>
              <a:t>Trò chơi kết thúc, HS bàn cuối đọc </a:t>
            </a:r>
            <a:r>
              <a:rPr lang="en-US" b="1">
                <a:solidFill>
                  <a:schemeClr val="bg1"/>
                </a:solidFill>
                <a:latin typeface="Cambria" pitchFamily="18" charset="0"/>
                <a:ea typeface="Cambria" pitchFamily="18" charset="0"/>
              </a:rPr>
              <a:t>lại câu được truyền, được nghe. </a:t>
            </a:r>
            <a:r>
              <a:rPr lang="vi-VN" b="1">
                <a:solidFill>
                  <a:schemeClr val="bg1"/>
                </a:solidFill>
                <a:latin typeface="Cambria" pitchFamily="18" charset="0"/>
                <a:ea typeface="Cambria" pitchFamily="18" charset="0"/>
              </a:rPr>
              <a:t>Đội nào số từ chính xác nhiều nhất sẽ chiến thắng</a:t>
            </a:r>
            <a:endParaRPr lang="en-US" b="1">
              <a:solidFill>
                <a:schemeClr val="bg1"/>
              </a:solidFill>
              <a:latin typeface="Cambria" pitchFamily="18" charset="0"/>
              <a:ea typeface="Cambria" pitchFamily="18" charset="0"/>
            </a:endParaRPr>
          </a:p>
        </p:txBody>
      </p:sp>
      <p:sp>
        <p:nvSpPr>
          <p:cNvPr id="36" name="TextBox 35">
            <a:extLst>
              <a:ext uri="{FF2B5EF4-FFF2-40B4-BE49-F238E27FC236}">
                <a16:creationId xmlns:a16="http://schemas.microsoft.com/office/drawing/2014/main" xmlns="" id="{0E500780-802C-406B-BE4E-34A96EBCBA0A}"/>
              </a:ext>
            </a:extLst>
          </p:cNvPr>
          <p:cNvSpPr txBox="1"/>
          <p:nvPr/>
        </p:nvSpPr>
        <p:spPr>
          <a:xfrm>
            <a:off x="874263" y="3012709"/>
            <a:ext cx="3697737" cy="2031325"/>
          </a:xfrm>
          <a:prstGeom prst="rect">
            <a:avLst/>
          </a:prstGeom>
          <a:noFill/>
        </p:spPr>
        <p:txBody>
          <a:bodyPr wrap="square" rtlCol="0">
            <a:spAutoFit/>
          </a:bodyPr>
          <a:lstStyle/>
          <a:p>
            <a:r>
              <a:rPr lang="vi-VN" b="1">
                <a:solidFill>
                  <a:schemeClr val="bg1"/>
                </a:solidFill>
                <a:latin typeface="Cambria" pitchFamily="18" charset="0"/>
                <a:ea typeface="Cambria" pitchFamily="18" charset="0"/>
              </a:rPr>
              <a:t>Câu hỏi sau trò chơi: Bạn nào được nghe lời dẫn trực tiếp? </a:t>
            </a:r>
            <a:r>
              <a:rPr lang="vi-VN" b="1">
                <a:latin typeface="Cambria" pitchFamily="18" charset="0"/>
                <a:ea typeface="Cambria" pitchFamily="18" charset="0"/>
              </a:rPr>
              <a:t>(Bạn đầu tiên)</a:t>
            </a:r>
            <a:endParaRPr lang="en-US" b="1">
              <a:latin typeface="Cambria" pitchFamily="18" charset="0"/>
              <a:ea typeface="Cambria" pitchFamily="18" charset="0"/>
            </a:endParaRPr>
          </a:p>
          <a:p>
            <a:r>
              <a:rPr lang="vi-VN" b="1">
                <a:solidFill>
                  <a:schemeClr val="bg1"/>
                </a:solidFill>
                <a:latin typeface="Cambria" pitchFamily="18" charset="0"/>
                <a:ea typeface="Cambria" pitchFamily="18" charset="0"/>
              </a:rPr>
              <a:t>Bạn nào nói lời dẫn gián tiếp </a:t>
            </a:r>
            <a:r>
              <a:rPr lang="vi-VN" b="1">
                <a:latin typeface="Cambria" pitchFamily="18" charset="0"/>
                <a:ea typeface="Cambria" pitchFamily="18" charset="0"/>
              </a:rPr>
              <a:t>(Các bạn khác)</a:t>
            </a:r>
            <a:endParaRPr lang="en-US" b="1">
              <a:latin typeface="Cambria" pitchFamily="18" charset="0"/>
              <a:ea typeface="Cambria" pitchFamily="18" charset="0"/>
            </a:endParaRPr>
          </a:p>
          <a:p>
            <a:r>
              <a:rPr lang="en-US" b="1">
                <a:solidFill>
                  <a:schemeClr val="bg1"/>
                </a:solidFill>
                <a:latin typeface="Cambria" pitchFamily="18" charset="0"/>
                <a:ea typeface="Cambria" pitchFamily="18" charset="0"/>
              </a:rPr>
              <a:t>Dựa vào đâu để các trích dẫn có cơ sở và hiệu quả trong bài viết?</a:t>
            </a:r>
          </a:p>
        </p:txBody>
      </p:sp>
      <p:sp>
        <p:nvSpPr>
          <p:cNvPr id="37" name="TextBox 36">
            <a:extLst>
              <a:ext uri="{FF2B5EF4-FFF2-40B4-BE49-F238E27FC236}">
                <a16:creationId xmlns:a16="http://schemas.microsoft.com/office/drawing/2014/main" xmlns="" id="{0E500780-802C-406B-BE4E-34A96EBCBA0A}"/>
              </a:ext>
            </a:extLst>
          </p:cNvPr>
          <p:cNvSpPr txBox="1"/>
          <p:nvPr/>
        </p:nvSpPr>
        <p:spPr>
          <a:xfrm>
            <a:off x="4661970" y="3081190"/>
            <a:ext cx="4405830" cy="2031325"/>
          </a:xfrm>
          <a:prstGeom prst="rect">
            <a:avLst/>
          </a:prstGeom>
          <a:noFill/>
        </p:spPr>
        <p:txBody>
          <a:bodyPr wrap="square" rtlCol="0">
            <a:spAutoFit/>
          </a:bodyPr>
          <a:lstStyle/>
          <a:p>
            <a:r>
              <a:rPr lang="en-US" b="1" smtClean="0">
                <a:solidFill>
                  <a:schemeClr val="bg1"/>
                </a:solidFill>
                <a:latin typeface="Cambria" pitchFamily="18" charset="0"/>
                <a:ea typeface="Cambria" pitchFamily="18" charset="0"/>
              </a:rPr>
              <a:t>+ </a:t>
            </a:r>
            <a:r>
              <a:rPr lang="en-US" b="1">
                <a:solidFill>
                  <a:schemeClr val="bg1"/>
                </a:solidFill>
                <a:latin typeface="Cambria" pitchFamily="18" charset="0"/>
                <a:ea typeface="Cambria" pitchFamily="18" charset="0"/>
              </a:rPr>
              <a:t>Chùm hoa súng xum xuê suốt mùa mưa.</a:t>
            </a:r>
          </a:p>
          <a:p>
            <a:r>
              <a:rPr lang="en-US" b="1">
                <a:solidFill>
                  <a:schemeClr val="bg1"/>
                </a:solidFill>
                <a:latin typeface="Cambria" pitchFamily="18" charset="0"/>
                <a:ea typeface="Cambria" pitchFamily="18" charset="0"/>
              </a:rPr>
              <a:t>+ Vịt lội ruộng rồi lặn, vịt rặn một hột vịt</a:t>
            </a:r>
          </a:p>
          <a:p>
            <a:r>
              <a:rPr lang="en-US" b="1">
                <a:solidFill>
                  <a:schemeClr val="bg1"/>
                </a:solidFill>
                <a:latin typeface="Cambria" pitchFamily="18" charset="0"/>
                <a:ea typeface="Cambria" pitchFamily="18" charset="0"/>
              </a:rPr>
              <a:t>+ Một thằng lùn nhảy vô lùm lượm cái chum lủng.</a:t>
            </a:r>
          </a:p>
          <a:p>
            <a:r>
              <a:rPr lang="en-US" b="1">
                <a:solidFill>
                  <a:schemeClr val="bg1"/>
                </a:solidFill>
                <a:latin typeface="Cambria" pitchFamily="18" charset="0"/>
                <a:ea typeface="Cambria" pitchFamily="18" charset="0"/>
              </a:rPr>
              <a:t>+ Chị nhặt rau rồi luộc em nhặt rau luộc rồi</a:t>
            </a:r>
          </a:p>
        </p:txBody>
      </p:sp>
    </p:spTree>
    <p:extLst>
      <p:ext uri="{BB962C8B-B14F-4D97-AF65-F5344CB8AC3E}">
        <p14:creationId xmlns:p14="http://schemas.microsoft.com/office/powerpoint/2010/main" val="3449708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9"/>
                                        </p:tgtEl>
                                        <p:attrNameLst>
                                          <p:attrName>style.visibility</p:attrName>
                                        </p:attrNameLst>
                                      </p:cBhvr>
                                      <p:to>
                                        <p:strVal val="visible"/>
                                      </p:to>
                                    </p:set>
                                    <p:anim calcmode="lin" valueType="num">
                                      <p:cBhvr additive="base">
                                        <p:cTn id="13" dur="500" fill="hold"/>
                                        <p:tgtEl>
                                          <p:spTgt spid="39"/>
                                        </p:tgtEl>
                                        <p:attrNameLst>
                                          <p:attrName>ppt_x</p:attrName>
                                        </p:attrNameLst>
                                      </p:cBhvr>
                                      <p:tavLst>
                                        <p:tav tm="0">
                                          <p:val>
                                            <p:strVal val="0-#ppt_w/2"/>
                                          </p:val>
                                        </p:tav>
                                        <p:tav tm="100000">
                                          <p:val>
                                            <p:strVal val="#ppt_x"/>
                                          </p:val>
                                        </p:tav>
                                      </p:tavLst>
                                    </p:anim>
                                    <p:anim calcmode="lin" valueType="num">
                                      <p:cBhvr additive="base">
                                        <p:cTn id="14" dur="500" fill="hold"/>
                                        <p:tgtEl>
                                          <p:spTgt spid="39"/>
                                        </p:tgtEl>
                                        <p:attrNameLst>
                                          <p:attrName>ppt_y</p:attrName>
                                        </p:attrNameLst>
                                      </p:cBhvr>
                                      <p:tavLst>
                                        <p:tav tm="0">
                                          <p:val>
                                            <p:strVal val="#ppt_y"/>
                                          </p:val>
                                        </p:tav>
                                        <p:tav tm="100000">
                                          <p:val>
                                            <p:strVal val="#ppt_y"/>
                                          </p:val>
                                        </p:tav>
                                      </p:tavLst>
                                    </p:anim>
                                  </p:childTnLst>
                                </p:cTn>
                              </p:par>
                              <p:par>
                                <p:cTn id="15" presetID="2" presetClass="entr" presetSubtype="8" fill="hold" nodeType="withEffect">
                                  <p:stCondLst>
                                    <p:cond delay="0"/>
                                  </p:stCondLst>
                                  <p:childTnLst>
                                    <p:set>
                                      <p:cBhvr>
                                        <p:cTn id="16" dur="1" fill="hold">
                                          <p:stCondLst>
                                            <p:cond delay="0"/>
                                          </p:stCondLst>
                                        </p:cTn>
                                        <p:tgtEl>
                                          <p:spTgt spid="38"/>
                                        </p:tgtEl>
                                        <p:attrNameLst>
                                          <p:attrName>style.visibility</p:attrName>
                                        </p:attrNameLst>
                                      </p:cBhvr>
                                      <p:to>
                                        <p:strVal val="visible"/>
                                      </p:to>
                                    </p:set>
                                    <p:anim calcmode="lin" valueType="num">
                                      <p:cBhvr additive="base">
                                        <p:cTn id="17" dur="500" fill="hold"/>
                                        <p:tgtEl>
                                          <p:spTgt spid="38"/>
                                        </p:tgtEl>
                                        <p:attrNameLst>
                                          <p:attrName>ppt_x</p:attrName>
                                        </p:attrNameLst>
                                      </p:cBhvr>
                                      <p:tavLst>
                                        <p:tav tm="0">
                                          <p:val>
                                            <p:strVal val="0-#ppt_w/2"/>
                                          </p:val>
                                        </p:tav>
                                        <p:tav tm="100000">
                                          <p:val>
                                            <p:strVal val="#ppt_x"/>
                                          </p:val>
                                        </p:tav>
                                      </p:tavLst>
                                    </p:anim>
                                    <p:anim calcmode="lin" valueType="num">
                                      <p:cBhvr additive="base">
                                        <p:cTn id="18" dur="500" fill="hold"/>
                                        <p:tgtEl>
                                          <p:spTgt spid="38"/>
                                        </p:tgtEl>
                                        <p:attrNameLst>
                                          <p:attrName>ppt_y</p:attrName>
                                        </p:attrNameLst>
                                      </p:cBhvr>
                                      <p:tavLst>
                                        <p:tav tm="0">
                                          <p:val>
                                            <p:strVal val="#ppt_y"/>
                                          </p:val>
                                        </p:tav>
                                        <p:tav tm="100000">
                                          <p:val>
                                            <p:strVal val="#ppt_y"/>
                                          </p:val>
                                        </p:tav>
                                      </p:tavLst>
                                    </p:anim>
                                  </p:childTnLst>
                                </p:cTn>
                              </p:par>
                              <p:par>
                                <p:cTn id="19" presetID="2" presetClass="entr" presetSubtype="8" fill="hold" nodeType="withEffect">
                                  <p:stCondLst>
                                    <p:cond delay="0"/>
                                  </p:stCondLst>
                                  <p:childTnLst>
                                    <p:set>
                                      <p:cBhvr>
                                        <p:cTn id="20" dur="1" fill="hold">
                                          <p:stCondLst>
                                            <p:cond delay="0"/>
                                          </p:stCondLst>
                                        </p:cTn>
                                        <p:tgtEl>
                                          <p:spTgt spid="51"/>
                                        </p:tgtEl>
                                        <p:attrNameLst>
                                          <p:attrName>style.visibility</p:attrName>
                                        </p:attrNameLst>
                                      </p:cBhvr>
                                      <p:to>
                                        <p:strVal val="visible"/>
                                      </p:to>
                                    </p:set>
                                    <p:anim calcmode="lin" valueType="num">
                                      <p:cBhvr additive="base">
                                        <p:cTn id="21" dur="500" fill="hold"/>
                                        <p:tgtEl>
                                          <p:spTgt spid="51"/>
                                        </p:tgtEl>
                                        <p:attrNameLst>
                                          <p:attrName>ppt_x</p:attrName>
                                        </p:attrNameLst>
                                      </p:cBhvr>
                                      <p:tavLst>
                                        <p:tav tm="0">
                                          <p:val>
                                            <p:strVal val="0-#ppt_w/2"/>
                                          </p:val>
                                        </p:tav>
                                        <p:tav tm="100000">
                                          <p:val>
                                            <p:strVal val="#ppt_x"/>
                                          </p:val>
                                        </p:tav>
                                      </p:tavLst>
                                    </p:anim>
                                    <p:anim calcmode="lin" valueType="num">
                                      <p:cBhvr additive="base">
                                        <p:cTn id="22" dur="500" fill="hold"/>
                                        <p:tgtEl>
                                          <p:spTgt spid="51"/>
                                        </p:tgtEl>
                                        <p:attrNameLst>
                                          <p:attrName>ppt_y</p:attrName>
                                        </p:attrNameLst>
                                      </p:cBhvr>
                                      <p:tavLst>
                                        <p:tav tm="0">
                                          <p:val>
                                            <p:strVal val="#ppt_y"/>
                                          </p:val>
                                        </p:tav>
                                        <p:tav tm="100000">
                                          <p:val>
                                            <p:strVal val="#ppt_y"/>
                                          </p:val>
                                        </p:tav>
                                      </p:tavLst>
                                    </p:anim>
                                  </p:childTnLst>
                                </p:cTn>
                              </p:par>
                              <p:par>
                                <p:cTn id="23" presetID="2" presetClass="entr" presetSubtype="8" fill="hold" nodeType="withEffect">
                                  <p:stCondLst>
                                    <p:cond delay="0"/>
                                  </p:stCondLst>
                                  <p:childTnLst>
                                    <p:set>
                                      <p:cBhvr>
                                        <p:cTn id="24" dur="1" fill="hold">
                                          <p:stCondLst>
                                            <p:cond delay="0"/>
                                          </p:stCondLst>
                                        </p:cTn>
                                        <p:tgtEl>
                                          <p:spTgt spid="52"/>
                                        </p:tgtEl>
                                        <p:attrNameLst>
                                          <p:attrName>style.visibility</p:attrName>
                                        </p:attrNameLst>
                                      </p:cBhvr>
                                      <p:to>
                                        <p:strVal val="visible"/>
                                      </p:to>
                                    </p:set>
                                    <p:anim calcmode="lin" valueType="num">
                                      <p:cBhvr additive="base">
                                        <p:cTn id="25" dur="500" fill="hold"/>
                                        <p:tgtEl>
                                          <p:spTgt spid="52"/>
                                        </p:tgtEl>
                                        <p:attrNameLst>
                                          <p:attrName>ppt_x</p:attrName>
                                        </p:attrNameLst>
                                      </p:cBhvr>
                                      <p:tavLst>
                                        <p:tav tm="0">
                                          <p:val>
                                            <p:strVal val="0-#ppt_w/2"/>
                                          </p:val>
                                        </p:tav>
                                        <p:tav tm="100000">
                                          <p:val>
                                            <p:strVal val="#ppt_x"/>
                                          </p:val>
                                        </p:tav>
                                      </p:tavLst>
                                    </p:anim>
                                    <p:anim calcmode="lin" valueType="num">
                                      <p:cBhvr additive="base">
                                        <p:cTn id="26" dur="500" fill="hold"/>
                                        <p:tgtEl>
                                          <p:spTgt spid="52"/>
                                        </p:tgtEl>
                                        <p:attrNameLst>
                                          <p:attrName>ppt_y</p:attrName>
                                        </p:attrNameLst>
                                      </p:cBhvr>
                                      <p:tavLst>
                                        <p:tav tm="0">
                                          <p:val>
                                            <p:strVal val="#ppt_y"/>
                                          </p:val>
                                        </p:tav>
                                        <p:tav tm="100000">
                                          <p:val>
                                            <p:strVal val="#ppt_y"/>
                                          </p:val>
                                        </p:tav>
                                      </p:tavLst>
                                    </p:anim>
                                  </p:childTnLst>
                                </p:cTn>
                              </p:par>
                              <p:par>
                                <p:cTn id="27" presetID="2" presetClass="entr" presetSubtype="8" fill="hold" nodeType="withEffect">
                                  <p:stCondLst>
                                    <p:cond delay="0"/>
                                  </p:stCondLst>
                                  <p:childTnLst>
                                    <p:set>
                                      <p:cBhvr>
                                        <p:cTn id="28" dur="1" fill="hold">
                                          <p:stCondLst>
                                            <p:cond delay="0"/>
                                          </p:stCondLst>
                                        </p:cTn>
                                        <p:tgtEl>
                                          <p:spTgt spid="41"/>
                                        </p:tgtEl>
                                        <p:attrNameLst>
                                          <p:attrName>style.visibility</p:attrName>
                                        </p:attrNameLst>
                                      </p:cBhvr>
                                      <p:to>
                                        <p:strVal val="visible"/>
                                      </p:to>
                                    </p:set>
                                    <p:anim calcmode="lin" valueType="num">
                                      <p:cBhvr additive="base">
                                        <p:cTn id="29" dur="500" fill="hold"/>
                                        <p:tgtEl>
                                          <p:spTgt spid="41"/>
                                        </p:tgtEl>
                                        <p:attrNameLst>
                                          <p:attrName>ppt_x</p:attrName>
                                        </p:attrNameLst>
                                      </p:cBhvr>
                                      <p:tavLst>
                                        <p:tav tm="0">
                                          <p:val>
                                            <p:strVal val="0-#ppt_w/2"/>
                                          </p:val>
                                        </p:tav>
                                        <p:tav tm="100000">
                                          <p:val>
                                            <p:strVal val="#ppt_x"/>
                                          </p:val>
                                        </p:tav>
                                      </p:tavLst>
                                    </p:anim>
                                    <p:anim calcmode="lin" valueType="num">
                                      <p:cBhvr additive="base">
                                        <p:cTn id="30" dur="500" fill="hold"/>
                                        <p:tgtEl>
                                          <p:spTgt spid="41"/>
                                        </p:tgtEl>
                                        <p:attrNameLst>
                                          <p:attrName>ppt_y</p:attrName>
                                        </p:attrNameLst>
                                      </p:cBhvr>
                                      <p:tavLst>
                                        <p:tav tm="0">
                                          <p:val>
                                            <p:strVal val="#ppt_y"/>
                                          </p:val>
                                        </p:tav>
                                        <p:tav tm="100000">
                                          <p:val>
                                            <p:strVal val="#ppt_y"/>
                                          </p:val>
                                        </p:tav>
                                      </p:tavLst>
                                    </p:anim>
                                  </p:childTnLst>
                                </p:cTn>
                              </p:par>
                              <p:par>
                                <p:cTn id="31" presetID="2" presetClass="entr" presetSubtype="8" fill="hold" nodeType="withEffect">
                                  <p:stCondLst>
                                    <p:cond delay="0"/>
                                  </p:stCondLst>
                                  <p:childTnLst>
                                    <p:set>
                                      <p:cBhvr>
                                        <p:cTn id="32" dur="1" fill="hold">
                                          <p:stCondLst>
                                            <p:cond delay="0"/>
                                          </p:stCondLst>
                                        </p:cTn>
                                        <p:tgtEl>
                                          <p:spTgt spid="53"/>
                                        </p:tgtEl>
                                        <p:attrNameLst>
                                          <p:attrName>style.visibility</p:attrName>
                                        </p:attrNameLst>
                                      </p:cBhvr>
                                      <p:to>
                                        <p:strVal val="visible"/>
                                      </p:to>
                                    </p:set>
                                    <p:anim calcmode="lin" valueType="num">
                                      <p:cBhvr additive="base">
                                        <p:cTn id="33" dur="500" fill="hold"/>
                                        <p:tgtEl>
                                          <p:spTgt spid="53"/>
                                        </p:tgtEl>
                                        <p:attrNameLst>
                                          <p:attrName>ppt_x</p:attrName>
                                        </p:attrNameLst>
                                      </p:cBhvr>
                                      <p:tavLst>
                                        <p:tav tm="0">
                                          <p:val>
                                            <p:strVal val="0-#ppt_w/2"/>
                                          </p:val>
                                        </p:tav>
                                        <p:tav tm="100000">
                                          <p:val>
                                            <p:strVal val="#ppt_x"/>
                                          </p:val>
                                        </p:tav>
                                      </p:tavLst>
                                    </p:anim>
                                    <p:anim calcmode="lin" valueType="num">
                                      <p:cBhvr additive="base">
                                        <p:cTn id="34" dur="500" fill="hold"/>
                                        <p:tgtEl>
                                          <p:spTgt spid="53"/>
                                        </p:tgtEl>
                                        <p:attrNameLst>
                                          <p:attrName>ppt_y</p:attrName>
                                        </p:attrNameLst>
                                      </p:cBhvr>
                                      <p:tavLst>
                                        <p:tav tm="0">
                                          <p:val>
                                            <p:strVal val="#ppt_y"/>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56"/>
                                        </p:tgtEl>
                                        <p:attrNameLst>
                                          <p:attrName>style.visibility</p:attrName>
                                        </p:attrNameLst>
                                      </p:cBhvr>
                                      <p:to>
                                        <p:strVal val="visible"/>
                                      </p:to>
                                    </p:set>
                                    <p:anim calcmode="lin" valueType="num">
                                      <p:cBhvr additive="base">
                                        <p:cTn id="39" dur="500" fill="hold"/>
                                        <p:tgtEl>
                                          <p:spTgt spid="56"/>
                                        </p:tgtEl>
                                        <p:attrNameLst>
                                          <p:attrName>ppt_x</p:attrName>
                                        </p:attrNameLst>
                                      </p:cBhvr>
                                      <p:tavLst>
                                        <p:tav tm="0">
                                          <p:val>
                                            <p:strVal val="#ppt_x"/>
                                          </p:val>
                                        </p:tav>
                                        <p:tav tm="100000">
                                          <p:val>
                                            <p:strVal val="#ppt_x"/>
                                          </p:val>
                                        </p:tav>
                                      </p:tavLst>
                                    </p:anim>
                                    <p:anim calcmode="lin" valueType="num">
                                      <p:cBhvr additive="base">
                                        <p:cTn id="40" dur="500" fill="hold"/>
                                        <p:tgtEl>
                                          <p:spTgt spid="56"/>
                                        </p:tgtEl>
                                        <p:attrNameLst>
                                          <p:attrName>ppt_y</p:attrName>
                                        </p:attrNameLst>
                                      </p:cBhvr>
                                      <p:tavLst>
                                        <p:tav tm="0">
                                          <p:val>
                                            <p:strVal val="1+#ppt_h/2"/>
                                          </p:val>
                                        </p:tav>
                                        <p:tav tm="100000">
                                          <p:val>
                                            <p:strVal val="#ppt_y"/>
                                          </p:val>
                                        </p:tav>
                                      </p:tavLst>
                                    </p:anim>
                                  </p:childTnLst>
                                </p:cTn>
                              </p:par>
                            </p:childTnLst>
                          </p:cTn>
                        </p:par>
                        <p:par>
                          <p:cTn id="41" fill="hold">
                            <p:stCondLst>
                              <p:cond delay="500"/>
                            </p:stCondLst>
                            <p:childTnLst>
                              <p:par>
                                <p:cTn id="42" presetID="2" presetClass="entr" presetSubtype="12" fill="hold" grpId="0" nodeType="afterEffect">
                                  <p:stCondLst>
                                    <p:cond delay="0"/>
                                  </p:stCondLst>
                                  <p:childTnLst>
                                    <p:set>
                                      <p:cBhvr>
                                        <p:cTn id="43" dur="1" fill="hold">
                                          <p:stCondLst>
                                            <p:cond delay="0"/>
                                          </p:stCondLst>
                                        </p:cTn>
                                        <p:tgtEl>
                                          <p:spTgt spid="34"/>
                                        </p:tgtEl>
                                        <p:attrNameLst>
                                          <p:attrName>style.visibility</p:attrName>
                                        </p:attrNameLst>
                                      </p:cBhvr>
                                      <p:to>
                                        <p:strVal val="visible"/>
                                      </p:to>
                                    </p:set>
                                    <p:anim calcmode="lin" valueType="num">
                                      <p:cBhvr additive="base">
                                        <p:cTn id="44" dur="500" fill="hold"/>
                                        <p:tgtEl>
                                          <p:spTgt spid="34"/>
                                        </p:tgtEl>
                                        <p:attrNameLst>
                                          <p:attrName>ppt_x</p:attrName>
                                        </p:attrNameLst>
                                      </p:cBhvr>
                                      <p:tavLst>
                                        <p:tav tm="0">
                                          <p:val>
                                            <p:strVal val="0-#ppt_w/2"/>
                                          </p:val>
                                        </p:tav>
                                        <p:tav tm="100000">
                                          <p:val>
                                            <p:strVal val="#ppt_x"/>
                                          </p:val>
                                        </p:tav>
                                      </p:tavLst>
                                    </p:anim>
                                    <p:anim calcmode="lin" valueType="num">
                                      <p:cBhvr additive="base">
                                        <p:cTn id="45" dur="500" fill="hold"/>
                                        <p:tgtEl>
                                          <p:spTgt spid="34"/>
                                        </p:tgtEl>
                                        <p:attrNameLst>
                                          <p:attrName>ppt_y</p:attrName>
                                        </p:attrNameLst>
                                      </p:cBhvr>
                                      <p:tavLst>
                                        <p:tav tm="0">
                                          <p:val>
                                            <p:strVal val="1+#ppt_h/2"/>
                                          </p:val>
                                        </p:tav>
                                        <p:tav tm="100000">
                                          <p:val>
                                            <p:strVal val="#ppt_y"/>
                                          </p:val>
                                        </p:tav>
                                      </p:tavLst>
                                    </p:anim>
                                  </p:childTnLst>
                                </p:cTn>
                              </p:par>
                              <p:par>
                                <p:cTn id="46" presetID="2" presetClass="entr" presetSubtype="8" fill="hold" grpId="0" nodeType="withEffect">
                                  <p:stCondLst>
                                    <p:cond delay="0"/>
                                  </p:stCondLst>
                                  <p:childTnLst>
                                    <p:set>
                                      <p:cBhvr>
                                        <p:cTn id="47" dur="1" fill="hold">
                                          <p:stCondLst>
                                            <p:cond delay="0"/>
                                          </p:stCondLst>
                                        </p:cTn>
                                        <p:tgtEl>
                                          <p:spTgt spid="35"/>
                                        </p:tgtEl>
                                        <p:attrNameLst>
                                          <p:attrName>style.visibility</p:attrName>
                                        </p:attrNameLst>
                                      </p:cBhvr>
                                      <p:to>
                                        <p:strVal val="visible"/>
                                      </p:to>
                                    </p:set>
                                    <p:anim calcmode="lin" valueType="num">
                                      <p:cBhvr additive="base">
                                        <p:cTn id="48" dur="500" fill="hold"/>
                                        <p:tgtEl>
                                          <p:spTgt spid="35"/>
                                        </p:tgtEl>
                                        <p:attrNameLst>
                                          <p:attrName>ppt_x</p:attrName>
                                        </p:attrNameLst>
                                      </p:cBhvr>
                                      <p:tavLst>
                                        <p:tav tm="0">
                                          <p:val>
                                            <p:strVal val="0-#ppt_w/2"/>
                                          </p:val>
                                        </p:tav>
                                        <p:tav tm="100000">
                                          <p:val>
                                            <p:strVal val="#ppt_x"/>
                                          </p:val>
                                        </p:tav>
                                      </p:tavLst>
                                    </p:anim>
                                    <p:anim calcmode="lin" valueType="num">
                                      <p:cBhvr additive="base">
                                        <p:cTn id="49" dur="500" fill="hold"/>
                                        <p:tgtEl>
                                          <p:spTgt spid="35"/>
                                        </p:tgtEl>
                                        <p:attrNameLst>
                                          <p:attrName>ppt_y</p:attrName>
                                        </p:attrNameLst>
                                      </p:cBhvr>
                                      <p:tavLst>
                                        <p:tav tm="0">
                                          <p:val>
                                            <p:strVal val="#ppt_y"/>
                                          </p:val>
                                        </p:tav>
                                        <p:tav tm="100000">
                                          <p:val>
                                            <p:strVal val="#ppt_y"/>
                                          </p:val>
                                        </p:tav>
                                      </p:tavLst>
                                    </p:anim>
                                  </p:childTnLst>
                                </p:cTn>
                              </p:par>
                            </p:childTnLst>
                          </p:cTn>
                        </p:par>
                        <p:par>
                          <p:cTn id="50" fill="hold">
                            <p:stCondLst>
                              <p:cond delay="1000"/>
                            </p:stCondLst>
                            <p:childTnLst>
                              <p:par>
                                <p:cTn id="51" presetID="2" presetClass="entr" presetSubtype="9" fill="hold" grpId="0" nodeType="afterEffect">
                                  <p:stCondLst>
                                    <p:cond delay="0"/>
                                  </p:stCondLst>
                                  <p:childTnLst>
                                    <p:set>
                                      <p:cBhvr>
                                        <p:cTn id="52" dur="1" fill="hold">
                                          <p:stCondLst>
                                            <p:cond delay="0"/>
                                          </p:stCondLst>
                                        </p:cTn>
                                        <p:tgtEl>
                                          <p:spTgt spid="36"/>
                                        </p:tgtEl>
                                        <p:attrNameLst>
                                          <p:attrName>style.visibility</p:attrName>
                                        </p:attrNameLst>
                                      </p:cBhvr>
                                      <p:to>
                                        <p:strVal val="visible"/>
                                      </p:to>
                                    </p:set>
                                    <p:anim calcmode="lin" valueType="num">
                                      <p:cBhvr additive="base">
                                        <p:cTn id="53" dur="500" fill="hold"/>
                                        <p:tgtEl>
                                          <p:spTgt spid="36"/>
                                        </p:tgtEl>
                                        <p:attrNameLst>
                                          <p:attrName>ppt_x</p:attrName>
                                        </p:attrNameLst>
                                      </p:cBhvr>
                                      <p:tavLst>
                                        <p:tav tm="0">
                                          <p:val>
                                            <p:strVal val="0-#ppt_w/2"/>
                                          </p:val>
                                        </p:tav>
                                        <p:tav tm="100000">
                                          <p:val>
                                            <p:strVal val="#ppt_x"/>
                                          </p:val>
                                        </p:tav>
                                      </p:tavLst>
                                    </p:anim>
                                    <p:anim calcmode="lin" valueType="num">
                                      <p:cBhvr additive="base">
                                        <p:cTn id="54" dur="500" fill="hold"/>
                                        <p:tgtEl>
                                          <p:spTgt spid="36"/>
                                        </p:tgtEl>
                                        <p:attrNameLst>
                                          <p:attrName>ppt_y</p:attrName>
                                        </p:attrNameLst>
                                      </p:cBhvr>
                                      <p:tavLst>
                                        <p:tav tm="0">
                                          <p:val>
                                            <p:strVal val="0-#ppt_h/2"/>
                                          </p:val>
                                        </p:tav>
                                        <p:tav tm="100000">
                                          <p:val>
                                            <p:strVal val="#ppt_y"/>
                                          </p:val>
                                        </p:tav>
                                      </p:tavLst>
                                    </p:anim>
                                  </p:childTnLst>
                                </p:cTn>
                              </p:par>
                            </p:childTnLst>
                          </p:cTn>
                        </p:par>
                        <p:par>
                          <p:cTn id="55" fill="hold">
                            <p:stCondLst>
                              <p:cond delay="1500"/>
                            </p:stCondLst>
                            <p:childTnLst>
                              <p:par>
                                <p:cTn id="56" presetID="2" presetClass="entr" presetSubtype="3" fill="hold" grpId="0" nodeType="afterEffect">
                                  <p:stCondLst>
                                    <p:cond delay="0"/>
                                  </p:stCondLst>
                                  <p:childTnLst>
                                    <p:set>
                                      <p:cBhvr>
                                        <p:cTn id="57" dur="1" fill="hold">
                                          <p:stCondLst>
                                            <p:cond delay="0"/>
                                          </p:stCondLst>
                                        </p:cTn>
                                        <p:tgtEl>
                                          <p:spTgt spid="37"/>
                                        </p:tgtEl>
                                        <p:attrNameLst>
                                          <p:attrName>style.visibility</p:attrName>
                                        </p:attrNameLst>
                                      </p:cBhvr>
                                      <p:to>
                                        <p:strVal val="visible"/>
                                      </p:to>
                                    </p:set>
                                    <p:anim calcmode="lin" valueType="num">
                                      <p:cBhvr additive="base">
                                        <p:cTn id="58" dur="500" fill="hold"/>
                                        <p:tgtEl>
                                          <p:spTgt spid="37"/>
                                        </p:tgtEl>
                                        <p:attrNameLst>
                                          <p:attrName>ppt_x</p:attrName>
                                        </p:attrNameLst>
                                      </p:cBhvr>
                                      <p:tavLst>
                                        <p:tav tm="0">
                                          <p:val>
                                            <p:strVal val="1+#ppt_w/2"/>
                                          </p:val>
                                        </p:tav>
                                        <p:tav tm="100000">
                                          <p:val>
                                            <p:strVal val="#ppt_x"/>
                                          </p:val>
                                        </p:tav>
                                      </p:tavLst>
                                    </p:anim>
                                    <p:anim calcmode="lin" valueType="num">
                                      <p:cBhvr additive="base">
                                        <p:cTn id="59" dur="500" fill="hold"/>
                                        <p:tgtEl>
                                          <p:spTgt spid="37"/>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6" grpId="0"/>
      <p:bldP spid="34" grpId="0"/>
      <p:bldP spid="35" grpId="0"/>
      <p:bldP spid="36" grpId="0"/>
      <p:bldP spid="3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Freeform 13">
            <a:extLst>
              <a:ext uri="{FF2B5EF4-FFF2-40B4-BE49-F238E27FC236}">
                <a16:creationId xmlns:a16="http://schemas.microsoft.com/office/drawing/2014/main" xmlns="" id="{4A70C31F-14BC-4E9D-B047-9E9AA8F1BA64}"/>
              </a:ext>
            </a:extLst>
          </p:cNvPr>
          <p:cNvSpPr>
            <a:spLocks/>
          </p:cNvSpPr>
          <p:nvPr/>
        </p:nvSpPr>
        <p:spPr bwMode="auto">
          <a:xfrm rot="8950285" flipV="1">
            <a:off x="1197649" y="2714547"/>
            <a:ext cx="2186246" cy="3277426"/>
          </a:xfrm>
          <a:custGeom>
            <a:avLst/>
            <a:gdLst>
              <a:gd name="T0" fmla="*/ 388 w 2127"/>
              <a:gd name="T1" fmla="*/ 1550 h 3157"/>
              <a:gd name="T2" fmla="*/ 312 w 2127"/>
              <a:gd name="T3" fmla="*/ 1481 h 3157"/>
              <a:gd name="T4" fmla="*/ 259 w 2127"/>
              <a:gd name="T5" fmla="*/ 1260 h 3157"/>
              <a:gd name="T6" fmla="*/ 380 w 2127"/>
              <a:gd name="T7" fmla="*/ 1152 h 3157"/>
              <a:gd name="T8" fmla="*/ 318 w 2127"/>
              <a:gd name="T9" fmla="*/ 915 h 3157"/>
              <a:gd name="T10" fmla="*/ 345 w 2127"/>
              <a:gd name="T11" fmla="*/ 802 h 3157"/>
              <a:gd name="T12" fmla="*/ 349 w 2127"/>
              <a:gd name="T13" fmla="*/ 635 h 3157"/>
              <a:gd name="T14" fmla="*/ 421 w 2127"/>
              <a:gd name="T15" fmla="*/ 485 h 3157"/>
              <a:gd name="T16" fmla="*/ 561 w 2127"/>
              <a:gd name="T17" fmla="*/ 367 h 3157"/>
              <a:gd name="T18" fmla="*/ 569 w 2127"/>
              <a:gd name="T19" fmla="*/ 271 h 3157"/>
              <a:gd name="T20" fmla="*/ 561 w 2127"/>
              <a:gd name="T21" fmla="*/ 181 h 3157"/>
              <a:gd name="T22" fmla="*/ 625 w 2127"/>
              <a:gd name="T23" fmla="*/ 148 h 3157"/>
              <a:gd name="T24" fmla="*/ 769 w 2127"/>
              <a:gd name="T25" fmla="*/ 90 h 3157"/>
              <a:gd name="T26" fmla="*/ 909 w 2127"/>
              <a:gd name="T27" fmla="*/ 57 h 3157"/>
              <a:gd name="T28" fmla="*/ 1114 w 2127"/>
              <a:gd name="T29" fmla="*/ 148 h 3157"/>
              <a:gd name="T30" fmla="*/ 1236 w 2127"/>
              <a:gd name="T31" fmla="*/ 300 h 3157"/>
              <a:gd name="T32" fmla="*/ 1447 w 2127"/>
              <a:gd name="T33" fmla="*/ 373 h 3157"/>
              <a:gd name="T34" fmla="*/ 1554 w 2127"/>
              <a:gd name="T35" fmla="*/ 475 h 3157"/>
              <a:gd name="T36" fmla="*/ 1775 w 2127"/>
              <a:gd name="T37" fmla="*/ 691 h 3157"/>
              <a:gd name="T38" fmla="*/ 1677 w 2127"/>
              <a:gd name="T39" fmla="*/ 814 h 3157"/>
              <a:gd name="T40" fmla="*/ 1939 w 2127"/>
              <a:gd name="T41" fmla="*/ 1097 h 3157"/>
              <a:gd name="T42" fmla="*/ 1890 w 2127"/>
              <a:gd name="T43" fmla="*/ 1273 h 3157"/>
              <a:gd name="T44" fmla="*/ 2095 w 2127"/>
              <a:gd name="T45" fmla="*/ 1310 h 3157"/>
              <a:gd name="T46" fmla="*/ 1794 w 2127"/>
              <a:gd name="T47" fmla="*/ 1274 h 3157"/>
              <a:gd name="T48" fmla="*/ 1811 w 2127"/>
              <a:gd name="T49" fmla="*/ 1429 h 3157"/>
              <a:gd name="T50" fmla="*/ 1930 w 2127"/>
              <a:gd name="T51" fmla="*/ 1478 h 3157"/>
              <a:gd name="T52" fmla="*/ 1627 w 2127"/>
              <a:gd name="T53" fmla="*/ 1415 h 3157"/>
              <a:gd name="T54" fmla="*/ 1667 w 2127"/>
              <a:gd name="T55" fmla="*/ 1497 h 3157"/>
              <a:gd name="T56" fmla="*/ 1629 w 2127"/>
              <a:gd name="T57" fmla="*/ 1664 h 3157"/>
              <a:gd name="T58" fmla="*/ 1496 w 2127"/>
              <a:gd name="T59" fmla="*/ 1500 h 3157"/>
              <a:gd name="T60" fmla="*/ 1532 w 2127"/>
              <a:gd name="T61" fmla="*/ 1589 h 3157"/>
              <a:gd name="T62" fmla="*/ 1509 w 2127"/>
              <a:gd name="T63" fmla="*/ 1647 h 3157"/>
              <a:gd name="T64" fmla="*/ 1579 w 2127"/>
              <a:gd name="T65" fmla="*/ 1799 h 3157"/>
              <a:gd name="T66" fmla="*/ 1631 w 2127"/>
              <a:gd name="T67" fmla="*/ 2080 h 3157"/>
              <a:gd name="T68" fmla="*/ 1652 w 2127"/>
              <a:gd name="T69" fmla="*/ 2242 h 3157"/>
              <a:gd name="T70" fmla="*/ 1572 w 2127"/>
              <a:gd name="T71" fmla="*/ 2303 h 3157"/>
              <a:gd name="T72" fmla="*/ 1567 w 2127"/>
              <a:gd name="T73" fmla="*/ 2433 h 3157"/>
              <a:gd name="T74" fmla="*/ 1498 w 2127"/>
              <a:gd name="T75" fmla="*/ 2455 h 3157"/>
              <a:gd name="T76" fmla="*/ 1384 w 2127"/>
              <a:gd name="T77" fmla="*/ 2483 h 3157"/>
              <a:gd name="T78" fmla="*/ 1251 w 2127"/>
              <a:gd name="T79" fmla="*/ 2679 h 3157"/>
              <a:gd name="T80" fmla="*/ 998 w 2127"/>
              <a:gd name="T81" fmla="*/ 2538 h 3157"/>
              <a:gd name="T82" fmla="*/ 790 w 2127"/>
              <a:gd name="T83" fmla="*/ 2468 h 3157"/>
              <a:gd name="T84" fmla="*/ 649 w 2127"/>
              <a:gd name="T85" fmla="*/ 2321 h 3157"/>
              <a:gd name="T86" fmla="*/ 513 w 2127"/>
              <a:gd name="T87" fmla="*/ 2337 h 3157"/>
              <a:gd name="T88" fmla="*/ 574 w 2127"/>
              <a:gd name="T89" fmla="*/ 2476 h 3157"/>
              <a:gd name="T90" fmla="*/ 545 w 2127"/>
              <a:gd name="T91" fmla="*/ 2580 h 3157"/>
              <a:gd name="T92" fmla="*/ 349 w 2127"/>
              <a:gd name="T93" fmla="*/ 2754 h 3157"/>
              <a:gd name="T94" fmla="*/ 407 w 2127"/>
              <a:gd name="T95" fmla="*/ 2783 h 3157"/>
              <a:gd name="T96" fmla="*/ 456 w 2127"/>
              <a:gd name="T97" fmla="*/ 2817 h 3157"/>
              <a:gd name="T98" fmla="*/ 449 w 2127"/>
              <a:gd name="T99" fmla="*/ 2968 h 3157"/>
              <a:gd name="T100" fmla="*/ 392 w 2127"/>
              <a:gd name="T101" fmla="*/ 3084 h 3157"/>
              <a:gd name="T102" fmla="*/ 349 w 2127"/>
              <a:gd name="T103" fmla="*/ 3149 h 3157"/>
              <a:gd name="T104" fmla="*/ 164 w 2127"/>
              <a:gd name="T105" fmla="*/ 3145 h 3157"/>
              <a:gd name="T106" fmla="*/ 18 w 2127"/>
              <a:gd name="T107" fmla="*/ 2940 h 3157"/>
              <a:gd name="T108" fmla="*/ 139 w 2127"/>
              <a:gd name="T109" fmla="*/ 2743 h 3157"/>
              <a:gd name="T110" fmla="*/ 100 w 2127"/>
              <a:gd name="T111" fmla="*/ 2541 h 3157"/>
              <a:gd name="T112" fmla="*/ 211 w 2127"/>
              <a:gd name="T113" fmla="*/ 2293 h 3157"/>
              <a:gd name="T114" fmla="*/ 341 w 2127"/>
              <a:gd name="T115" fmla="*/ 2266 h 3157"/>
              <a:gd name="T116" fmla="*/ 417 w 2127"/>
              <a:gd name="T117" fmla="*/ 2296 h 3157"/>
              <a:gd name="T118" fmla="*/ 508 w 2127"/>
              <a:gd name="T119" fmla="*/ 2062 h 3157"/>
              <a:gd name="T120" fmla="*/ 488 w 2127"/>
              <a:gd name="T121" fmla="*/ 1904 h 3157"/>
              <a:gd name="T122" fmla="*/ 496 w 2127"/>
              <a:gd name="T123" fmla="*/ 1782 h 3157"/>
              <a:gd name="T124" fmla="*/ 514 w 2127"/>
              <a:gd name="T125" fmla="*/ 1618 h 31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127" h="3157">
                <a:moveTo>
                  <a:pt x="440" y="1547"/>
                </a:moveTo>
                <a:cubicBezTo>
                  <a:pt x="431" y="1553"/>
                  <a:pt x="430" y="1563"/>
                  <a:pt x="426" y="1570"/>
                </a:cubicBezTo>
                <a:cubicBezTo>
                  <a:pt x="422" y="1577"/>
                  <a:pt x="419" y="1587"/>
                  <a:pt x="408" y="1586"/>
                </a:cubicBezTo>
                <a:cubicBezTo>
                  <a:pt x="395" y="1585"/>
                  <a:pt x="382" y="1582"/>
                  <a:pt x="376" y="1569"/>
                </a:cubicBezTo>
                <a:cubicBezTo>
                  <a:pt x="370" y="1558"/>
                  <a:pt x="372" y="1549"/>
                  <a:pt x="388" y="1550"/>
                </a:cubicBezTo>
                <a:cubicBezTo>
                  <a:pt x="399" y="1551"/>
                  <a:pt x="401" y="1544"/>
                  <a:pt x="401" y="1535"/>
                </a:cubicBezTo>
                <a:cubicBezTo>
                  <a:pt x="403" y="1510"/>
                  <a:pt x="380" y="1494"/>
                  <a:pt x="357" y="1505"/>
                </a:cubicBezTo>
                <a:cubicBezTo>
                  <a:pt x="349" y="1508"/>
                  <a:pt x="342" y="1512"/>
                  <a:pt x="333" y="1515"/>
                </a:cubicBezTo>
                <a:cubicBezTo>
                  <a:pt x="323" y="1517"/>
                  <a:pt x="315" y="1514"/>
                  <a:pt x="309" y="1505"/>
                </a:cubicBezTo>
                <a:cubicBezTo>
                  <a:pt x="302" y="1496"/>
                  <a:pt x="307" y="1489"/>
                  <a:pt x="312" y="1481"/>
                </a:cubicBezTo>
                <a:cubicBezTo>
                  <a:pt x="321" y="1467"/>
                  <a:pt x="336" y="1464"/>
                  <a:pt x="351" y="1459"/>
                </a:cubicBezTo>
                <a:cubicBezTo>
                  <a:pt x="387" y="1447"/>
                  <a:pt x="387" y="1447"/>
                  <a:pt x="375" y="1411"/>
                </a:cubicBezTo>
                <a:cubicBezTo>
                  <a:pt x="364" y="1376"/>
                  <a:pt x="354" y="1342"/>
                  <a:pt x="353" y="1306"/>
                </a:cubicBezTo>
                <a:cubicBezTo>
                  <a:pt x="353" y="1294"/>
                  <a:pt x="346" y="1293"/>
                  <a:pt x="338" y="1291"/>
                </a:cubicBezTo>
                <a:cubicBezTo>
                  <a:pt x="312" y="1284"/>
                  <a:pt x="286" y="1275"/>
                  <a:pt x="259" y="1260"/>
                </a:cubicBezTo>
                <a:cubicBezTo>
                  <a:pt x="282" y="1252"/>
                  <a:pt x="302" y="1256"/>
                  <a:pt x="323" y="1257"/>
                </a:cubicBezTo>
                <a:cubicBezTo>
                  <a:pt x="367" y="1259"/>
                  <a:pt x="387" y="1243"/>
                  <a:pt x="392" y="1204"/>
                </a:cubicBezTo>
                <a:cubicBezTo>
                  <a:pt x="395" y="1186"/>
                  <a:pt x="389" y="1176"/>
                  <a:pt x="371" y="1172"/>
                </a:cubicBezTo>
                <a:cubicBezTo>
                  <a:pt x="363" y="1170"/>
                  <a:pt x="355" y="1170"/>
                  <a:pt x="348" y="1164"/>
                </a:cubicBezTo>
                <a:cubicBezTo>
                  <a:pt x="356" y="1152"/>
                  <a:pt x="369" y="1152"/>
                  <a:pt x="380" y="1152"/>
                </a:cubicBezTo>
                <a:cubicBezTo>
                  <a:pt x="392" y="1152"/>
                  <a:pt x="395" y="1147"/>
                  <a:pt x="396" y="1137"/>
                </a:cubicBezTo>
                <a:cubicBezTo>
                  <a:pt x="398" y="1109"/>
                  <a:pt x="388" y="1086"/>
                  <a:pt x="374" y="1063"/>
                </a:cubicBezTo>
                <a:cubicBezTo>
                  <a:pt x="366" y="1050"/>
                  <a:pt x="357" y="1036"/>
                  <a:pt x="349" y="1023"/>
                </a:cubicBezTo>
                <a:cubicBezTo>
                  <a:pt x="337" y="1002"/>
                  <a:pt x="333" y="980"/>
                  <a:pt x="340" y="957"/>
                </a:cubicBezTo>
                <a:cubicBezTo>
                  <a:pt x="346" y="934"/>
                  <a:pt x="340" y="923"/>
                  <a:pt x="318" y="915"/>
                </a:cubicBezTo>
                <a:cubicBezTo>
                  <a:pt x="315" y="914"/>
                  <a:pt x="312" y="914"/>
                  <a:pt x="307" y="913"/>
                </a:cubicBezTo>
                <a:cubicBezTo>
                  <a:pt x="316" y="897"/>
                  <a:pt x="331" y="894"/>
                  <a:pt x="344" y="889"/>
                </a:cubicBezTo>
                <a:cubicBezTo>
                  <a:pt x="360" y="883"/>
                  <a:pt x="372" y="874"/>
                  <a:pt x="377" y="857"/>
                </a:cubicBezTo>
                <a:cubicBezTo>
                  <a:pt x="382" y="845"/>
                  <a:pt x="380" y="836"/>
                  <a:pt x="367" y="831"/>
                </a:cubicBezTo>
                <a:cubicBezTo>
                  <a:pt x="353" y="826"/>
                  <a:pt x="344" y="819"/>
                  <a:pt x="345" y="802"/>
                </a:cubicBezTo>
                <a:cubicBezTo>
                  <a:pt x="345" y="786"/>
                  <a:pt x="357" y="784"/>
                  <a:pt x="369" y="781"/>
                </a:cubicBezTo>
                <a:cubicBezTo>
                  <a:pt x="373" y="780"/>
                  <a:pt x="380" y="780"/>
                  <a:pt x="379" y="773"/>
                </a:cubicBezTo>
                <a:cubicBezTo>
                  <a:pt x="379" y="765"/>
                  <a:pt x="375" y="756"/>
                  <a:pt x="367" y="754"/>
                </a:cubicBezTo>
                <a:cubicBezTo>
                  <a:pt x="345" y="748"/>
                  <a:pt x="347" y="734"/>
                  <a:pt x="352" y="716"/>
                </a:cubicBezTo>
                <a:cubicBezTo>
                  <a:pt x="358" y="689"/>
                  <a:pt x="357" y="662"/>
                  <a:pt x="349" y="635"/>
                </a:cubicBezTo>
                <a:cubicBezTo>
                  <a:pt x="347" y="627"/>
                  <a:pt x="346" y="620"/>
                  <a:pt x="351" y="613"/>
                </a:cubicBezTo>
                <a:cubicBezTo>
                  <a:pt x="364" y="593"/>
                  <a:pt x="371" y="574"/>
                  <a:pt x="356" y="551"/>
                </a:cubicBezTo>
                <a:cubicBezTo>
                  <a:pt x="351" y="542"/>
                  <a:pt x="361" y="537"/>
                  <a:pt x="367" y="538"/>
                </a:cubicBezTo>
                <a:cubicBezTo>
                  <a:pt x="400" y="545"/>
                  <a:pt x="411" y="528"/>
                  <a:pt x="413" y="499"/>
                </a:cubicBezTo>
                <a:cubicBezTo>
                  <a:pt x="414" y="494"/>
                  <a:pt x="418" y="490"/>
                  <a:pt x="421" y="485"/>
                </a:cubicBezTo>
                <a:cubicBezTo>
                  <a:pt x="437" y="458"/>
                  <a:pt x="439" y="456"/>
                  <a:pt x="470" y="463"/>
                </a:cubicBezTo>
                <a:cubicBezTo>
                  <a:pt x="487" y="467"/>
                  <a:pt x="498" y="465"/>
                  <a:pt x="506" y="447"/>
                </a:cubicBezTo>
                <a:cubicBezTo>
                  <a:pt x="512" y="434"/>
                  <a:pt x="523" y="422"/>
                  <a:pt x="539" y="420"/>
                </a:cubicBezTo>
                <a:cubicBezTo>
                  <a:pt x="554" y="418"/>
                  <a:pt x="555" y="408"/>
                  <a:pt x="555" y="397"/>
                </a:cubicBezTo>
                <a:cubicBezTo>
                  <a:pt x="555" y="386"/>
                  <a:pt x="554" y="376"/>
                  <a:pt x="561" y="367"/>
                </a:cubicBezTo>
                <a:cubicBezTo>
                  <a:pt x="566" y="360"/>
                  <a:pt x="561" y="355"/>
                  <a:pt x="556" y="352"/>
                </a:cubicBezTo>
                <a:cubicBezTo>
                  <a:pt x="548" y="349"/>
                  <a:pt x="541" y="347"/>
                  <a:pt x="533" y="346"/>
                </a:cubicBezTo>
                <a:cubicBezTo>
                  <a:pt x="507" y="339"/>
                  <a:pt x="506" y="337"/>
                  <a:pt x="517" y="314"/>
                </a:cubicBezTo>
                <a:cubicBezTo>
                  <a:pt x="522" y="302"/>
                  <a:pt x="530" y="292"/>
                  <a:pt x="536" y="281"/>
                </a:cubicBezTo>
                <a:cubicBezTo>
                  <a:pt x="544" y="268"/>
                  <a:pt x="552" y="255"/>
                  <a:pt x="569" y="271"/>
                </a:cubicBezTo>
                <a:cubicBezTo>
                  <a:pt x="575" y="276"/>
                  <a:pt x="583" y="273"/>
                  <a:pt x="585" y="264"/>
                </a:cubicBezTo>
                <a:cubicBezTo>
                  <a:pt x="588" y="253"/>
                  <a:pt x="592" y="241"/>
                  <a:pt x="578" y="232"/>
                </a:cubicBezTo>
                <a:cubicBezTo>
                  <a:pt x="577" y="232"/>
                  <a:pt x="576" y="232"/>
                  <a:pt x="574" y="231"/>
                </a:cubicBezTo>
                <a:cubicBezTo>
                  <a:pt x="566" y="228"/>
                  <a:pt x="552" y="235"/>
                  <a:pt x="550" y="220"/>
                </a:cubicBezTo>
                <a:cubicBezTo>
                  <a:pt x="548" y="206"/>
                  <a:pt x="552" y="193"/>
                  <a:pt x="561" y="181"/>
                </a:cubicBezTo>
                <a:cubicBezTo>
                  <a:pt x="569" y="172"/>
                  <a:pt x="580" y="166"/>
                  <a:pt x="591" y="162"/>
                </a:cubicBezTo>
                <a:cubicBezTo>
                  <a:pt x="600" y="159"/>
                  <a:pt x="607" y="159"/>
                  <a:pt x="608" y="171"/>
                </a:cubicBezTo>
                <a:cubicBezTo>
                  <a:pt x="609" y="175"/>
                  <a:pt x="611" y="179"/>
                  <a:pt x="615" y="179"/>
                </a:cubicBezTo>
                <a:cubicBezTo>
                  <a:pt x="622" y="179"/>
                  <a:pt x="623" y="174"/>
                  <a:pt x="623" y="170"/>
                </a:cubicBezTo>
                <a:cubicBezTo>
                  <a:pt x="624" y="162"/>
                  <a:pt x="624" y="155"/>
                  <a:pt x="625" y="148"/>
                </a:cubicBezTo>
                <a:cubicBezTo>
                  <a:pt x="628" y="124"/>
                  <a:pt x="644" y="115"/>
                  <a:pt x="666" y="124"/>
                </a:cubicBezTo>
                <a:cubicBezTo>
                  <a:pt x="669" y="125"/>
                  <a:pt x="671" y="126"/>
                  <a:pt x="673" y="127"/>
                </a:cubicBezTo>
                <a:cubicBezTo>
                  <a:pt x="705" y="144"/>
                  <a:pt x="710" y="143"/>
                  <a:pt x="725" y="109"/>
                </a:cubicBezTo>
                <a:cubicBezTo>
                  <a:pt x="731" y="96"/>
                  <a:pt x="738" y="89"/>
                  <a:pt x="753" y="91"/>
                </a:cubicBezTo>
                <a:cubicBezTo>
                  <a:pt x="759" y="92"/>
                  <a:pt x="764" y="91"/>
                  <a:pt x="769" y="90"/>
                </a:cubicBezTo>
                <a:cubicBezTo>
                  <a:pt x="799" y="89"/>
                  <a:pt x="822" y="78"/>
                  <a:pt x="829" y="45"/>
                </a:cubicBezTo>
                <a:cubicBezTo>
                  <a:pt x="832" y="33"/>
                  <a:pt x="837" y="21"/>
                  <a:pt x="845" y="11"/>
                </a:cubicBezTo>
                <a:cubicBezTo>
                  <a:pt x="850" y="4"/>
                  <a:pt x="858" y="0"/>
                  <a:pt x="866" y="3"/>
                </a:cubicBezTo>
                <a:cubicBezTo>
                  <a:pt x="876" y="6"/>
                  <a:pt x="872" y="15"/>
                  <a:pt x="871" y="22"/>
                </a:cubicBezTo>
                <a:cubicBezTo>
                  <a:pt x="867" y="66"/>
                  <a:pt x="867" y="66"/>
                  <a:pt x="909" y="57"/>
                </a:cubicBezTo>
                <a:cubicBezTo>
                  <a:pt x="924" y="54"/>
                  <a:pt x="938" y="53"/>
                  <a:pt x="953" y="56"/>
                </a:cubicBezTo>
                <a:cubicBezTo>
                  <a:pt x="968" y="60"/>
                  <a:pt x="980" y="63"/>
                  <a:pt x="986" y="82"/>
                </a:cubicBezTo>
                <a:cubicBezTo>
                  <a:pt x="996" y="109"/>
                  <a:pt x="1034" y="117"/>
                  <a:pt x="1066" y="102"/>
                </a:cubicBezTo>
                <a:cubicBezTo>
                  <a:pt x="1071" y="100"/>
                  <a:pt x="1075" y="97"/>
                  <a:pt x="1081" y="94"/>
                </a:cubicBezTo>
                <a:cubicBezTo>
                  <a:pt x="1085" y="117"/>
                  <a:pt x="1091" y="138"/>
                  <a:pt x="1114" y="148"/>
                </a:cubicBezTo>
                <a:cubicBezTo>
                  <a:pt x="1135" y="157"/>
                  <a:pt x="1155" y="152"/>
                  <a:pt x="1176" y="148"/>
                </a:cubicBezTo>
                <a:cubicBezTo>
                  <a:pt x="1178" y="154"/>
                  <a:pt x="1174" y="156"/>
                  <a:pt x="1172" y="159"/>
                </a:cubicBezTo>
                <a:cubicBezTo>
                  <a:pt x="1152" y="181"/>
                  <a:pt x="1160" y="206"/>
                  <a:pt x="1189" y="215"/>
                </a:cubicBezTo>
                <a:cubicBezTo>
                  <a:pt x="1219" y="224"/>
                  <a:pt x="1219" y="224"/>
                  <a:pt x="1209" y="254"/>
                </a:cubicBezTo>
                <a:cubicBezTo>
                  <a:pt x="1202" y="275"/>
                  <a:pt x="1214" y="297"/>
                  <a:pt x="1236" y="300"/>
                </a:cubicBezTo>
                <a:cubicBezTo>
                  <a:pt x="1247" y="302"/>
                  <a:pt x="1248" y="292"/>
                  <a:pt x="1250" y="285"/>
                </a:cubicBezTo>
                <a:cubicBezTo>
                  <a:pt x="1253" y="273"/>
                  <a:pt x="1255" y="259"/>
                  <a:pt x="1270" y="255"/>
                </a:cubicBezTo>
                <a:cubicBezTo>
                  <a:pt x="1280" y="253"/>
                  <a:pt x="1287" y="252"/>
                  <a:pt x="1283" y="267"/>
                </a:cubicBezTo>
                <a:cubicBezTo>
                  <a:pt x="1274" y="305"/>
                  <a:pt x="1284" y="318"/>
                  <a:pt x="1322" y="321"/>
                </a:cubicBezTo>
                <a:cubicBezTo>
                  <a:pt x="1370" y="325"/>
                  <a:pt x="1411" y="342"/>
                  <a:pt x="1447" y="373"/>
                </a:cubicBezTo>
                <a:cubicBezTo>
                  <a:pt x="1465" y="389"/>
                  <a:pt x="1484" y="402"/>
                  <a:pt x="1507" y="410"/>
                </a:cubicBezTo>
                <a:cubicBezTo>
                  <a:pt x="1519" y="414"/>
                  <a:pt x="1530" y="414"/>
                  <a:pt x="1540" y="405"/>
                </a:cubicBezTo>
                <a:cubicBezTo>
                  <a:pt x="1549" y="397"/>
                  <a:pt x="1560" y="392"/>
                  <a:pt x="1570" y="402"/>
                </a:cubicBezTo>
                <a:cubicBezTo>
                  <a:pt x="1580" y="413"/>
                  <a:pt x="1569" y="421"/>
                  <a:pt x="1563" y="427"/>
                </a:cubicBezTo>
                <a:cubicBezTo>
                  <a:pt x="1548" y="442"/>
                  <a:pt x="1547" y="456"/>
                  <a:pt x="1554" y="475"/>
                </a:cubicBezTo>
                <a:cubicBezTo>
                  <a:pt x="1581" y="551"/>
                  <a:pt x="1584" y="629"/>
                  <a:pt x="1581" y="708"/>
                </a:cubicBezTo>
                <a:cubicBezTo>
                  <a:pt x="1580" y="748"/>
                  <a:pt x="1580" y="748"/>
                  <a:pt x="1616" y="763"/>
                </a:cubicBezTo>
                <a:cubicBezTo>
                  <a:pt x="1649" y="776"/>
                  <a:pt x="1649" y="776"/>
                  <a:pt x="1675" y="750"/>
                </a:cubicBezTo>
                <a:cubicBezTo>
                  <a:pt x="1693" y="732"/>
                  <a:pt x="1711" y="713"/>
                  <a:pt x="1734" y="700"/>
                </a:cubicBezTo>
                <a:cubicBezTo>
                  <a:pt x="1746" y="694"/>
                  <a:pt x="1759" y="688"/>
                  <a:pt x="1775" y="691"/>
                </a:cubicBezTo>
                <a:cubicBezTo>
                  <a:pt x="1772" y="703"/>
                  <a:pt x="1764" y="711"/>
                  <a:pt x="1758" y="720"/>
                </a:cubicBezTo>
                <a:cubicBezTo>
                  <a:pt x="1746" y="738"/>
                  <a:pt x="1738" y="757"/>
                  <a:pt x="1738" y="778"/>
                </a:cubicBezTo>
                <a:cubicBezTo>
                  <a:pt x="1737" y="790"/>
                  <a:pt x="1733" y="792"/>
                  <a:pt x="1722" y="791"/>
                </a:cubicBezTo>
                <a:cubicBezTo>
                  <a:pt x="1711" y="790"/>
                  <a:pt x="1699" y="790"/>
                  <a:pt x="1689" y="796"/>
                </a:cubicBezTo>
                <a:cubicBezTo>
                  <a:pt x="1683" y="801"/>
                  <a:pt x="1678" y="807"/>
                  <a:pt x="1677" y="814"/>
                </a:cubicBezTo>
                <a:cubicBezTo>
                  <a:pt x="1677" y="823"/>
                  <a:pt x="1686" y="823"/>
                  <a:pt x="1692" y="825"/>
                </a:cubicBezTo>
                <a:cubicBezTo>
                  <a:pt x="1732" y="839"/>
                  <a:pt x="1772" y="852"/>
                  <a:pt x="1813" y="867"/>
                </a:cubicBezTo>
                <a:cubicBezTo>
                  <a:pt x="1837" y="875"/>
                  <a:pt x="1861" y="886"/>
                  <a:pt x="1882" y="902"/>
                </a:cubicBezTo>
                <a:cubicBezTo>
                  <a:pt x="1923" y="931"/>
                  <a:pt x="1936" y="968"/>
                  <a:pt x="1924" y="1017"/>
                </a:cubicBezTo>
                <a:cubicBezTo>
                  <a:pt x="1912" y="1061"/>
                  <a:pt x="1912" y="1061"/>
                  <a:pt x="1939" y="1097"/>
                </a:cubicBezTo>
                <a:cubicBezTo>
                  <a:pt x="1923" y="1108"/>
                  <a:pt x="1913" y="1125"/>
                  <a:pt x="1904" y="1141"/>
                </a:cubicBezTo>
                <a:cubicBezTo>
                  <a:pt x="1895" y="1157"/>
                  <a:pt x="1884" y="1170"/>
                  <a:pt x="1865" y="1174"/>
                </a:cubicBezTo>
                <a:cubicBezTo>
                  <a:pt x="1851" y="1177"/>
                  <a:pt x="1837" y="1180"/>
                  <a:pt x="1834" y="1197"/>
                </a:cubicBezTo>
                <a:cubicBezTo>
                  <a:pt x="1830" y="1217"/>
                  <a:pt x="1831" y="1236"/>
                  <a:pt x="1849" y="1250"/>
                </a:cubicBezTo>
                <a:cubicBezTo>
                  <a:pt x="1861" y="1260"/>
                  <a:pt x="1876" y="1267"/>
                  <a:pt x="1890" y="1273"/>
                </a:cubicBezTo>
                <a:cubicBezTo>
                  <a:pt x="1914" y="1284"/>
                  <a:pt x="1939" y="1294"/>
                  <a:pt x="1961" y="1309"/>
                </a:cubicBezTo>
                <a:cubicBezTo>
                  <a:pt x="1974" y="1318"/>
                  <a:pt x="1981" y="1314"/>
                  <a:pt x="1983" y="1298"/>
                </a:cubicBezTo>
                <a:cubicBezTo>
                  <a:pt x="1984" y="1274"/>
                  <a:pt x="1997" y="1257"/>
                  <a:pt x="2020" y="1250"/>
                </a:cubicBezTo>
                <a:cubicBezTo>
                  <a:pt x="2045" y="1242"/>
                  <a:pt x="2073" y="1249"/>
                  <a:pt x="2088" y="1267"/>
                </a:cubicBezTo>
                <a:cubicBezTo>
                  <a:pt x="2099" y="1280"/>
                  <a:pt x="2101" y="1295"/>
                  <a:pt x="2095" y="1310"/>
                </a:cubicBezTo>
                <a:cubicBezTo>
                  <a:pt x="2088" y="1329"/>
                  <a:pt x="2096" y="1338"/>
                  <a:pt x="2112" y="1343"/>
                </a:cubicBezTo>
                <a:cubicBezTo>
                  <a:pt x="2122" y="1346"/>
                  <a:pt x="2127" y="1351"/>
                  <a:pt x="2125" y="1362"/>
                </a:cubicBezTo>
                <a:cubicBezTo>
                  <a:pt x="2123" y="1374"/>
                  <a:pt x="2114" y="1368"/>
                  <a:pt x="2108" y="1368"/>
                </a:cubicBezTo>
                <a:cubicBezTo>
                  <a:pt x="2002" y="1361"/>
                  <a:pt x="1903" y="1334"/>
                  <a:pt x="1815" y="1274"/>
                </a:cubicBezTo>
                <a:cubicBezTo>
                  <a:pt x="1807" y="1268"/>
                  <a:pt x="1800" y="1268"/>
                  <a:pt x="1794" y="1274"/>
                </a:cubicBezTo>
                <a:cubicBezTo>
                  <a:pt x="1782" y="1284"/>
                  <a:pt x="1770" y="1294"/>
                  <a:pt x="1759" y="1304"/>
                </a:cubicBezTo>
                <a:cubicBezTo>
                  <a:pt x="1743" y="1319"/>
                  <a:pt x="1727" y="1334"/>
                  <a:pt x="1704" y="1340"/>
                </a:cubicBezTo>
                <a:cubicBezTo>
                  <a:pt x="1693" y="1342"/>
                  <a:pt x="1693" y="1350"/>
                  <a:pt x="1698" y="1358"/>
                </a:cubicBezTo>
                <a:cubicBezTo>
                  <a:pt x="1705" y="1368"/>
                  <a:pt x="1712" y="1378"/>
                  <a:pt x="1726" y="1381"/>
                </a:cubicBezTo>
                <a:cubicBezTo>
                  <a:pt x="1758" y="1390"/>
                  <a:pt x="1785" y="1409"/>
                  <a:pt x="1811" y="1429"/>
                </a:cubicBezTo>
                <a:cubicBezTo>
                  <a:pt x="1831" y="1445"/>
                  <a:pt x="1851" y="1460"/>
                  <a:pt x="1874" y="1471"/>
                </a:cubicBezTo>
                <a:cubicBezTo>
                  <a:pt x="1890" y="1480"/>
                  <a:pt x="1899" y="1477"/>
                  <a:pt x="1904" y="1460"/>
                </a:cubicBezTo>
                <a:cubicBezTo>
                  <a:pt x="1906" y="1451"/>
                  <a:pt x="1908" y="1441"/>
                  <a:pt x="1922" y="1445"/>
                </a:cubicBezTo>
                <a:cubicBezTo>
                  <a:pt x="1935" y="1449"/>
                  <a:pt x="1940" y="1458"/>
                  <a:pt x="1941" y="1470"/>
                </a:cubicBezTo>
                <a:cubicBezTo>
                  <a:pt x="1941" y="1478"/>
                  <a:pt x="1935" y="1478"/>
                  <a:pt x="1930" y="1478"/>
                </a:cubicBezTo>
                <a:cubicBezTo>
                  <a:pt x="1914" y="1479"/>
                  <a:pt x="1900" y="1483"/>
                  <a:pt x="1887" y="1493"/>
                </a:cubicBezTo>
                <a:cubicBezTo>
                  <a:pt x="1881" y="1498"/>
                  <a:pt x="1877" y="1496"/>
                  <a:pt x="1871" y="1493"/>
                </a:cubicBezTo>
                <a:cubicBezTo>
                  <a:pt x="1813" y="1464"/>
                  <a:pt x="1751" y="1440"/>
                  <a:pt x="1708" y="1388"/>
                </a:cubicBezTo>
                <a:cubicBezTo>
                  <a:pt x="1695" y="1373"/>
                  <a:pt x="1664" y="1380"/>
                  <a:pt x="1656" y="1400"/>
                </a:cubicBezTo>
                <a:cubicBezTo>
                  <a:pt x="1649" y="1415"/>
                  <a:pt x="1641" y="1417"/>
                  <a:pt x="1627" y="1415"/>
                </a:cubicBezTo>
                <a:cubicBezTo>
                  <a:pt x="1620" y="1414"/>
                  <a:pt x="1612" y="1415"/>
                  <a:pt x="1605" y="1417"/>
                </a:cubicBezTo>
                <a:cubicBezTo>
                  <a:pt x="1593" y="1420"/>
                  <a:pt x="1590" y="1430"/>
                  <a:pt x="1588" y="1441"/>
                </a:cubicBezTo>
                <a:cubicBezTo>
                  <a:pt x="1586" y="1452"/>
                  <a:pt x="1593" y="1457"/>
                  <a:pt x="1601" y="1461"/>
                </a:cubicBezTo>
                <a:cubicBezTo>
                  <a:pt x="1611" y="1466"/>
                  <a:pt x="1623" y="1470"/>
                  <a:pt x="1634" y="1475"/>
                </a:cubicBezTo>
                <a:cubicBezTo>
                  <a:pt x="1646" y="1480"/>
                  <a:pt x="1658" y="1486"/>
                  <a:pt x="1667" y="1497"/>
                </a:cubicBezTo>
                <a:cubicBezTo>
                  <a:pt x="1682" y="1516"/>
                  <a:pt x="1679" y="1534"/>
                  <a:pt x="1656" y="1541"/>
                </a:cubicBezTo>
                <a:cubicBezTo>
                  <a:pt x="1613" y="1554"/>
                  <a:pt x="1610" y="1570"/>
                  <a:pt x="1633" y="1611"/>
                </a:cubicBezTo>
                <a:cubicBezTo>
                  <a:pt x="1642" y="1628"/>
                  <a:pt x="1653" y="1643"/>
                  <a:pt x="1646" y="1664"/>
                </a:cubicBezTo>
                <a:cubicBezTo>
                  <a:pt x="1644" y="1668"/>
                  <a:pt x="1644" y="1674"/>
                  <a:pt x="1638" y="1673"/>
                </a:cubicBezTo>
                <a:cubicBezTo>
                  <a:pt x="1632" y="1673"/>
                  <a:pt x="1630" y="1668"/>
                  <a:pt x="1629" y="1664"/>
                </a:cubicBezTo>
                <a:cubicBezTo>
                  <a:pt x="1627" y="1646"/>
                  <a:pt x="1616" y="1640"/>
                  <a:pt x="1599" y="1639"/>
                </a:cubicBezTo>
                <a:cubicBezTo>
                  <a:pt x="1575" y="1637"/>
                  <a:pt x="1560" y="1623"/>
                  <a:pt x="1552" y="1600"/>
                </a:cubicBezTo>
                <a:cubicBezTo>
                  <a:pt x="1546" y="1580"/>
                  <a:pt x="1540" y="1560"/>
                  <a:pt x="1533" y="1540"/>
                </a:cubicBezTo>
                <a:cubicBezTo>
                  <a:pt x="1529" y="1526"/>
                  <a:pt x="1521" y="1514"/>
                  <a:pt x="1510" y="1506"/>
                </a:cubicBezTo>
                <a:cubicBezTo>
                  <a:pt x="1506" y="1503"/>
                  <a:pt x="1502" y="1498"/>
                  <a:pt x="1496" y="1500"/>
                </a:cubicBezTo>
                <a:cubicBezTo>
                  <a:pt x="1489" y="1504"/>
                  <a:pt x="1486" y="1510"/>
                  <a:pt x="1487" y="1517"/>
                </a:cubicBezTo>
                <a:cubicBezTo>
                  <a:pt x="1488" y="1530"/>
                  <a:pt x="1490" y="1543"/>
                  <a:pt x="1492" y="1556"/>
                </a:cubicBezTo>
                <a:cubicBezTo>
                  <a:pt x="1493" y="1561"/>
                  <a:pt x="1498" y="1562"/>
                  <a:pt x="1502" y="1563"/>
                </a:cubicBezTo>
                <a:cubicBezTo>
                  <a:pt x="1506" y="1564"/>
                  <a:pt x="1511" y="1564"/>
                  <a:pt x="1515" y="1566"/>
                </a:cubicBezTo>
                <a:cubicBezTo>
                  <a:pt x="1527" y="1569"/>
                  <a:pt x="1536" y="1576"/>
                  <a:pt x="1532" y="1589"/>
                </a:cubicBezTo>
                <a:cubicBezTo>
                  <a:pt x="1528" y="1600"/>
                  <a:pt x="1516" y="1595"/>
                  <a:pt x="1507" y="1594"/>
                </a:cubicBezTo>
                <a:cubicBezTo>
                  <a:pt x="1504" y="1593"/>
                  <a:pt x="1500" y="1592"/>
                  <a:pt x="1498" y="1590"/>
                </a:cubicBezTo>
                <a:cubicBezTo>
                  <a:pt x="1480" y="1574"/>
                  <a:pt x="1478" y="1587"/>
                  <a:pt x="1474" y="1602"/>
                </a:cubicBezTo>
                <a:cubicBezTo>
                  <a:pt x="1468" y="1624"/>
                  <a:pt x="1468" y="1623"/>
                  <a:pt x="1492" y="1625"/>
                </a:cubicBezTo>
                <a:cubicBezTo>
                  <a:pt x="1506" y="1625"/>
                  <a:pt x="1515" y="1630"/>
                  <a:pt x="1509" y="1647"/>
                </a:cubicBezTo>
                <a:cubicBezTo>
                  <a:pt x="1505" y="1659"/>
                  <a:pt x="1502" y="1671"/>
                  <a:pt x="1500" y="1684"/>
                </a:cubicBezTo>
                <a:cubicBezTo>
                  <a:pt x="1497" y="1705"/>
                  <a:pt x="1504" y="1712"/>
                  <a:pt x="1525" y="1709"/>
                </a:cubicBezTo>
                <a:cubicBezTo>
                  <a:pt x="1529" y="1709"/>
                  <a:pt x="1532" y="1709"/>
                  <a:pt x="1535" y="1708"/>
                </a:cubicBezTo>
                <a:cubicBezTo>
                  <a:pt x="1553" y="1704"/>
                  <a:pt x="1560" y="1707"/>
                  <a:pt x="1558" y="1728"/>
                </a:cubicBezTo>
                <a:cubicBezTo>
                  <a:pt x="1554" y="1754"/>
                  <a:pt x="1565" y="1777"/>
                  <a:pt x="1579" y="1799"/>
                </a:cubicBezTo>
                <a:cubicBezTo>
                  <a:pt x="1596" y="1825"/>
                  <a:pt x="1618" y="1849"/>
                  <a:pt x="1631" y="1877"/>
                </a:cubicBezTo>
                <a:cubicBezTo>
                  <a:pt x="1639" y="1894"/>
                  <a:pt x="1643" y="1910"/>
                  <a:pt x="1634" y="1929"/>
                </a:cubicBezTo>
                <a:cubicBezTo>
                  <a:pt x="1623" y="1951"/>
                  <a:pt x="1628" y="1975"/>
                  <a:pt x="1637" y="1998"/>
                </a:cubicBezTo>
                <a:cubicBezTo>
                  <a:pt x="1640" y="2005"/>
                  <a:pt x="1643" y="2011"/>
                  <a:pt x="1645" y="2017"/>
                </a:cubicBezTo>
                <a:cubicBezTo>
                  <a:pt x="1662" y="2054"/>
                  <a:pt x="1662" y="2054"/>
                  <a:pt x="1631" y="2080"/>
                </a:cubicBezTo>
                <a:cubicBezTo>
                  <a:pt x="1625" y="2085"/>
                  <a:pt x="1621" y="2090"/>
                  <a:pt x="1623" y="2100"/>
                </a:cubicBezTo>
                <a:cubicBezTo>
                  <a:pt x="1625" y="2111"/>
                  <a:pt x="1624" y="2123"/>
                  <a:pt x="1622" y="2134"/>
                </a:cubicBezTo>
                <a:cubicBezTo>
                  <a:pt x="1618" y="2151"/>
                  <a:pt x="1627" y="2158"/>
                  <a:pt x="1641" y="2163"/>
                </a:cubicBezTo>
                <a:cubicBezTo>
                  <a:pt x="1686" y="2179"/>
                  <a:pt x="1686" y="2179"/>
                  <a:pt x="1659" y="2218"/>
                </a:cubicBezTo>
                <a:cubicBezTo>
                  <a:pt x="1654" y="2225"/>
                  <a:pt x="1652" y="2233"/>
                  <a:pt x="1652" y="2242"/>
                </a:cubicBezTo>
                <a:cubicBezTo>
                  <a:pt x="1652" y="2249"/>
                  <a:pt x="1659" y="2258"/>
                  <a:pt x="1647" y="2261"/>
                </a:cubicBezTo>
                <a:cubicBezTo>
                  <a:pt x="1637" y="2264"/>
                  <a:pt x="1627" y="2263"/>
                  <a:pt x="1621" y="2253"/>
                </a:cubicBezTo>
                <a:cubicBezTo>
                  <a:pt x="1615" y="2245"/>
                  <a:pt x="1611" y="2236"/>
                  <a:pt x="1606" y="2226"/>
                </a:cubicBezTo>
                <a:cubicBezTo>
                  <a:pt x="1582" y="2235"/>
                  <a:pt x="1571" y="2256"/>
                  <a:pt x="1562" y="2277"/>
                </a:cubicBezTo>
                <a:cubicBezTo>
                  <a:pt x="1557" y="2287"/>
                  <a:pt x="1566" y="2296"/>
                  <a:pt x="1572" y="2303"/>
                </a:cubicBezTo>
                <a:cubicBezTo>
                  <a:pt x="1581" y="2312"/>
                  <a:pt x="1590" y="2320"/>
                  <a:pt x="1598" y="2328"/>
                </a:cubicBezTo>
                <a:cubicBezTo>
                  <a:pt x="1607" y="2337"/>
                  <a:pt x="1613" y="2347"/>
                  <a:pt x="1614" y="2360"/>
                </a:cubicBezTo>
                <a:cubicBezTo>
                  <a:pt x="1615" y="2377"/>
                  <a:pt x="1610" y="2381"/>
                  <a:pt x="1593" y="2377"/>
                </a:cubicBezTo>
                <a:cubicBezTo>
                  <a:pt x="1572" y="2371"/>
                  <a:pt x="1567" y="2377"/>
                  <a:pt x="1570" y="2398"/>
                </a:cubicBezTo>
                <a:cubicBezTo>
                  <a:pt x="1571" y="2410"/>
                  <a:pt x="1581" y="2425"/>
                  <a:pt x="1567" y="2433"/>
                </a:cubicBezTo>
                <a:cubicBezTo>
                  <a:pt x="1554" y="2440"/>
                  <a:pt x="1542" y="2427"/>
                  <a:pt x="1532" y="2419"/>
                </a:cubicBezTo>
                <a:cubicBezTo>
                  <a:pt x="1528" y="2415"/>
                  <a:pt x="1524" y="2412"/>
                  <a:pt x="1519" y="2409"/>
                </a:cubicBezTo>
                <a:cubicBezTo>
                  <a:pt x="1513" y="2405"/>
                  <a:pt x="1505" y="2404"/>
                  <a:pt x="1499" y="2410"/>
                </a:cubicBezTo>
                <a:cubicBezTo>
                  <a:pt x="1493" y="2415"/>
                  <a:pt x="1495" y="2422"/>
                  <a:pt x="1499" y="2428"/>
                </a:cubicBezTo>
                <a:cubicBezTo>
                  <a:pt x="1504" y="2437"/>
                  <a:pt x="1508" y="2446"/>
                  <a:pt x="1498" y="2455"/>
                </a:cubicBezTo>
                <a:cubicBezTo>
                  <a:pt x="1488" y="2463"/>
                  <a:pt x="1478" y="2458"/>
                  <a:pt x="1469" y="2452"/>
                </a:cubicBezTo>
                <a:cubicBezTo>
                  <a:pt x="1468" y="2451"/>
                  <a:pt x="1466" y="2449"/>
                  <a:pt x="1464" y="2448"/>
                </a:cubicBezTo>
                <a:cubicBezTo>
                  <a:pt x="1439" y="2430"/>
                  <a:pt x="1433" y="2432"/>
                  <a:pt x="1421" y="2461"/>
                </a:cubicBezTo>
                <a:cubicBezTo>
                  <a:pt x="1416" y="2475"/>
                  <a:pt x="1411" y="2486"/>
                  <a:pt x="1394" y="2484"/>
                </a:cubicBezTo>
                <a:cubicBezTo>
                  <a:pt x="1390" y="2484"/>
                  <a:pt x="1387" y="2484"/>
                  <a:pt x="1384" y="2483"/>
                </a:cubicBezTo>
                <a:cubicBezTo>
                  <a:pt x="1367" y="2477"/>
                  <a:pt x="1352" y="2485"/>
                  <a:pt x="1354" y="2502"/>
                </a:cubicBezTo>
                <a:cubicBezTo>
                  <a:pt x="1356" y="2519"/>
                  <a:pt x="1347" y="2525"/>
                  <a:pt x="1335" y="2526"/>
                </a:cubicBezTo>
                <a:cubicBezTo>
                  <a:pt x="1296" y="2528"/>
                  <a:pt x="1288" y="2552"/>
                  <a:pt x="1287" y="2586"/>
                </a:cubicBezTo>
                <a:cubicBezTo>
                  <a:pt x="1286" y="2610"/>
                  <a:pt x="1280" y="2634"/>
                  <a:pt x="1273" y="2658"/>
                </a:cubicBezTo>
                <a:cubicBezTo>
                  <a:pt x="1269" y="2669"/>
                  <a:pt x="1263" y="2676"/>
                  <a:pt x="1251" y="2679"/>
                </a:cubicBezTo>
                <a:cubicBezTo>
                  <a:pt x="1210" y="2691"/>
                  <a:pt x="1169" y="2694"/>
                  <a:pt x="1131" y="2668"/>
                </a:cubicBezTo>
                <a:cubicBezTo>
                  <a:pt x="1117" y="2658"/>
                  <a:pt x="1108" y="2647"/>
                  <a:pt x="1110" y="2628"/>
                </a:cubicBezTo>
                <a:cubicBezTo>
                  <a:pt x="1114" y="2600"/>
                  <a:pt x="1100" y="2575"/>
                  <a:pt x="1086" y="2551"/>
                </a:cubicBezTo>
                <a:cubicBezTo>
                  <a:pt x="1083" y="2544"/>
                  <a:pt x="1077" y="2543"/>
                  <a:pt x="1070" y="2542"/>
                </a:cubicBezTo>
                <a:cubicBezTo>
                  <a:pt x="1046" y="2539"/>
                  <a:pt x="1022" y="2537"/>
                  <a:pt x="998" y="2538"/>
                </a:cubicBezTo>
                <a:cubicBezTo>
                  <a:pt x="983" y="2538"/>
                  <a:pt x="973" y="2533"/>
                  <a:pt x="964" y="2522"/>
                </a:cubicBezTo>
                <a:cubicBezTo>
                  <a:pt x="955" y="2512"/>
                  <a:pt x="947" y="2501"/>
                  <a:pt x="934" y="2495"/>
                </a:cubicBezTo>
                <a:cubicBezTo>
                  <a:pt x="920" y="2489"/>
                  <a:pt x="908" y="2487"/>
                  <a:pt x="893" y="2497"/>
                </a:cubicBezTo>
                <a:cubicBezTo>
                  <a:pt x="875" y="2510"/>
                  <a:pt x="859" y="2504"/>
                  <a:pt x="852" y="2482"/>
                </a:cubicBezTo>
                <a:cubicBezTo>
                  <a:pt x="839" y="2444"/>
                  <a:pt x="821" y="2440"/>
                  <a:pt x="790" y="2468"/>
                </a:cubicBezTo>
                <a:cubicBezTo>
                  <a:pt x="773" y="2482"/>
                  <a:pt x="762" y="2501"/>
                  <a:pt x="747" y="2517"/>
                </a:cubicBezTo>
                <a:cubicBezTo>
                  <a:pt x="735" y="2529"/>
                  <a:pt x="723" y="2540"/>
                  <a:pt x="700" y="2543"/>
                </a:cubicBezTo>
                <a:cubicBezTo>
                  <a:pt x="719" y="2512"/>
                  <a:pt x="734" y="2485"/>
                  <a:pt x="752" y="2457"/>
                </a:cubicBezTo>
                <a:cubicBezTo>
                  <a:pt x="770" y="2428"/>
                  <a:pt x="746" y="2370"/>
                  <a:pt x="711" y="2373"/>
                </a:cubicBezTo>
                <a:cubicBezTo>
                  <a:pt x="670" y="2376"/>
                  <a:pt x="657" y="2354"/>
                  <a:pt x="649" y="2321"/>
                </a:cubicBezTo>
                <a:cubicBezTo>
                  <a:pt x="647" y="2316"/>
                  <a:pt x="646" y="2311"/>
                  <a:pt x="644" y="2306"/>
                </a:cubicBezTo>
                <a:cubicBezTo>
                  <a:pt x="638" y="2284"/>
                  <a:pt x="636" y="2283"/>
                  <a:pt x="616" y="2294"/>
                </a:cubicBezTo>
                <a:cubicBezTo>
                  <a:pt x="599" y="2304"/>
                  <a:pt x="586" y="2318"/>
                  <a:pt x="574" y="2334"/>
                </a:cubicBezTo>
                <a:cubicBezTo>
                  <a:pt x="567" y="2344"/>
                  <a:pt x="561" y="2348"/>
                  <a:pt x="548" y="2343"/>
                </a:cubicBezTo>
                <a:cubicBezTo>
                  <a:pt x="537" y="2339"/>
                  <a:pt x="525" y="2338"/>
                  <a:pt x="513" y="2337"/>
                </a:cubicBezTo>
                <a:cubicBezTo>
                  <a:pt x="505" y="2336"/>
                  <a:pt x="498" y="2340"/>
                  <a:pt x="496" y="2348"/>
                </a:cubicBezTo>
                <a:cubicBezTo>
                  <a:pt x="494" y="2357"/>
                  <a:pt x="497" y="2363"/>
                  <a:pt x="505" y="2367"/>
                </a:cubicBezTo>
                <a:cubicBezTo>
                  <a:pt x="511" y="2370"/>
                  <a:pt x="517" y="2372"/>
                  <a:pt x="523" y="2375"/>
                </a:cubicBezTo>
                <a:cubicBezTo>
                  <a:pt x="533" y="2380"/>
                  <a:pt x="537" y="2387"/>
                  <a:pt x="535" y="2399"/>
                </a:cubicBezTo>
                <a:cubicBezTo>
                  <a:pt x="529" y="2435"/>
                  <a:pt x="542" y="2460"/>
                  <a:pt x="574" y="2476"/>
                </a:cubicBezTo>
                <a:cubicBezTo>
                  <a:pt x="579" y="2479"/>
                  <a:pt x="590" y="2478"/>
                  <a:pt x="588" y="2487"/>
                </a:cubicBezTo>
                <a:cubicBezTo>
                  <a:pt x="587" y="2496"/>
                  <a:pt x="578" y="2498"/>
                  <a:pt x="569" y="2499"/>
                </a:cubicBezTo>
                <a:cubicBezTo>
                  <a:pt x="568" y="2499"/>
                  <a:pt x="567" y="2499"/>
                  <a:pt x="566" y="2499"/>
                </a:cubicBezTo>
                <a:cubicBezTo>
                  <a:pt x="542" y="2503"/>
                  <a:pt x="535" y="2514"/>
                  <a:pt x="547" y="2533"/>
                </a:cubicBezTo>
                <a:cubicBezTo>
                  <a:pt x="558" y="2551"/>
                  <a:pt x="555" y="2565"/>
                  <a:pt x="545" y="2580"/>
                </a:cubicBezTo>
                <a:cubicBezTo>
                  <a:pt x="532" y="2600"/>
                  <a:pt x="522" y="2621"/>
                  <a:pt x="528" y="2646"/>
                </a:cubicBezTo>
                <a:cubicBezTo>
                  <a:pt x="531" y="2657"/>
                  <a:pt x="520" y="2662"/>
                  <a:pt x="513" y="2664"/>
                </a:cubicBezTo>
                <a:cubicBezTo>
                  <a:pt x="487" y="2673"/>
                  <a:pt x="475" y="2690"/>
                  <a:pt x="472" y="2716"/>
                </a:cubicBezTo>
                <a:cubicBezTo>
                  <a:pt x="470" y="2732"/>
                  <a:pt x="464" y="2735"/>
                  <a:pt x="448" y="2725"/>
                </a:cubicBezTo>
                <a:cubicBezTo>
                  <a:pt x="414" y="2704"/>
                  <a:pt x="364" y="2719"/>
                  <a:pt x="349" y="2754"/>
                </a:cubicBezTo>
                <a:cubicBezTo>
                  <a:pt x="346" y="2761"/>
                  <a:pt x="342" y="2770"/>
                  <a:pt x="349" y="2776"/>
                </a:cubicBezTo>
                <a:cubicBezTo>
                  <a:pt x="356" y="2782"/>
                  <a:pt x="366" y="2785"/>
                  <a:pt x="375" y="2779"/>
                </a:cubicBezTo>
                <a:cubicBezTo>
                  <a:pt x="381" y="2776"/>
                  <a:pt x="387" y="2771"/>
                  <a:pt x="393" y="2767"/>
                </a:cubicBezTo>
                <a:cubicBezTo>
                  <a:pt x="399" y="2762"/>
                  <a:pt x="405" y="2759"/>
                  <a:pt x="410" y="2765"/>
                </a:cubicBezTo>
                <a:cubicBezTo>
                  <a:pt x="416" y="2772"/>
                  <a:pt x="412" y="2778"/>
                  <a:pt x="407" y="2783"/>
                </a:cubicBezTo>
                <a:cubicBezTo>
                  <a:pt x="403" y="2788"/>
                  <a:pt x="397" y="2792"/>
                  <a:pt x="393" y="2796"/>
                </a:cubicBezTo>
                <a:cubicBezTo>
                  <a:pt x="384" y="2805"/>
                  <a:pt x="379" y="2817"/>
                  <a:pt x="388" y="2827"/>
                </a:cubicBezTo>
                <a:cubicBezTo>
                  <a:pt x="396" y="2835"/>
                  <a:pt x="407" y="2827"/>
                  <a:pt x="415" y="2821"/>
                </a:cubicBezTo>
                <a:cubicBezTo>
                  <a:pt x="422" y="2816"/>
                  <a:pt x="427" y="2807"/>
                  <a:pt x="436" y="2804"/>
                </a:cubicBezTo>
                <a:cubicBezTo>
                  <a:pt x="449" y="2799"/>
                  <a:pt x="457" y="2801"/>
                  <a:pt x="456" y="2817"/>
                </a:cubicBezTo>
                <a:cubicBezTo>
                  <a:pt x="455" y="2839"/>
                  <a:pt x="446" y="2857"/>
                  <a:pt x="434" y="2874"/>
                </a:cubicBezTo>
                <a:cubicBezTo>
                  <a:pt x="419" y="2896"/>
                  <a:pt x="418" y="2908"/>
                  <a:pt x="434" y="2929"/>
                </a:cubicBezTo>
                <a:cubicBezTo>
                  <a:pt x="439" y="2937"/>
                  <a:pt x="447" y="2944"/>
                  <a:pt x="454" y="2951"/>
                </a:cubicBezTo>
                <a:cubicBezTo>
                  <a:pt x="457" y="2954"/>
                  <a:pt x="462" y="2957"/>
                  <a:pt x="460" y="2962"/>
                </a:cubicBezTo>
                <a:cubicBezTo>
                  <a:pt x="458" y="2968"/>
                  <a:pt x="453" y="2969"/>
                  <a:pt x="449" y="2968"/>
                </a:cubicBezTo>
                <a:cubicBezTo>
                  <a:pt x="431" y="2964"/>
                  <a:pt x="427" y="2972"/>
                  <a:pt x="428" y="2988"/>
                </a:cubicBezTo>
                <a:cubicBezTo>
                  <a:pt x="429" y="3008"/>
                  <a:pt x="416" y="3022"/>
                  <a:pt x="402" y="3033"/>
                </a:cubicBezTo>
                <a:cubicBezTo>
                  <a:pt x="391" y="3042"/>
                  <a:pt x="390" y="3049"/>
                  <a:pt x="401" y="3057"/>
                </a:cubicBezTo>
                <a:cubicBezTo>
                  <a:pt x="407" y="3061"/>
                  <a:pt x="411" y="3065"/>
                  <a:pt x="409" y="3073"/>
                </a:cubicBezTo>
                <a:cubicBezTo>
                  <a:pt x="407" y="3084"/>
                  <a:pt x="399" y="3082"/>
                  <a:pt x="392" y="3084"/>
                </a:cubicBezTo>
                <a:cubicBezTo>
                  <a:pt x="388" y="3085"/>
                  <a:pt x="383" y="3085"/>
                  <a:pt x="378" y="3086"/>
                </a:cubicBezTo>
                <a:cubicBezTo>
                  <a:pt x="351" y="3089"/>
                  <a:pt x="345" y="3104"/>
                  <a:pt x="361" y="3127"/>
                </a:cubicBezTo>
                <a:cubicBezTo>
                  <a:pt x="363" y="3130"/>
                  <a:pt x="365" y="3132"/>
                  <a:pt x="366" y="3135"/>
                </a:cubicBezTo>
                <a:cubicBezTo>
                  <a:pt x="369" y="3141"/>
                  <a:pt x="371" y="3149"/>
                  <a:pt x="365" y="3153"/>
                </a:cubicBezTo>
                <a:cubicBezTo>
                  <a:pt x="360" y="3157"/>
                  <a:pt x="353" y="3153"/>
                  <a:pt x="349" y="3149"/>
                </a:cubicBezTo>
                <a:cubicBezTo>
                  <a:pt x="345" y="3145"/>
                  <a:pt x="342" y="3141"/>
                  <a:pt x="339" y="3136"/>
                </a:cubicBezTo>
                <a:cubicBezTo>
                  <a:pt x="333" y="3129"/>
                  <a:pt x="327" y="3127"/>
                  <a:pt x="319" y="3133"/>
                </a:cubicBezTo>
                <a:cubicBezTo>
                  <a:pt x="300" y="3146"/>
                  <a:pt x="279" y="3148"/>
                  <a:pt x="258" y="3149"/>
                </a:cubicBezTo>
                <a:cubicBezTo>
                  <a:pt x="233" y="3151"/>
                  <a:pt x="207" y="3148"/>
                  <a:pt x="182" y="3154"/>
                </a:cubicBezTo>
                <a:cubicBezTo>
                  <a:pt x="173" y="3156"/>
                  <a:pt x="168" y="3150"/>
                  <a:pt x="164" y="3145"/>
                </a:cubicBezTo>
                <a:cubicBezTo>
                  <a:pt x="150" y="3129"/>
                  <a:pt x="137" y="3113"/>
                  <a:pt x="112" y="3121"/>
                </a:cubicBezTo>
                <a:cubicBezTo>
                  <a:pt x="107" y="3122"/>
                  <a:pt x="104" y="3118"/>
                  <a:pt x="102" y="3114"/>
                </a:cubicBezTo>
                <a:cubicBezTo>
                  <a:pt x="91" y="3094"/>
                  <a:pt x="73" y="3078"/>
                  <a:pt x="58" y="3061"/>
                </a:cubicBezTo>
                <a:cubicBezTo>
                  <a:pt x="35" y="3035"/>
                  <a:pt x="22" y="3006"/>
                  <a:pt x="31" y="2971"/>
                </a:cubicBezTo>
                <a:cubicBezTo>
                  <a:pt x="34" y="2957"/>
                  <a:pt x="26" y="2948"/>
                  <a:pt x="18" y="2940"/>
                </a:cubicBezTo>
                <a:cubicBezTo>
                  <a:pt x="0" y="2921"/>
                  <a:pt x="1" y="2911"/>
                  <a:pt x="21" y="2896"/>
                </a:cubicBezTo>
                <a:cubicBezTo>
                  <a:pt x="43" y="2881"/>
                  <a:pt x="43" y="2881"/>
                  <a:pt x="25" y="2859"/>
                </a:cubicBezTo>
                <a:cubicBezTo>
                  <a:pt x="21" y="2854"/>
                  <a:pt x="18" y="2850"/>
                  <a:pt x="24" y="2844"/>
                </a:cubicBezTo>
                <a:cubicBezTo>
                  <a:pt x="44" y="2821"/>
                  <a:pt x="62" y="2798"/>
                  <a:pt x="83" y="2776"/>
                </a:cubicBezTo>
                <a:cubicBezTo>
                  <a:pt x="98" y="2759"/>
                  <a:pt x="117" y="2748"/>
                  <a:pt x="139" y="2743"/>
                </a:cubicBezTo>
                <a:cubicBezTo>
                  <a:pt x="153" y="2739"/>
                  <a:pt x="180" y="2703"/>
                  <a:pt x="181" y="2688"/>
                </a:cubicBezTo>
                <a:cubicBezTo>
                  <a:pt x="181" y="2683"/>
                  <a:pt x="181" y="2679"/>
                  <a:pt x="175" y="2677"/>
                </a:cubicBezTo>
                <a:cubicBezTo>
                  <a:pt x="144" y="2663"/>
                  <a:pt x="129" y="2636"/>
                  <a:pt x="116" y="2607"/>
                </a:cubicBezTo>
                <a:cubicBezTo>
                  <a:pt x="113" y="2601"/>
                  <a:pt x="111" y="2596"/>
                  <a:pt x="108" y="2591"/>
                </a:cubicBezTo>
                <a:cubicBezTo>
                  <a:pt x="98" y="2575"/>
                  <a:pt x="93" y="2561"/>
                  <a:pt x="100" y="2541"/>
                </a:cubicBezTo>
                <a:cubicBezTo>
                  <a:pt x="107" y="2521"/>
                  <a:pt x="96" y="2501"/>
                  <a:pt x="86" y="2483"/>
                </a:cubicBezTo>
                <a:cubicBezTo>
                  <a:pt x="82" y="2474"/>
                  <a:pt x="80" y="2468"/>
                  <a:pt x="87" y="2459"/>
                </a:cubicBezTo>
                <a:cubicBezTo>
                  <a:pt x="115" y="2421"/>
                  <a:pt x="136" y="2379"/>
                  <a:pt x="140" y="2330"/>
                </a:cubicBezTo>
                <a:cubicBezTo>
                  <a:pt x="141" y="2323"/>
                  <a:pt x="143" y="2320"/>
                  <a:pt x="150" y="2322"/>
                </a:cubicBezTo>
                <a:cubicBezTo>
                  <a:pt x="178" y="2328"/>
                  <a:pt x="196" y="2313"/>
                  <a:pt x="211" y="2293"/>
                </a:cubicBezTo>
                <a:cubicBezTo>
                  <a:pt x="218" y="2284"/>
                  <a:pt x="224" y="2279"/>
                  <a:pt x="237" y="2285"/>
                </a:cubicBezTo>
                <a:cubicBezTo>
                  <a:pt x="253" y="2294"/>
                  <a:pt x="268" y="2286"/>
                  <a:pt x="281" y="2275"/>
                </a:cubicBezTo>
                <a:cubicBezTo>
                  <a:pt x="292" y="2266"/>
                  <a:pt x="303" y="2255"/>
                  <a:pt x="314" y="2246"/>
                </a:cubicBezTo>
                <a:cubicBezTo>
                  <a:pt x="325" y="2238"/>
                  <a:pt x="335" y="2237"/>
                  <a:pt x="338" y="2254"/>
                </a:cubicBezTo>
                <a:cubicBezTo>
                  <a:pt x="338" y="2258"/>
                  <a:pt x="339" y="2262"/>
                  <a:pt x="341" y="2266"/>
                </a:cubicBezTo>
                <a:cubicBezTo>
                  <a:pt x="343" y="2271"/>
                  <a:pt x="343" y="2279"/>
                  <a:pt x="350" y="2280"/>
                </a:cubicBezTo>
                <a:cubicBezTo>
                  <a:pt x="356" y="2280"/>
                  <a:pt x="360" y="2275"/>
                  <a:pt x="363" y="2271"/>
                </a:cubicBezTo>
                <a:cubicBezTo>
                  <a:pt x="378" y="2254"/>
                  <a:pt x="384" y="2255"/>
                  <a:pt x="393" y="2276"/>
                </a:cubicBezTo>
                <a:cubicBezTo>
                  <a:pt x="395" y="2281"/>
                  <a:pt x="396" y="2285"/>
                  <a:pt x="399" y="2289"/>
                </a:cubicBezTo>
                <a:cubicBezTo>
                  <a:pt x="403" y="2295"/>
                  <a:pt x="407" y="2300"/>
                  <a:pt x="417" y="2296"/>
                </a:cubicBezTo>
                <a:cubicBezTo>
                  <a:pt x="426" y="2291"/>
                  <a:pt x="426" y="2287"/>
                  <a:pt x="424" y="2279"/>
                </a:cubicBezTo>
                <a:cubicBezTo>
                  <a:pt x="414" y="2234"/>
                  <a:pt x="425" y="2195"/>
                  <a:pt x="452" y="2158"/>
                </a:cubicBezTo>
                <a:cubicBezTo>
                  <a:pt x="468" y="2136"/>
                  <a:pt x="489" y="2122"/>
                  <a:pt x="516" y="2118"/>
                </a:cubicBezTo>
                <a:cubicBezTo>
                  <a:pt x="528" y="2116"/>
                  <a:pt x="530" y="2112"/>
                  <a:pt x="526" y="2101"/>
                </a:cubicBezTo>
                <a:cubicBezTo>
                  <a:pt x="521" y="2088"/>
                  <a:pt x="517" y="2073"/>
                  <a:pt x="508" y="2062"/>
                </a:cubicBezTo>
                <a:cubicBezTo>
                  <a:pt x="501" y="2054"/>
                  <a:pt x="503" y="2050"/>
                  <a:pt x="512" y="2045"/>
                </a:cubicBezTo>
                <a:cubicBezTo>
                  <a:pt x="531" y="2036"/>
                  <a:pt x="542" y="1996"/>
                  <a:pt x="531" y="1978"/>
                </a:cubicBezTo>
                <a:cubicBezTo>
                  <a:pt x="527" y="1972"/>
                  <a:pt x="521" y="1972"/>
                  <a:pt x="516" y="1971"/>
                </a:cubicBezTo>
                <a:cubicBezTo>
                  <a:pt x="500" y="1967"/>
                  <a:pt x="485" y="1962"/>
                  <a:pt x="473" y="1950"/>
                </a:cubicBezTo>
                <a:cubicBezTo>
                  <a:pt x="454" y="1929"/>
                  <a:pt x="460" y="1910"/>
                  <a:pt x="488" y="1904"/>
                </a:cubicBezTo>
                <a:cubicBezTo>
                  <a:pt x="496" y="1902"/>
                  <a:pt x="505" y="1902"/>
                  <a:pt x="513" y="1900"/>
                </a:cubicBezTo>
                <a:cubicBezTo>
                  <a:pt x="535" y="1894"/>
                  <a:pt x="541" y="1884"/>
                  <a:pt x="534" y="1862"/>
                </a:cubicBezTo>
                <a:cubicBezTo>
                  <a:pt x="531" y="1851"/>
                  <a:pt x="525" y="1843"/>
                  <a:pt x="519" y="1834"/>
                </a:cubicBezTo>
                <a:cubicBezTo>
                  <a:pt x="512" y="1825"/>
                  <a:pt x="506" y="1817"/>
                  <a:pt x="501" y="1807"/>
                </a:cubicBezTo>
                <a:cubicBezTo>
                  <a:pt x="497" y="1800"/>
                  <a:pt x="494" y="1791"/>
                  <a:pt x="496" y="1782"/>
                </a:cubicBezTo>
                <a:cubicBezTo>
                  <a:pt x="500" y="1770"/>
                  <a:pt x="511" y="1778"/>
                  <a:pt x="518" y="1777"/>
                </a:cubicBezTo>
                <a:cubicBezTo>
                  <a:pt x="535" y="1773"/>
                  <a:pt x="553" y="1772"/>
                  <a:pt x="567" y="1761"/>
                </a:cubicBezTo>
                <a:cubicBezTo>
                  <a:pt x="576" y="1753"/>
                  <a:pt x="578" y="1746"/>
                  <a:pt x="571" y="1735"/>
                </a:cubicBezTo>
                <a:cubicBezTo>
                  <a:pt x="561" y="1720"/>
                  <a:pt x="547" y="1706"/>
                  <a:pt x="535" y="1693"/>
                </a:cubicBezTo>
                <a:cubicBezTo>
                  <a:pt x="515" y="1671"/>
                  <a:pt x="499" y="1649"/>
                  <a:pt x="514" y="1618"/>
                </a:cubicBezTo>
                <a:cubicBezTo>
                  <a:pt x="517" y="1610"/>
                  <a:pt x="512" y="1605"/>
                  <a:pt x="508" y="1600"/>
                </a:cubicBezTo>
                <a:cubicBezTo>
                  <a:pt x="501" y="1590"/>
                  <a:pt x="490" y="1584"/>
                  <a:pt x="480" y="1579"/>
                </a:cubicBezTo>
                <a:cubicBezTo>
                  <a:pt x="464" y="1571"/>
                  <a:pt x="448" y="1565"/>
                  <a:pt x="440" y="1547"/>
                </a:cubicBezTo>
                <a:close/>
              </a:path>
            </a:pathLst>
          </a:custGeom>
          <a:solidFill>
            <a:schemeClr val="bg1"/>
          </a:solidFill>
          <a:ln>
            <a:noFill/>
          </a:ln>
          <a:scene3d>
            <a:camera prst="isometricTopUp">
              <a:rot lat="585005" lon="17518078" rev="3941966"/>
            </a:camera>
            <a:lightRig rig="threePt" dir="t"/>
          </a:scene3d>
          <a:extLst/>
        </p:spPr>
        <p:txBody>
          <a:bodyPr vert="horz" wrap="square" lIns="60960" tIns="30480" rIns="60960" bIns="30480" numCol="1" anchor="t" anchorCtr="0" compatLnSpc="1">
            <a:prstTxWarp prst="textNoShape">
              <a:avLst/>
            </a:prstTxWarp>
          </a:bodyPr>
          <a:lstStyle/>
          <a:p>
            <a:endParaRPr lang="en-US" sz="1200"/>
          </a:p>
        </p:txBody>
      </p:sp>
      <p:grpSp>
        <p:nvGrpSpPr>
          <p:cNvPr id="45" name="Group 44">
            <a:extLst>
              <a:ext uri="{FF2B5EF4-FFF2-40B4-BE49-F238E27FC236}">
                <a16:creationId xmlns:a16="http://schemas.microsoft.com/office/drawing/2014/main" xmlns="" id="{AC3BD627-8DC3-4319-BBE7-62A9DC5A6810}"/>
              </a:ext>
            </a:extLst>
          </p:cNvPr>
          <p:cNvGrpSpPr/>
          <p:nvPr/>
        </p:nvGrpSpPr>
        <p:grpSpPr>
          <a:xfrm>
            <a:off x="908199" y="1430462"/>
            <a:ext cx="3856163" cy="2869150"/>
            <a:chOff x="4733216" y="3486970"/>
            <a:chExt cx="7836692" cy="5830833"/>
          </a:xfrm>
          <a:solidFill>
            <a:schemeClr val="bg1"/>
          </a:solidFill>
        </p:grpSpPr>
        <p:sp>
          <p:nvSpPr>
            <p:cNvPr id="44" name="Freeform: Shape 43">
              <a:extLst>
                <a:ext uri="{FF2B5EF4-FFF2-40B4-BE49-F238E27FC236}">
                  <a16:creationId xmlns:a16="http://schemas.microsoft.com/office/drawing/2014/main" xmlns="" id="{BA4296D1-9136-4EF7-BF73-9C4336E28E0C}"/>
                </a:ext>
              </a:extLst>
            </p:cNvPr>
            <p:cNvSpPr/>
            <p:nvPr/>
          </p:nvSpPr>
          <p:spPr>
            <a:xfrm rot="5400000">
              <a:off x="6801154" y="2120167"/>
              <a:ext cx="4401951" cy="7135557"/>
            </a:xfrm>
            <a:custGeom>
              <a:avLst/>
              <a:gdLst>
                <a:gd name="connsiteX0" fmla="*/ 1574201 w 4401951"/>
                <a:gd name="connsiteY0" fmla="*/ 1307005 h 7135557"/>
                <a:gd name="connsiteX1" fmla="*/ 1595137 w 4401951"/>
                <a:gd name="connsiteY1" fmla="*/ 1308799 h 7135557"/>
                <a:gd name="connsiteX2" fmla="*/ 1596178 w 4401951"/>
                <a:gd name="connsiteY2" fmla="*/ 1307005 h 7135557"/>
                <a:gd name="connsiteX3" fmla="*/ 1292196 w 4401951"/>
                <a:gd name="connsiteY3" fmla="*/ 1246107 h 7135557"/>
                <a:gd name="connsiteX4" fmla="*/ 1354627 w 4401951"/>
                <a:gd name="connsiteY4" fmla="*/ 1145598 h 7135557"/>
                <a:gd name="connsiteX5" fmla="*/ 1392692 w 4401951"/>
                <a:gd name="connsiteY5" fmla="*/ 1097590 h 7135557"/>
                <a:gd name="connsiteX6" fmla="*/ 1392692 w 4401951"/>
                <a:gd name="connsiteY6" fmla="*/ 698917 h 7135557"/>
                <a:gd name="connsiteX7" fmla="*/ 10305 w 4401951"/>
                <a:gd name="connsiteY7" fmla="*/ 1963449 h 7135557"/>
                <a:gd name="connsiteX8" fmla="*/ 243210 w 4401951"/>
                <a:gd name="connsiteY8" fmla="*/ 1270953 h 7135557"/>
                <a:gd name="connsiteX9" fmla="*/ 521312 w 4401951"/>
                <a:gd name="connsiteY9" fmla="*/ 2463671 h 7135557"/>
                <a:gd name="connsiteX10" fmla="*/ 1032923 w 4401951"/>
                <a:gd name="connsiteY10" fmla="*/ 24092 h 7135557"/>
                <a:gd name="connsiteX11" fmla="*/ 1044438 w 4401951"/>
                <a:gd name="connsiteY11" fmla="*/ 0 h 7135557"/>
                <a:gd name="connsiteX12" fmla="*/ 1093672 w 4401951"/>
                <a:gd name="connsiteY12" fmla="*/ 664478 h 7135557"/>
                <a:gd name="connsiteX13" fmla="*/ 1143670 w 4401951"/>
                <a:gd name="connsiteY13" fmla="*/ 593153 h 7135557"/>
                <a:gd name="connsiteX14" fmla="*/ 1389562 w 4401951"/>
                <a:gd name="connsiteY14" fmla="*/ 359293 h 7135557"/>
                <a:gd name="connsiteX15" fmla="*/ 1230812 w 4401951"/>
                <a:gd name="connsiteY15" fmla="*/ 1223676 h 7135557"/>
                <a:gd name="connsiteX16" fmla="*/ 1377075 w 4401951"/>
                <a:gd name="connsiteY16" fmla="*/ 659632 h 7135557"/>
                <a:gd name="connsiteX17" fmla="*/ 1392692 w 4401951"/>
                <a:gd name="connsiteY17" fmla="*/ 617304 h 7135557"/>
                <a:gd name="connsiteX18" fmla="*/ 1392692 w 4401951"/>
                <a:gd name="connsiteY18" fmla="*/ 391528 h 7135557"/>
                <a:gd name="connsiteX19" fmla="*/ 1418889 w 4401951"/>
                <a:gd name="connsiteY19" fmla="*/ 509430 h 7135557"/>
                <a:gd name="connsiteX20" fmla="*/ 1422175 w 4401951"/>
                <a:gd name="connsiteY20" fmla="*/ 537401 h 7135557"/>
                <a:gd name="connsiteX21" fmla="*/ 1422535 w 4401951"/>
                <a:gd name="connsiteY21" fmla="*/ 536423 h 7135557"/>
                <a:gd name="connsiteX22" fmla="*/ 1422245 w 4401951"/>
                <a:gd name="connsiteY22" fmla="*/ 538004 h 7135557"/>
                <a:gd name="connsiteX23" fmla="*/ 1447174 w 4401951"/>
                <a:gd name="connsiteY23" fmla="*/ 750227 h 7135557"/>
                <a:gd name="connsiteX24" fmla="*/ 1448990 w 4401951"/>
                <a:gd name="connsiteY24" fmla="*/ 775589 h 7135557"/>
                <a:gd name="connsiteX25" fmla="*/ 1465396 w 4401951"/>
                <a:gd name="connsiteY25" fmla="*/ 822804 h 7135557"/>
                <a:gd name="connsiteX26" fmla="*/ 1504879 w 4401951"/>
                <a:gd name="connsiteY26" fmla="*/ 989383 h 7135557"/>
                <a:gd name="connsiteX27" fmla="*/ 1525291 w 4401951"/>
                <a:gd name="connsiteY27" fmla="*/ 962032 h 7135557"/>
                <a:gd name="connsiteX28" fmla="*/ 1586713 w 4401951"/>
                <a:gd name="connsiteY28" fmla="*/ 781661 h 7135557"/>
                <a:gd name="connsiteX29" fmla="*/ 1588900 w 4401951"/>
                <a:gd name="connsiteY29" fmla="*/ 742775 h 7135557"/>
                <a:gd name="connsiteX30" fmla="*/ 1547037 w 4401951"/>
                <a:gd name="connsiteY30" fmla="*/ 655005 h 7135557"/>
                <a:gd name="connsiteX31" fmla="*/ 1482690 w 4401951"/>
                <a:gd name="connsiteY31" fmla="*/ 547744 h 7135557"/>
                <a:gd name="connsiteX32" fmla="*/ 1587215 w 4401951"/>
                <a:gd name="connsiteY32" fmla="*/ 625548 h 7135557"/>
                <a:gd name="connsiteX33" fmla="*/ 1582482 w 4401951"/>
                <a:gd name="connsiteY33" fmla="*/ 574855 h 7135557"/>
                <a:gd name="connsiteX34" fmla="*/ 1467846 w 4401951"/>
                <a:gd name="connsiteY34" fmla="*/ 238210 h 7135557"/>
                <a:gd name="connsiteX35" fmla="*/ 1861129 w 4401951"/>
                <a:gd name="connsiteY35" fmla="*/ 883588 h 7135557"/>
                <a:gd name="connsiteX36" fmla="*/ 1867608 w 4401951"/>
                <a:gd name="connsiteY36" fmla="*/ 952388 h 7135557"/>
                <a:gd name="connsiteX37" fmla="*/ 1901281 w 4401951"/>
                <a:gd name="connsiteY37" fmla="*/ 1014707 h 7135557"/>
                <a:gd name="connsiteX38" fmla="*/ 1931966 w 4401951"/>
                <a:gd name="connsiteY38" fmla="*/ 1099383 h 7135557"/>
                <a:gd name="connsiteX39" fmla="*/ 1935528 w 4401951"/>
                <a:gd name="connsiteY39" fmla="*/ 1036077 h 7135557"/>
                <a:gd name="connsiteX40" fmla="*/ 1810993 w 4401951"/>
                <a:gd name="connsiteY40" fmla="*/ 593384 h 7135557"/>
                <a:gd name="connsiteX41" fmla="*/ 2043828 w 4401951"/>
                <a:gd name="connsiteY41" fmla="*/ 843442 h 7135557"/>
                <a:gd name="connsiteX42" fmla="*/ 2112308 w 4401951"/>
                <a:gd name="connsiteY42" fmla="*/ 960153 h 7135557"/>
                <a:gd name="connsiteX43" fmla="*/ 2183813 w 4401951"/>
                <a:gd name="connsiteY43" fmla="*/ 879627 h 7135557"/>
                <a:gd name="connsiteX44" fmla="*/ 2714982 w 4401951"/>
                <a:gd name="connsiteY44" fmla="*/ 21558 h 7135557"/>
                <a:gd name="connsiteX45" fmla="*/ 1715073 w 4401951"/>
                <a:gd name="connsiteY45" fmla="*/ 2645841 h 7135557"/>
                <a:gd name="connsiteX46" fmla="*/ 2784794 w 4401951"/>
                <a:gd name="connsiteY46" fmla="*/ 1156569 h 7135557"/>
                <a:gd name="connsiteX47" fmla="*/ 1969674 w 4401951"/>
                <a:gd name="connsiteY47" fmla="*/ 3737766 h 7135557"/>
                <a:gd name="connsiteX48" fmla="*/ 2540919 w 4401951"/>
                <a:gd name="connsiteY48" fmla="*/ 3073208 h 7135557"/>
                <a:gd name="connsiteX49" fmla="*/ 2241680 w 4401951"/>
                <a:gd name="connsiteY49" fmla="*/ 4524527 h 7135557"/>
                <a:gd name="connsiteX50" fmla="*/ 2635972 w 4401951"/>
                <a:gd name="connsiteY50" fmla="*/ 3936651 h 7135557"/>
                <a:gd name="connsiteX51" fmla="*/ 2980221 w 4401951"/>
                <a:gd name="connsiteY51" fmla="*/ 4653430 h 7135557"/>
                <a:gd name="connsiteX52" fmla="*/ 2724238 w 4401951"/>
                <a:gd name="connsiteY52" fmla="*/ 5226768 h 7135557"/>
                <a:gd name="connsiteX53" fmla="*/ 3269110 w 4401951"/>
                <a:gd name="connsiteY53" fmla="*/ 4904889 h 7135557"/>
                <a:gd name="connsiteX54" fmla="*/ 4062237 w 4401951"/>
                <a:gd name="connsiteY54" fmla="*/ 6863126 h 7135557"/>
                <a:gd name="connsiteX55" fmla="*/ 1163872 w 4401951"/>
                <a:gd name="connsiteY55" fmla="*/ 2381077 h 7135557"/>
                <a:gd name="connsiteX56" fmla="*/ 1171818 w 4401951"/>
                <a:gd name="connsiteY56" fmla="*/ 2187765 h 7135557"/>
                <a:gd name="connsiteX57" fmla="*/ 1165562 w 4401951"/>
                <a:gd name="connsiteY57" fmla="*/ 2187901 h 7135557"/>
                <a:gd name="connsiteX58" fmla="*/ 1159676 w 4401951"/>
                <a:gd name="connsiteY58" fmla="*/ 2158334 h 7135557"/>
                <a:gd name="connsiteX59" fmla="*/ 1140976 w 4401951"/>
                <a:gd name="connsiteY59" fmla="*/ 2015351 h 7135557"/>
                <a:gd name="connsiteX60" fmla="*/ 1134897 w 4401951"/>
                <a:gd name="connsiteY60" fmla="*/ 1881299 h 7135557"/>
                <a:gd name="connsiteX61" fmla="*/ 1113671 w 4401951"/>
                <a:gd name="connsiteY61" fmla="*/ 2032179 h 7135557"/>
                <a:gd name="connsiteX62" fmla="*/ 4401951 w 4401951"/>
                <a:gd name="connsiteY62" fmla="*/ 7116709 h 7135557"/>
                <a:gd name="connsiteX63" fmla="*/ 820316 w 4401951"/>
                <a:gd name="connsiteY63" fmla="*/ 6024940 h 7135557"/>
                <a:gd name="connsiteX64" fmla="*/ 1563906 w 4401951"/>
                <a:gd name="connsiteY64" fmla="*/ 6099531 h 7135557"/>
                <a:gd name="connsiteX65" fmla="*/ 162104 w 4401951"/>
                <a:gd name="connsiteY65" fmla="*/ 4265506 h 7135557"/>
                <a:gd name="connsiteX66" fmla="*/ 884894 w 4401951"/>
                <a:gd name="connsiteY66" fmla="*/ 4858595 h 7135557"/>
                <a:gd name="connsiteX67" fmla="*/ 59825 w 4401951"/>
                <a:gd name="connsiteY67" fmla="*/ 3067213 h 7135557"/>
                <a:gd name="connsiteX68" fmla="*/ 601746 w 4401951"/>
                <a:gd name="connsiteY68" fmla="*/ 3720191 h 7135557"/>
                <a:gd name="connsiteX69" fmla="*/ 10305 w 4401951"/>
                <a:gd name="connsiteY69" fmla="*/ 1963449 h 71355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Lst>
              <a:rect l="l" t="t" r="r" b="b"/>
              <a:pathLst>
                <a:path w="4401951" h="7135557">
                  <a:moveTo>
                    <a:pt x="1574201" y="1307005"/>
                  </a:moveTo>
                  <a:lnTo>
                    <a:pt x="1595137" y="1308799"/>
                  </a:lnTo>
                  <a:lnTo>
                    <a:pt x="1596178" y="1307005"/>
                  </a:lnTo>
                  <a:close/>
                  <a:moveTo>
                    <a:pt x="1292196" y="1246107"/>
                  </a:moveTo>
                  <a:lnTo>
                    <a:pt x="1354627" y="1145598"/>
                  </a:lnTo>
                  <a:lnTo>
                    <a:pt x="1392692" y="1097590"/>
                  </a:lnTo>
                  <a:lnTo>
                    <a:pt x="1392692" y="698917"/>
                  </a:lnTo>
                  <a:close/>
                  <a:moveTo>
                    <a:pt x="10305" y="1963449"/>
                  </a:moveTo>
                  <a:cubicBezTo>
                    <a:pt x="35305" y="1737141"/>
                    <a:pt x="107341" y="1504847"/>
                    <a:pt x="243210" y="1270953"/>
                  </a:cubicBezTo>
                  <a:cubicBezTo>
                    <a:pt x="169779" y="1766302"/>
                    <a:pt x="247539" y="2226400"/>
                    <a:pt x="521312" y="2463671"/>
                  </a:cubicBezTo>
                  <a:cubicBezTo>
                    <a:pt x="290444" y="1194996"/>
                    <a:pt x="254291" y="837377"/>
                    <a:pt x="1032923" y="24092"/>
                  </a:cubicBezTo>
                  <a:cubicBezTo>
                    <a:pt x="1038793" y="11284"/>
                    <a:pt x="1042539" y="3412"/>
                    <a:pt x="1044438" y="0"/>
                  </a:cubicBezTo>
                  <a:lnTo>
                    <a:pt x="1093672" y="664478"/>
                  </a:lnTo>
                  <a:lnTo>
                    <a:pt x="1143670" y="593153"/>
                  </a:lnTo>
                  <a:cubicBezTo>
                    <a:pt x="1210644" y="509720"/>
                    <a:pt x="1291811" y="431141"/>
                    <a:pt x="1389562" y="359293"/>
                  </a:cubicBezTo>
                  <a:cubicBezTo>
                    <a:pt x="1199332" y="664152"/>
                    <a:pt x="1118671" y="989135"/>
                    <a:pt x="1230812" y="1223676"/>
                  </a:cubicBezTo>
                  <a:cubicBezTo>
                    <a:pt x="1283709" y="998470"/>
                    <a:pt x="1328298" y="814214"/>
                    <a:pt x="1377075" y="659632"/>
                  </a:cubicBezTo>
                  <a:lnTo>
                    <a:pt x="1392692" y="617304"/>
                  </a:lnTo>
                  <a:lnTo>
                    <a:pt x="1392692" y="391528"/>
                  </a:lnTo>
                  <a:lnTo>
                    <a:pt x="1418889" y="509430"/>
                  </a:lnTo>
                  <a:lnTo>
                    <a:pt x="1422175" y="537401"/>
                  </a:lnTo>
                  <a:lnTo>
                    <a:pt x="1422535" y="536423"/>
                  </a:lnTo>
                  <a:cubicBezTo>
                    <a:pt x="1422439" y="536949"/>
                    <a:pt x="1422342" y="537477"/>
                    <a:pt x="1422245" y="538004"/>
                  </a:cubicBezTo>
                  <a:lnTo>
                    <a:pt x="1447174" y="750227"/>
                  </a:lnTo>
                  <a:lnTo>
                    <a:pt x="1448990" y="775589"/>
                  </a:lnTo>
                  <a:lnTo>
                    <a:pt x="1465396" y="822804"/>
                  </a:lnTo>
                  <a:lnTo>
                    <a:pt x="1504879" y="989383"/>
                  </a:lnTo>
                  <a:lnTo>
                    <a:pt x="1525291" y="962032"/>
                  </a:lnTo>
                  <a:cubicBezTo>
                    <a:pt x="1557458" y="907490"/>
                    <a:pt x="1577556" y="846778"/>
                    <a:pt x="1586713" y="781661"/>
                  </a:cubicBezTo>
                  <a:cubicBezTo>
                    <a:pt x="1587442" y="768698"/>
                    <a:pt x="1588171" y="755737"/>
                    <a:pt x="1588900" y="742775"/>
                  </a:cubicBezTo>
                  <a:lnTo>
                    <a:pt x="1547037" y="655005"/>
                  </a:lnTo>
                  <a:cubicBezTo>
                    <a:pt x="1527714" y="619152"/>
                    <a:pt x="1506210" y="583330"/>
                    <a:pt x="1482690" y="547744"/>
                  </a:cubicBezTo>
                  <a:lnTo>
                    <a:pt x="1587215" y="625548"/>
                  </a:lnTo>
                  <a:lnTo>
                    <a:pt x="1582482" y="574855"/>
                  </a:lnTo>
                  <a:cubicBezTo>
                    <a:pt x="1565083" y="466606"/>
                    <a:pt x="1525602" y="352408"/>
                    <a:pt x="1467846" y="238210"/>
                  </a:cubicBezTo>
                  <a:cubicBezTo>
                    <a:pt x="1710374" y="439406"/>
                    <a:pt x="1825116" y="661256"/>
                    <a:pt x="1861129" y="883588"/>
                  </a:cubicBezTo>
                  <a:lnTo>
                    <a:pt x="1867608" y="952388"/>
                  </a:lnTo>
                  <a:lnTo>
                    <a:pt x="1901281" y="1014707"/>
                  </a:lnTo>
                  <a:lnTo>
                    <a:pt x="1931966" y="1099383"/>
                  </a:lnTo>
                  <a:lnTo>
                    <a:pt x="1935528" y="1036077"/>
                  </a:lnTo>
                  <a:cubicBezTo>
                    <a:pt x="1932520" y="897911"/>
                    <a:pt x="1887999" y="745647"/>
                    <a:pt x="1810993" y="593384"/>
                  </a:cubicBezTo>
                  <a:cubicBezTo>
                    <a:pt x="1908003" y="673863"/>
                    <a:pt x="1984569" y="757646"/>
                    <a:pt x="2043828" y="843442"/>
                  </a:cubicBezTo>
                  <a:lnTo>
                    <a:pt x="2112308" y="960153"/>
                  </a:lnTo>
                  <a:lnTo>
                    <a:pt x="2183813" y="879627"/>
                  </a:lnTo>
                  <a:cubicBezTo>
                    <a:pt x="2322640" y="717571"/>
                    <a:pt x="2486557" y="489948"/>
                    <a:pt x="2714982" y="21558"/>
                  </a:cubicBezTo>
                  <a:cubicBezTo>
                    <a:pt x="3240019" y="1209833"/>
                    <a:pt x="1631771" y="1832795"/>
                    <a:pt x="1715073" y="2645841"/>
                  </a:cubicBezTo>
                  <a:cubicBezTo>
                    <a:pt x="2045535" y="2037427"/>
                    <a:pt x="2319419" y="1566185"/>
                    <a:pt x="2784794" y="1156569"/>
                  </a:cubicBezTo>
                  <a:cubicBezTo>
                    <a:pt x="3117678" y="2938725"/>
                    <a:pt x="2267144" y="2835936"/>
                    <a:pt x="1969674" y="3737766"/>
                  </a:cubicBezTo>
                  <a:cubicBezTo>
                    <a:pt x="2204132" y="3553211"/>
                    <a:pt x="2311509" y="3203451"/>
                    <a:pt x="2540919" y="3073208"/>
                  </a:cubicBezTo>
                  <a:cubicBezTo>
                    <a:pt x="2781764" y="3802291"/>
                    <a:pt x="2294248" y="3762456"/>
                    <a:pt x="2241680" y="4524527"/>
                  </a:cubicBezTo>
                  <a:lnTo>
                    <a:pt x="2635972" y="3936651"/>
                  </a:lnTo>
                  <a:cubicBezTo>
                    <a:pt x="2747761" y="4010954"/>
                    <a:pt x="2965511" y="4438411"/>
                    <a:pt x="2980221" y="4653430"/>
                  </a:cubicBezTo>
                  <a:cubicBezTo>
                    <a:pt x="2994932" y="4868450"/>
                    <a:pt x="2868201" y="4856669"/>
                    <a:pt x="2724238" y="5226768"/>
                  </a:cubicBezTo>
                  <a:cubicBezTo>
                    <a:pt x="2879924" y="5084195"/>
                    <a:pt x="3180097" y="4801659"/>
                    <a:pt x="3269110" y="4904889"/>
                  </a:cubicBezTo>
                  <a:cubicBezTo>
                    <a:pt x="3572739" y="5194238"/>
                    <a:pt x="3288409" y="5620681"/>
                    <a:pt x="4062237" y="6863126"/>
                  </a:cubicBezTo>
                  <a:cubicBezTo>
                    <a:pt x="2180073" y="6016731"/>
                    <a:pt x="1166812" y="4088916"/>
                    <a:pt x="1163872" y="2381077"/>
                  </a:cubicBezTo>
                  <a:lnTo>
                    <a:pt x="1171818" y="2187765"/>
                  </a:lnTo>
                  <a:lnTo>
                    <a:pt x="1165562" y="2187901"/>
                  </a:lnTo>
                  <a:lnTo>
                    <a:pt x="1159676" y="2158334"/>
                  </a:lnTo>
                  <a:cubicBezTo>
                    <a:pt x="1151650" y="2111164"/>
                    <a:pt x="1145304" y="2063446"/>
                    <a:pt x="1140976" y="2015351"/>
                  </a:cubicBezTo>
                  <a:lnTo>
                    <a:pt x="1134897" y="1881299"/>
                  </a:lnTo>
                  <a:lnTo>
                    <a:pt x="1113671" y="2032179"/>
                  </a:lnTo>
                  <a:cubicBezTo>
                    <a:pt x="927929" y="3958603"/>
                    <a:pt x="2274745" y="6444895"/>
                    <a:pt x="4401951" y="7116709"/>
                  </a:cubicBezTo>
                  <a:cubicBezTo>
                    <a:pt x="2031981" y="7255286"/>
                    <a:pt x="1150032" y="6603410"/>
                    <a:pt x="820316" y="6024940"/>
                  </a:cubicBezTo>
                  <a:cubicBezTo>
                    <a:pt x="1359331" y="6159038"/>
                    <a:pt x="1370002" y="6176835"/>
                    <a:pt x="1563906" y="6099531"/>
                  </a:cubicBezTo>
                  <a:cubicBezTo>
                    <a:pt x="517037" y="5889014"/>
                    <a:pt x="393579" y="5232930"/>
                    <a:pt x="162104" y="4265506"/>
                  </a:cubicBezTo>
                  <a:cubicBezTo>
                    <a:pt x="342018" y="4353444"/>
                    <a:pt x="494429" y="4855174"/>
                    <a:pt x="884894" y="4858595"/>
                  </a:cubicBezTo>
                  <a:cubicBezTo>
                    <a:pt x="498053" y="4364291"/>
                    <a:pt x="-195081" y="3923696"/>
                    <a:pt x="59825" y="3067213"/>
                  </a:cubicBezTo>
                  <a:cubicBezTo>
                    <a:pt x="327943" y="3660046"/>
                    <a:pt x="203678" y="3405627"/>
                    <a:pt x="601746" y="3720191"/>
                  </a:cubicBezTo>
                  <a:cubicBezTo>
                    <a:pt x="283632" y="3267428"/>
                    <a:pt x="-64693" y="2642375"/>
                    <a:pt x="10305" y="1963449"/>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2" name="Freeform: Shape 41">
              <a:extLst>
                <a:ext uri="{FF2B5EF4-FFF2-40B4-BE49-F238E27FC236}">
                  <a16:creationId xmlns:a16="http://schemas.microsoft.com/office/drawing/2014/main" xmlns="" id="{13F2C3F8-1CA0-4C5C-886C-E20CDA99E954}"/>
                </a:ext>
              </a:extLst>
            </p:cNvPr>
            <p:cNvSpPr/>
            <p:nvPr/>
          </p:nvSpPr>
          <p:spPr>
            <a:xfrm rot="1520710">
              <a:off x="4733216" y="7292574"/>
              <a:ext cx="678947" cy="2025229"/>
            </a:xfrm>
            <a:custGeom>
              <a:avLst/>
              <a:gdLst>
                <a:gd name="connsiteX0" fmla="*/ 541078 w 678947"/>
                <a:gd name="connsiteY0" fmla="*/ 692150 h 1803619"/>
                <a:gd name="connsiteX1" fmla="*/ 675744 w 678947"/>
                <a:gd name="connsiteY1" fmla="*/ 1076908 h 1803619"/>
                <a:gd name="connsiteX2" fmla="*/ 678947 w 678947"/>
                <a:gd name="connsiteY2" fmla="*/ 1076908 h 1803619"/>
                <a:gd name="connsiteX3" fmla="*/ 677934 w 678947"/>
                <a:gd name="connsiteY3" fmla="*/ 1079426 h 1803619"/>
                <a:gd name="connsiteX4" fmla="*/ 678947 w 678947"/>
                <a:gd name="connsiteY4" fmla="*/ 1080591 h 1803619"/>
                <a:gd name="connsiteX5" fmla="*/ 677465 w 678947"/>
                <a:gd name="connsiteY5" fmla="*/ 1080591 h 1803619"/>
                <a:gd name="connsiteX6" fmla="*/ 380803 w 678947"/>
                <a:gd name="connsiteY6" fmla="*/ 1798594 h 1803619"/>
                <a:gd name="connsiteX7" fmla="*/ 370346 w 678947"/>
                <a:gd name="connsiteY7" fmla="*/ 1206657 h 1803619"/>
                <a:gd name="connsiteX8" fmla="*/ 430248 w 678947"/>
                <a:gd name="connsiteY8" fmla="*/ 1124930 h 1803619"/>
                <a:gd name="connsiteX9" fmla="*/ 339473 w 678947"/>
                <a:gd name="connsiteY9" fmla="*/ 1037677 h 1803619"/>
                <a:gd name="connsiteX10" fmla="*/ 248698 w 678947"/>
                <a:gd name="connsiteY10" fmla="*/ 1124930 h 1803619"/>
                <a:gd name="connsiteX11" fmla="*/ 308601 w 678947"/>
                <a:gd name="connsiteY11" fmla="*/ 1206658 h 1803619"/>
                <a:gd name="connsiteX12" fmla="*/ 298145 w 678947"/>
                <a:gd name="connsiteY12" fmla="*/ 1803619 h 1803619"/>
                <a:gd name="connsiteX13" fmla="*/ 1482 w 678947"/>
                <a:gd name="connsiteY13" fmla="*/ 1080591 h 1803619"/>
                <a:gd name="connsiteX14" fmla="*/ 1 w 678947"/>
                <a:gd name="connsiteY14" fmla="*/ 1080591 h 1803619"/>
                <a:gd name="connsiteX15" fmla="*/ 977 w 678947"/>
                <a:gd name="connsiteY15" fmla="*/ 1079335 h 1803619"/>
                <a:gd name="connsiteX16" fmla="*/ 0 w 678947"/>
                <a:gd name="connsiteY16" fmla="*/ 1076908 h 1803619"/>
                <a:gd name="connsiteX17" fmla="*/ 2865 w 678947"/>
                <a:gd name="connsiteY17" fmla="*/ 1076908 h 1803619"/>
                <a:gd name="connsiteX18" fmla="*/ 128363 w 678947"/>
                <a:gd name="connsiteY18" fmla="*/ 696719 h 1803619"/>
                <a:gd name="connsiteX19" fmla="*/ 162613 w 678947"/>
                <a:gd name="connsiteY19" fmla="*/ 573663 h 1803619"/>
                <a:gd name="connsiteX20" fmla="*/ 516334 w 678947"/>
                <a:gd name="connsiteY20" fmla="*/ 573663 h 1803619"/>
                <a:gd name="connsiteX21" fmla="*/ 561325 w 678947"/>
                <a:gd name="connsiteY21" fmla="*/ 618654 h 1803619"/>
                <a:gd name="connsiteX22" fmla="*/ 516334 w 678947"/>
                <a:gd name="connsiteY22" fmla="*/ 663645 h 1803619"/>
                <a:gd name="connsiteX23" fmla="*/ 162613 w 678947"/>
                <a:gd name="connsiteY23" fmla="*/ 663645 h 1803619"/>
                <a:gd name="connsiteX24" fmla="*/ 117622 w 678947"/>
                <a:gd name="connsiteY24" fmla="*/ 618654 h 1803619"/>
                <a:gd name="connsiteX25" fmla="*/ 162613 w 678947"/>
                <a:gd name="connsiteY25" fmla="*/ 573663 h 1803619"/>
                <a:gd name="connsiteX26" fmla="*/ 346730 w 678947"/>
                <a:gd name="connsiteY26" fmla="*/ 0 h 1803619"/>
                <a:gd name="connsiteX27" fmla="*/ 477359 w 678947"/>
                <a:gd name="connsiteY27" fmla="*/ 58057 h 1803619"/>
                <a:gd name="connsiteX28" fmla="*/ 535416 w 678947"/>
                <a:gd name="connsiteY28" fmla="*/ 508918 h 1803619"/>
                <a:gd name="connsiteX29" fmla="*/ 143530 w 678947"/>
                <a:gd name="connsiteY29" fmla="*/ 508918 h 1803619"/>
                <a:gd name="connsiteX0" fmla="*/ 541078 w 678947"/>
                <a:gd name="connsiteY0" fmla="*/ 913760 h 2025229"/>
                <a:gd name="connsiteX1" fmla="*/ 675744 w 678947"/>
                <a:gd name="connsiteY1" fmla="*/ 1298518 h 2025229"/>
                <a:gd name="connsiteX2" fmla="*/ 678947 w 678947"/>
                <a:gd name="connsiteY2" fmla="*/ 1298518 h 2025229"/>
                <a:gd name="connsiteX3" fmla="*/ 677934 w 678947"/>
                <a:gd name="connsiteY3" fmla="*/ 1301036 h 2025229"/>
                <a:gd name="connsiteX4" fmla="*/ 678947 w 678947"/>
                <a:gd name="connsiteY4" fmla="*/ 1302201 h 2025229"/>
                <a:gd name="connsiteX5" fmla="*/ 677465 w 678947"/>
                <a:gd name="connsiteY5" fmla="*/ 1302201 h 2025229"/>
                <a:gd name="connsiteX6" fmla="*/ 380803 w 678947"/>
                <a:gd name="connsiteY6" fmla="*/ 2020204 h 2025229"/>
                <a:gd name="connsiteX7" fmla="*/ 370346 w 678947"/>
                <a:gd name="connsiteY7" fmla="*/ 1428267 h 2025229"/>
                <a:gd name="connsiteX8" fmla="*/ 430248 w 678947"/>
                <a:gd name="connsiteY8" fmla="*/ 1346540 h 2025229"/>
                <a:gd name="connsiteX9" fmla="*/ 339473 w 678947"/>
                <a:gd name="connsiteY9" fmla="*/ 1259287 h 2025229"/>
                <a:gd name="connsiteX10" fmla="*/ 248698 w 678947"/>
                <a:gd name="connsiteY10" fmla="*/ 1346540 h 2025229"/>
                <a:gd name="connsiteX11" fmla="*/ 308601 w 678947"/>
                <a:gd name="connsiteY11" fmla="*/ 1428268 h 2025229"/>
                <a:gd name="connsiteX12" fmla="*/ 298145 w 678947"/>
                <a:gd name="connsiteY12" fmla="*/ 2025229 h 2025229"/>
                <a:gd name="connsiteX13" fmla="*/ 1482 w 678947"/>
                <a:gd name="connsiteY13" fmla="*/ 1302201 h 2025229"/>
                <a:gd name="connsiteX14" fmla="*/ 1 w 678947"/>
                <a:gd name="connsiteY14" fmla="*/ 1302201 h 2025229"/>
                <a:gd name="connsiteX15" fmla="*/ 977 w 678947"/>
                <a:gd name="connsiteY15" fmla="*/ 1300945 h 2025229"/>
                <a:gd name="connsiteX16" fmla="*/ 0 w 678947"/>
                <a:gd name="connsiteY16" fmla="*/ 1298518 h 2025229"/>
                <a:gd name="connsiteX17" fmla="*/ 2865 w 678947"/>
                <a:gd name="connsiteY17" fmla="*/ 1298518 h 2025229"/>
                <a:gd name="connsiteX18" fmla="*/ 128363 w 678947"/>
                <a:gd name="connsiteY18" fmla="*/ 918329 h 2025229"/>
                <a:gd name="connsiteX19" fmla="*/ 541078 w 678947"/>
                <a:gd name="connsiteY19" fmla="*/ 913760 h 2025229"/>
                <a:gd name="connsiteX20" fmla="*/ 162613 w 678947"/>
                <a:gd name="connsiteY20" fmla="*/ 795273 h 2025229"/>
                <a:gd name="connsiteX21" fmla="*/ 516334 w 678947"/>
                <a:gd name="connsiteY21" fmla="*/ 795273 h 2025229"/>
                <a:gd name="connsiteX22" fmla="*/ 561325 w 678947"/>
                <a:gd name="connsiteY22" fmla="*/ 840264 h 2025229"/>
                <a:gd name="connsiteX23" fmla="*/ 516334 w 678947"/>
                <a:gd name="connsiteY23" fmla="*/ 885255 h 2025229"/>
                <a:gd name="connsiteX24" fmla="*/ 162613 w 678947"/>
                <a:gd name="connsiteY24" fmla="*/ 885255 h 2025229"/>
                <a:gd name="connsiteX25" fmla="*/ 117622 w 678947"/>
                <a:gd name="connsiteY25" fmla="*/ 840264 h 2025229"/>
                <a:gd name="connsiteX26" fmla="*/ 162613 w 678947"/>
                <a:gd name="connsiteY26" fmla="*/ 795273 h 2025229"/>
                <a:gd name="connsiteX27" fmla="*/ 306002 w 678947"/>
                <a:gd name="connsiteY27" fmla="*/ 0 h 2025229"/>
                <a:gd name="connsiteX28" fmla="*/ 477359 w 678947"/>
                <a:gd name="connsiteY28" fmla="*/ 279667 h 2025229"/>
                <a:gd name="connsiteX29" fmla="*/ 535416 w 678947"/>
                <a:gd name="connsiteY29" fmla="*/ 730528 h 2025229"/>
                <a:gd name="connsiteX30" fmla="*/ 143530 w 678947"/>
                <a:gd name="connsiteY30" fmla="*/ 730528 h 2025229"/>
                <a:gd name="connsiteX31" fmla="*/ 306002 w 678947"/>
                <a:gd name="connsiteY31" fmla="*/ 0 h 20252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678947" h="2025229">
                  <a:moveTo>
                    <a:pt x="541078" y="913760"/>
                  </a:moveTo>
                  <a:cubicBezTo>
                    <a:pt x="517510" y="1040676"/>
                    <a:pt x="540707" y="1154107"/>
                    <a:pt x="675744" y="1298518"/>
                  </a:cubicBezTo>
                  <a:lnTo>
                    <a:pt x="678947" y="1298518"/>
                  </a:lnTo>
                  <a:lnTo>
                    <a:pt x="677934" y="1301036"/>
                  </a:lnTo>
                  <a:lnTo>
                    <a:pt x="678947" y="1302201"/>
                  </a:lnTo>
                  <a:lnTo>
                    <a:pt x="677465" y="1302201"/>
                  </a:lnTo>
                  <a:lnTo>
                    <a:pt x="380803" y="2020204"/>
                  </a:lnTo>
                  <a:lnTo>
                    <a:pt x="370346" y="1428267"/>
                  </a:lnTo>
                  <a:cubicBezTo>
                    <a:pt x="405337" y="1416402"/>
                    <a:pt x="430248" y="1384267"/>
                    <a:pt x="430248" y="1346540"/>
                  </a:cubicBezTo>
                  <a:cubicBezTo>
                    <a:pt x="430248" y="1298351"/>
                    <a:pt x="389607" y="1259287"/>
                    <a:pt x="339473" y="1259287"/>
                  </a:cubicBezTo>
                  <a:cubicBezTo>
                    <a:pt x="289339" y="1259287"/>
                    <a:pt x="248698" y="1298351"/>
                    <a:pt x="248698" y="1346540"/>
                  </a:cubicBezTo>
                  <a:cubicBezTo>
                    <a:pt x="248698" y="1384267"/>
                    <a:pt x="273609" y="1416402"/>
                    <a:pt x="308601" y="1428268"/>
                  </a:cubicBezTo>
                  <a:cubicBezTo>
                    <a:pt x="308601" y="1640657"/>
                    <a:pt x="298145" y="1812840"/>
                    <a:pt x="298145" y="2025229"/>
                  </a:cubicBezTo>
                  <a:cubicBezTo>
                    <a:pt x="195772" y="1770818"/>
                    <a:pt x="103855" y="1556612"/>
                    <a:pt x="1482" y="1302201"/>
                  </a:cubicBezTo>
                  <a:lnTo>
                    <a:pt x="1" y="1302201"/>
                  </a:lnTo>
                  <a:cubicBezTo>
                    <a:pt x="335" y="1301788"/>
                    <a:pt x="668" y="1301375"/>
                    <a:pt x="977" y="1300945"/>
                  </a:cubicBezTo>
                  <a:lnTo>
                    <a:pt x="0" y="1298518"/>
                  </a:lnTo>
                  <a:lnTo>
                    <a:pt x="2865" y="1298518"/>
                  </a:lnTo>
                  <a:cubicBezTo>
                    <a:pt x="133453" y="1136606"/>
                    <a:pt x="156667" y="1063482"/>
                    <a:pt x="128363" y="918329"/>
                  </a:cubicBezTo>
                  <a:lnTo>
                    <a:pt x="541078" y="913760"/>
                  </a:lnTo>
                  <a:close/>
                  <a:moveTo>
                    <a:pt x="162613" y="795273"/>
                  </a:moveTo>
                  <a:lnTo>
                    <a:pt x="516334" y="795273"/>
                  </a:lnTo>
                  <a:cubicBezTo>
                    <a:pt x="541182" y="795273"/>
                    <a:pt x="561325" y="815416"/>
                    <a:pt x="561325" y="840264"/>
                  </a:cubicBezTo>
                  <a:cubicBezTo>
                    <a:pt x="561325" y="865112"/>
                    <a:pt x="541182" y="885255"/>
                    <a:pt x="516334" y="885255"/>
                  </a:cubicBezTo>
                  <a:lnTo>
                    <a:pt x="162613" y="885255"/>
                  </a:lnTo>
                  <a:cubicBezTo>
                    <a:pt x="137765" y="885255"/>
                    <a:pt x="117622" y="865112"/>
                    <a:pt x="117622" y="840264"/>
                  </a:cubicBezTo>
                  <a:cubicBezTo>
                    <a:pt x="117622" y="815416"/>
                    <a:pt x="137765" y="795273"/>
                    <a:pt x="162613" y="795273"/>
                  </a:cubicBezTo>
                  <a:close/>
                  <a:moveTo>
                    <a:pt x="306002" y="0"/>
                  </a:moveTo>
                  <a:lnTo>
                    <a:pt x="477359" y="279667"/>
                  </a:lnTo>
                  <a:lnTo>
                    <a:pt x="535416" y="730528"/>
                  </a:lnTo>
                  <a:lnTo>
                    <a:pt x="143530" y="730528"/>
                  </a:lnTo>
                  <a:cubicBezTo>
                    <a:pt x="211263" y="560889"/>
                    <a:pt x="238269" y="169639"/>
                    <a:pt x="306002"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grpSp>
      <p:grpSp>
        <p:nvGrpSpPr>
          <p:cNvPr id="48" name="Group 47">
            <a:extLst>
              <a:ext uri="{FF2B5EF4-FFF2-40B4-BE49-F238E27FC236}">
                <a16:creationId xmlns:a16="http://schemas.microsoft.com/office/drawing/2014/main" xmlns="" id="{8E26355E-A180-4415-A282-BDD201486BDB}"/>
              </a:ext>
            </a:extLst>
          </p:cNvPr>
          <p:cNvGrpSpPr/>
          <p:nvPr/>
        </p:nvGrpSpPr>
        <p:grpSpPr>
          <a:xfrm rot="74106" flipH="1">
            <a:off x="5811718" y="1178519"/>
            <a:ext cx="372960" cy="446076"/>
            <a:chOff x="5704433" y="717502"/>
            <a:chExt cx="7365528" cy="8809481"/>
          </a:xfrm>
          <a:solidFill>
            <a:schemeClr val="bg1"/>
          </a:solidFill>
        </p:grpSpPr>
        <p:sp>
          <p:nvSpPr>
            <p:cNvPr id="137" name="Freeform: Shape 136">
              <a:extLst>
                <a:ext uri="{FF2B5EF4-FFF2-40B4-BE49-F238E27FC236}">
                  <a16:creationId xmlns:a16="http://schemas.microsoft.com/office/drawing/2014/main" xmlns="" id="{F267687D-5D54-4D4D-9555-A9B34255F78C}"/>
                </a:ext>
              </a:extLst>
            </p:cNvPr>
            <p:cNvSpPr/>
            <p:nvPr/>
          </p:nvSpPr>
          <p:spPr>
            <a:xfrm>
              <a:off x="11674968" y="8268753"/>
              <a:ext cx="765879" cy="1258230"/>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Lst>
              <a:ahLst/>
              <a:cxnLst>
                <a:cxn ang="0">
                  <a:pos x="connsiteX0" y="connsiteY0"/>
                </a:cxn>
                <a:cxn ang="0">
                  <a:pos x="connsiteX1" y="connsiteY1"/>
                </a:cxn>
                <a:cxn ang="0">
                  <a:pos x="connsiteX2" y="connsiteY2"/>
                </a:cxn>
                <a:cxn ang="0">
                  <a:pos x="connsiteX3" y="connsiteY3"/>
                </a:cxn>
              </a:cxnLst>
              <a:rect l="l" t="t" r="r" b="b"/>
              <a:pathLst>
                <a:path w="266700" h="438150">
                  <a:moveTo>
                    <a:pt x="0" y="0"/>
                  </a:moveTo>
                  <a:lnTo>
                    <a:pt x="19050" y="438150"/>
                  </a:lnTo>
                  <a:lnTo>
                    <a:pt x="266700" y="76200"/>
                  </a:lnTo>
                  <a:lnTo>
                    <a:pt x="0"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38" name="Freeform: Shape 137">
              <a:extLst>
                <a:ext uri="{FF2B5EF4-FFF2-40B4-BE49-F238E27FC236}">
                  <a16:creationId xmlns:a16="http://schemas.microsoft.com/office/drawing/2014/main" xmlns="" id="{0B2E5AC4-C413-444C-BA68-C51DABC0ACA5}"/>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39" name="Freeform: Shape 138">
              <a:extLst>
                <a:ext uri="{FF2B5EF4-FFF2-40B4-BE49-F238E27FC236}">
                  <a16:creationId xmlns:a16="http://schemas.microsoft.com/office/drawing/2014/main" xmlns="" id="{A9474942-B1EF-4076-990B-5BD620548910}"/>
                </a:ext>
              </a:extLst>
            </p:cNvPr>
            <p:cNvSpPr/>
            <p:nvPr/>
          </p:nvSpPr>
          <p:spPr>
            <a:xfrm>
              <a:off x="5704433" y="5540923"/>
              <a:ext cx="793232" cy="589649"/>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Lst>
              <a:ahLst/>
              <a:cxnLst>
                <a:cxn ang="0">
                  <a:pos x="connsiteX0" y="connsiteY0"/>
                </a:cxn>
                <a:cxn ang="0">
                  <a:pos x="connsiteX1" y="connsiteY1"/>
                </a:cxn>
                <a:cxn ang="0">
                  <a:pos x="connsiteX2" y="connsiteY2"/>
                </a:cxn>
                <a:cxn ang="0">
                  <a:pos x="connsiteX3" y="connsiteY3"/>
                </a:cxn>
              </a:cxnLst>
              <a:rect l="l" t="t" r="r" b="b"/>
              <a:pathLst>
                <a:path w="276225" h="205332">
                  <a:moveTo>
                    <a:pt x="157232" y="0"/>
                  </a:moveTo>
                  <a:lnTo>
                    <a:pt x="0" y="205332"/>
                  </a:lnTo>
                  <a:lnTo>
                    <a:pt x="276225" y="157707"/>
                  </a:lnTo>
                  <a:lnTo>
                    <a:pt x="157232"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40" name="Freeform: Shape 139">
              <a:extLst>
                <a:ext uri="{FF2B5EF4-FFF2-40B4-BE49-F238E27FC236}">
                  <a16:creationId xmlns:a16="http://schemas.microsoft.com/office/drawing/2014/main" xmlns="" id="{C718B5A3-0933-474D-846F-370E91AC1549}"/>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41" name="Freeform: Shape 140">
              <a:extLst>
                <a:ext uri="{FF2B5EF4-FFF2-40B4-BE49-F238E27FC236}">
                  <a16:creationId xmlns:a16="http://schemas.microsoft.com/office/drawing/2014/main" xmlns="" id="{93AC4238-AFD2-4112-95D6-82ED82DE4A80}"/>
                </a:ext>
              </a:extLst>
            </p:cNvPr>
            <p:cNvSpPr/>
            <p:nvPr/>
          </p:nvSpPr>
          <p:spPr>
            <a:xfrm>
              <a:off x="10143209" y="2425829"/>
              <a:ext cx="2926752" cy="3993512"/>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Lst>
              <a:ahLst/>
              <a:cxnLst>
                <a:cxn ang="0">
                  <a:pos x="connsiteX0" y="connsiteY0"/>
                </a:cxn>
                <a:cxn ang="0">
                  <a:pos x="connsiteX1" y="connsiteY1"/>
                </a:cxn>
                <a:cxn ang="0">
                  <a:pos x="connsiteX2" y="connsiteY2"/>
                </a:cxn>
                <a:cxn ang="0">
                  <a:pos x="connsiteX3" y="connsiteY3"/>
                </a:cxn>
              </a:cxnLst>
              <a:rect l="l" t="t" r="r" b="b"/>
              <a:pathLst>
                <a:path w="1019175" h="1390650">
                  <a:moveTo>
                    <a:pt x="1019175" y="0"/>
                  </a:moveTo>
                  <a:lnTo>
                    <a:pt x="0" y="295275"/>
                  </a:lnTo>
                  <a:lnTo>
                    <a:pt x="19050" y="1390650"/>
                  </a:lnTo>
                  <a:lnTo>
                    <a:pt x="1019175"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42" name="Freeform: Shape 141">
              <a:extLst>
                <a:ext uri="{FF2B5EF4-FFF2-40B4-BE49-F238E27FC236}">
                  <a16:creationId xmlns:a16="http://schemas.microsoft.com/office/drawing/2014/main" xmlns="" id="{522E02E8-24E8-4F6B-9CB6-833954E78607}"/>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43" name="Freeform: Shape 142">
              <a:extLst>
                <a:ext uri="{FF2B5EF4-FFF2-40B4-BE49-F238E27FC236}">
                  <a16:creationId xmlns:a16="http://schemas.microsoft.com/office/drawing/2014/main" xmlns="" id="{40128B42-AD27-4640-BC60-7FF4BD276DAE}"/>
                </a:ext>
              </a:extLst>
            </p:cNvPr>
            <p:cNvSpPr/>
            <p:nvPr/>
          </p:nvSpPr>
          <p:spPr>
            <a:xfrm>
              <a:off x="7708809" y="717502"/>
              <a:ext cx="2543812" cy="6236443"/>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Lst>
              <a:ahLst/>
              <a:cxnLst>
                <a:cxn ang="0">
                  <a:pos x="connsiteX0" y="connsiteY0"/>
                </a:cxn>
                <a:cxn ang="0">
                  <a:pos x="connsiteX1" y="connsiteY1"/>
                </a:cxn>
                <a:cxn ang="0">
                  <a:pos x="connsiteX2" y="connsiteY2"/>
                </a:cxn>
                <a:cxn ang="0">
                  <a:pos x="connsiteX3" y="connsiteY3"/>
                </a:cxn>
              </a:cxnLst>
              <a:rect l="l" t="t" r="r" b="b"/>
              <a:pathLst>
                <a:path w="885825" h="2171700">
                  <a:moveTo>
                    <a:pt x="0" y="914400"/>
                  </a:moveTo>
                  <a:lnTo>
                    <a:pt x="871538" y="0"/>
                  </a:lnTo>
                  <a:cubicBezTo>
                    <a:pt x="876300" y="723900"/>
                    <a:pt x="881063" y="1447800"/>
                    <a:pt x="885825" y="2171700"/>
                  </a:cubicBezTo>
                  <a:lnTo>
                    <a:pt x="0" y="91440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49" name="Group 48">
            <a:extLst>
              <a:ext uri="{FF2B5EF4-FFF2-40B4-BE49-F238E27FC236}">
                <a16:creationId xmlns:a16="http://schemas.microsoft.com/office/drawing/2014/main" xmlns="" id="{190AB368-743C-4488-8EBA-F26521343263}"/>
              </a:ext>
            </a:extLst>
          </p:cNvPr>
          <p:cNvGrpSpPr/>
          <p:nvPr/>
        </p:nvGrpSpPr>
        <p:grpSpPr>
          <a:xfrm rot="74106" flipH="1">
            <a:off x="7703270" y="141154"/>
            <a:ext cx="686235" cy="777691"/>
            <a:chOff x="5365048" y="479821"/>
            <a:chExt cx="8036930" cy="9108010"/>
          </a:xfrm>
          <a:solidFill>
            <a:schemeClr val="bg1"/>
          </a:solidFill>
        </p:grpSpPr>
        <p:sp>
          <p:nvSpPr>
            <p:cNvPr id="130" name="Freeform: Shape 129">
              <a:extLst>
                <a:ext uri="{FF2B5EF4-FFF2-40B4-BE49-F238E27FC236}">
                  <a16:creationId xmlns:a16="http://schemas.microsoft.com/office/drawing/2014/main" xmlns="" id="{6395662B-F167-44D5-814A-D7929D40CF63}"/>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31" name="Freeform: Shape 130">
              <a:extLst>
                <a:ext uri="{FF2B5EF4-FFF2-40B4-BE49-F238E27FC236}">
                  <a16:creationId xmlns:a16="http://schemas.microsoft.com/office/drawing/2014/main" xmlns="" id="{586E9982-E4F6-49E6-9DFA-EAB7CB88D798}"/>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32" name="Freeform: Shape 131">
              <a:extLst>
                <a:ext uri="{FF2B5EF4-FFF2-40B4-BE49-F238E27FC236}">
                  <a16:creationId xmlns:a16="http://schemas.microsoft.com/office/drawing/2014/main" xmlns="" id="{8C88E72B-606C-455F-9F21-F74A1881DA14}"/>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33" name="Freeform: Shape 132">
              <a:extLst>
                <a:ext uri="{FF2B5EF4-FFF2-40B4-BE49-F238E27FC236}">
                  <a16:creationId xmlns:a16="http://schemas.microsoft.com/office/drawing/2014/main" xmlns="" id="{281EF72A-930C-4BFD-A59C-8172CBE4C75B}"/>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34" name="Freeform: Shape 133">
              <a:extLst>
                <a:ext uri="{FF2B5EF4-FFF2-40B4-BE49-F238E27FC236}">
                  <a16:creationId xmlns:a16="http://schemas.microsoft.com/office/drawing/2014/main" xmlns="" id="{C5150E5E-2835-46B3-AD5F-1CD59C385250}"/>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35" name="Freeform: Shape 134">
              <a:extLst>
                <a:ext uri="{FF2B5EF4-FFF2-40B4-BE49-F238E27FC236}">
                  <a16:creationId xmlns:a16="http://schemas.microsoft.com/office/drawing/2014/main" xmlns="" id="{3DFD155F-7F67-4D3D-A7D9-8A1EA7BB4F28}"/>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36" name="Freeform: Shape 135">
              <a:extLst>
                <a:ext uri="{FF2B5EF4-FFF2-40B4-BE49-F238E27FC236}">
                  <a16:creationId xmlns:a16="http://schemas.microsoft.com/office/drawing/2014/main" xmlns="" id="{2C6F5F67-35F5-437F-B7C6-2BE7C1699A11}"/>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50" name="Group 49">
            <a:extLst>
              <a:ext uri="{FF2B5EF4-FFF2-40B4-BE49-F238E27FC236}">
                <a16:creationId xmlns:a16="http://schemas.microsoft.com/office/drawing/2014/main" xmlns="" id="{D55016E2-82D8-42BE-9750-8C7CD1FC9A1F}"/>
              </a:ext>
            </a:extLst>
          </p:cNvPr>
          <p:cNvGrpSpPr/>
          <p:nvPr/>
        </p:nvGrpSpPr>
        <p:grpSpPr>
          <a:xfrm rot="74106" flipH="1">
            <a:off x="6021481" y="1933321"/>
            <a:ext cx="191660" cy="197986"/>
            <a:chOff x="5365048" y="1982197"/>
            <a:chExt cx="7362621" cy="7605634"/>
          </a:xfrm>
          <a:solidFill>
            <a:schemeClr val="bg1"/>
          </a:solidFill>
        </p:grpSpPr>
        <p:sp>
          <p:nvSpPr>
            <p:cNvPr id="123" name="Freeform: Shape 122">
              <a:extLst>
                <a:ext uri="{FF2B5EF4-FFF2-40B4-BE49-F238E27FC236}">
                  <a16:creationId xmlns:a16="http://schemas.microsoft.com/office/drawing/2014/main" xmlns="" id="{D7019B01-A3C5-4E7A-BA07-7B7E8B4B37EB}"/>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24" name="Freeform: Shape 123">
              <a:extLst>
                <a:ext uri="{FF2B5EF4-FFF2-40B4-BE49-F238E27FC236}">
                  <a16:creationId xmlns:a16="http://schemas.microsoft.com/office/drawing/2014/main" xmlns="" id="{A5D8B653-5BB2-417B-A240-6A188D1AD044}"/>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25" name="Freeform: Shape 124">
              <a:extLst>
                <a:ext uri="{FF2B5EF4-FFF2-40B4-BE49-F238E27FC236}">
                  <a16:creationId xmlns:a16="http://schemas.microsoft.com/office/drawing/2014/main" xmlns="" id="{E53D7C37-A239-4161-9BD8-1642FFEA0F80}"/>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26" name="Freeform: Shape 125">
              <a:extLst>
                <a:ext uri="{FF2B5EF4-FFF2-40B4-BE49-F238E27FC236}">
                  <a16:creationId xmlns:a16="http://schemas.microsoft.com/office/drawing/2014/main" xmlns="" id="{9299447B-4B56-4224-BD72-B4518A754DED}"/>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27" name="Freeform: Shape 126">
              <a:extLst>
                <a:ext uri="{FF2B5EF4-FFF2-40B4-BE49-F238E27FC236}">
                  <a16:creationId xmlns:a16="http://schemas.microsoft.com/office/drawing/2014/main" xmlns="" id="{EFF8AB55-C79E-441E-A45D-A5F3AC94F5F3}"/>
                </a:ext>
              </a:extLst>
            </p:cNvPr>
            <p:cNvSpPr/>
            <p:nvPr/>
          </p:nvSpPr>
          <p:spPr>
            <a:xfrm>
              <a:off x="9871173" y="3444023"/>
              <a:ext cx="1940058" cy="2975318"/>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 name="connsiteX0" fmla="*/ 1247497 w 1247497"/>
                <a:gd name="connsiteY0" fmla="*/ 0 h 1024830"/>
                <a:gd name="connsiteX1" fmla="*/ 0 w 1247497"/>
                <a:gd name="connsiteY1" fmla="*/ 277330 h 1024830"/>
                <a:gd name="connsiteX2" fmla="*/ 113780 w 1247497"/>
                <a:gd name="connsiteY2" fmla="*/ 1024830 h 1024830"/>
                <a:gd name="connsiteX3" fmla="*/ 1247497 w 1247497"/>
                <a:gd name="connsiteY3" fmla="*/ 0 h 1024830"/>
                <a:gd name="connsiteX0" fmla="*/ 675581 w 675581"/>
                <a:gd name="connsiteY0" fmla="*/ 0 h 1036087"/>
                <a:gd name="connsiteX1" fmla="*/ 0 w 675581"/>
                <a:gd name="connsiteY1" fmla="*/ 288587 h 1036087"/>
                <a:gd name="connsiteX2" fmla="*/ 113780 w 675581"/>
                <a:gd name="connsiteY2" fmla="*/ 1036087 h 1036087"/>
                <a:gd name="connsiteX3" fmla="*/ 675581 w 675581"/>
                <a:gd name="connsiteY3" fmla="*/ 0 h 1036087"/>
              </a:gdLst>
              <a:ahLst/>
              <a:cxnLst>
                <a:cxn ang="0">
                  <a:pos x="connsiteX0" y="connsiteY0"/>
                </a:cxn>
                <a:cxn ang="0">
                  <a:pos x="connsiteX1" y="connsiteY1"/>
                </a:cxn>
                <a:cxn ang="0">
                  <a:pos x="connsiteX2" y="connsiteY2"/>
                </a:cxn>
                <a:cxn ang="0">
                  <a:pos x="connsiteX3" y="connsiteY3"/>
                </a:cxn>
              </a:cxnLst>
              <a:rect l="l" t="t" r="r" b="b"/>
              <a:pathLst>
                <a:path w="675581" h="1036087">
                  <a:moveTo>
                    <a:pt x="675581" y="0"/>
                  </a:moveTo>
                  <a:lnTo>
                    <a:pt x="0" y="288587"/>
                  </a:lnTo>
                  <a:lnTo>
                    <a:pt x="113780" y="1036087"/>
                  </a:lnTo>
                  <a:lnTo>
                    <a:pt x="675581"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28" name="Freeform: Shape 127">
              <a:extLst>
                <a:ext uri="{FF2B5EF4-FFF2-40B4-BE49-F238E27FC236}">
                  <a16:creationId xmlns:a16="http://schemas.microsoft.com/office/drawing/2014/main" xmlns="" id="{E55890C1-EF16-46DD-B244-0254EB37D873}"/>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29" name="Freeform: Shape 128">
              <a:extLst>
                <a:ext uri="{FF2B5EF4-FFF2-40B4-BE49-F238E27FC236}">
                  <a16:creationId xmlns:a16="http://schemas.microsoft.com/office/drawing/2014/main" xmlns="" id="{750369BC-4FDE-4540-A1C7-8CC31E62E25C}"/>
                </a:ext>
              </a:extLst>
            </p:cNvPr>
            <p:cNvSpPr/>
            <p:nvPr/>
          </p:nvSpPr>
          <p:spPr>
            <a:xfrm>
              <a:off x="7708809" y="1982197"/>
              <a:ext cx="2543813" cy="4971750"/>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 name="connsiteX0" fmla="*/ 0 w 993639"/>
                <a:gd name="connsiteY0" fmla="*/ 595440 h 1852740"/>
                <a:gd name="connsiteX1" fmla="*/ 993498 w 993639"/>
                <a:gd name="connsiteY1" fmla="*/ 0 h 1852740"/>
                <a:gd name="connsiteX2" fmla="*/ 885825 w 993639"/>
                <a:gd name="connsiteY2" fmla="*/ 1852740 h 1852740"/>
                <a:gd name="connsiteX3" fmla="*/ 0 w 993639"/>
                <a:gd name="connsiteY3" fmla="*/ 595440 h 1852740"/>
                <a:gd name="connsiteX0" fmla="*/ 0 w 885825"/>
                <a:gd name="connsiteY0" fmla="*/ 473999 h 1731299"/>
                <a:gd name="connsiteX1" fmla="*/ 784851 w 885825"/>
                <a:gd name="connsiteY1" fmla="*/ 0 h 1731299"/>
                <a:gd name="connsiteX2" fmla="*/ 885825 w 885825"/>
                <a:gd name="connsiteY2" fmla="*/ 1731299 h 1731299"/>
                <a:gd name="connsiteX3" fmla="*/ 0 w 885825"/>
                <a:gd name="connsiteY3" fmla="*/ 473999 h 1731299"/>
              </a:gdLst>
              <a:ahLst/>
              <a:cxnLst>
                <a:cxn ang="0">
                  <a:pos x="connsiteX0" y="connsiteY0"/>
                </a:cxn>
                <a:cxn ang="0">
                  <a:pos x="connsiteX1" y="connsiteY1"/>
                </a:cxn>
                <a:cxn ang="0">
                  <a:pos x="connsiteX2" y="connsiteY2"/>
                </a:cxn>
                <a:cxn ang="0">
                  <a:pos x="connsiteX3" y="connsiteY3"/>
                </a:cxn>
              </a:cxnLst>
              <a:rect l="l" t="t" r="r" b="b"/>
              <a:pathLst>
                <a:path w="885825" h="1731299">
                  <a:moveTo>
                    <a:pt x="0" y="473999"/>
                  </a:moveTo>
                  <a:lnTo>
                    <a:pt x="784851" y="0"/>
                  </a:lnTo>
                  <a:cubicBezTo>
                    <a:pt x="789613" y="723900"/>
                    <a:pt x="881063" y="1007399"/>
                    <a:pt x="885825" y="1731299"/>
                  </a:cubicBezTo>
                  <a:lnTo>
                    <a:pt x="0" y="473999"/>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51" name="Group 50">
            <a:extLst>
              <a:ext uri="{FF2B5EF4-FFF2-40B4-BE49-F238E27FC236}">
                <a16:creationId xmlns:a16="http://schemas.microsoft.com/office/drawing/2014/main" xmlns="" id="{3FED3477-377B-4170-AF37-89DC2E9D683E}"/>
              </a:ext>
            </a:extLst>
          </p:cNvPr>
          <p:cNvGrpSpPr/>
          <p:nvPr/>
        </p:nvGrpSpPr>
        <p:grpSpPr>
          <a:xfrm rot="74106" flipH="1">
            <a:off x="6751990" y="1412215"/>
            <a:ext cx="463151" cy="524874"/>
            <a:chOff x="5365051" y="479822"/>
            <a:chExt cx="8036930" cy="9108006"/>
          </a:xfrm>
          <a:solidFill>
            <a:schemeClr val="bg1"/>
          </a:solidFill>
        </p:grpSpPr>
        <p:sp>
          <p:nvSpPr>
            <p:cNvPr id="116" name="Freeform: Shape 115">
              <a:extLst>
                <a:ext uri="{FF2B5EF4-FFF2-40B4-BE49-F238E27FC236}">
                  <a16:creationId xmlns:a16="http://schemas.microsoft.com/office/drawing/2014/main" xmlns="" id="{C8BD25A4-FCEA-4721-B15F-77C4FB59D6EB}"/>
                </a:ext>
              </a:extLst>
            </p:cNvPr>
            <p:cNvSpPr/>
            <p:nvPr/>
          </p:nvSpPr>
          <p:spPr>
            <a:xfrm>
              <a:off x="11674978" y="8268752"/>
              <a:ext cx="1052698" cy="1319076"/>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17" name="Freeform: Shape 116">
              <a:extLst>
                <a:ext uri="{FF2B5EF4-FFF2-40B4-BE49-F238E27FC236}">
                  <a16:creationId xmlns:a16="http://schemas.microsoft.com/office/drawing/2014/main" xmlns="" id="{2E3AB714-9075-4843-83A9-AC239DB744BC}"/>
                </a:ext>
              </a:extLst>
            </p:cNvPr>
            <p:cNvSpPr/>
            <p:nvPr/>
          </p:nvSpPr>
          <p:spPr>
            <a:xfrm>
              <a:off x="9107333" y="6879848"/>
              <a:ext cx="3333521" cy="1613813"/>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18" name="Freeform: Shape 117">
              <a:extLst>
                <a:ext uri="{FF2B5EF4-FFF2-40B4-BE49-F238E27FC236}">
                  <a16:creationId xmlns:a16="http://schemas.microsoft.com/office/drawing/2014/main" xmlns="" id="{109ED07D-B0AC-47FE-A229-560BB873A410}"/>
                </a:ext>
              </a:extLst>
            </p:cNvPr>
            <p:cNvSpPr/>
            <p:nvPr/>
          </p:nvSpPr>
          <p:spPr>
            <a:xfrm>
              <a:off x="5365051" y="5540920"/>
              <a:ext cx="1132614" cy="452887"/>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19" name="Freeform: Shape 118">
              <a:extLst>
                <a:ext uri="{FF2B5EF4-FFF2-40B4-BE49-F238E27FC236}">
                  <a16:creationId xmlns:a16="http://schemas.microsoft.com/office/drawing/2014/main" xmlns="" id="{35F3935D-1F21-40E5-B5D6-5E761F6B06E8}"/>
                </a:ext>
              </a:extLst>
            </p:cNvPr>
            <p:cNvSpPr/>
            <p:nvPr/>
          </p:nvSpPr>
          <p:spPr>
            <a:xfrm>
              <a:off x="6149703" y="5215816"/>
              <a:ext cx="1586462" cy="2373445"/>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20" name="Freeform: Shape 119">
              <a:extLst>
                <a:ext uri="{FF2B5EF4-FFF2-40B4-BE49-F238E27FC236}">
                  <a16:creationId xmlns:a16="http://schemas.microsoft.com/office/drawing/2014/main" xmlns="" id="{727BBDB3-E711-486A-87D1-CFA6198B6404}"/>
                </a:ext>
              </a:extLst>
            </p:cNvPr>
            <p:cNvSpPr/>
            <p:nvPr/>
          </p:nvSpPr>
          <p:spPr>
            <a:xfrm>
              <a:off x="9871175" y="2566273"/>
              <a:ext cx="3530806"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21" name="Freeform: Shape 120">
              <a:extLst>
                <a:ext uri="{FF2B5EF4-FFF2-40B4-BE49-F238E27FC236}">
                  <a16:creationId xmlns:a16="http://schemas.microsoft.com/office/drawing/2014/main" xmlns="" id="{30D22148-6351-4D25-9607-1D42CC730717}"/>
                </a:ext>
              </a:extLst>
            </p:cNvPr>
            <p:cNvSpPr/>
            <p:nvPr/>
          </p:nvSpPr>
          <p:spPr>
            <a:xfrm>
              <a:off x="7585443" y="3324704"/>
              <a:ext cx="2667181" cy="4626400"/>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22" name="Freeform: Shape 121">
              <a:extLst>
                <a:ext uri="{FF2B5EF4-FFF2-40B4-BE49-F238E27FC236}">
                  <a16:creationId xmlns:a16="http://schemas.microsoft.com/office/drawing/2014/main" xmlns="" id="{C53DC5F5-C472-4047-ACE4-54C86BC46B9E}"/>
                </a:ext>
              </a:extLst>
            </p:cNvPr>
            <p:cNvSpPr/>
            <p:nvPr/>
          </p:nvSpPr>
          <p:spPr>
            <a:xfrm>
              <a:off x="7708807" y="479822"/>
              <a:ext cx="2543816" cy="6474125"/>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52" name="Group 51">
            <a:extLst>
              <a:ext uri="{FF2B5EF4-FFF2-40B4-BE49-F238E27FC236}">
                <a16:creationId xmlns:a16="http://schemas.microsoft.com/office/drawing/2014/main" xmlns="" id="{6D5216A4-0673-4C17-9D00-7CD61488958D}"/>
              </a:ext>
            </a:extLst>
          </p:cNvPr>
          <p:cNvGrpSpPr/>
          <p:nvPr/>
        </p:nvGrpSpPr>
        <p:grpSpPr>
          <a:xfrm rot="21472320" flipH="1">
            <a:off x="6065686" y="1605750"/>
            <a:ext cx="605429" cy="416972"/>
            <a:chOff x="3667032" y="1708483"/>
            <a:chExt cx="8105829" cy="5582653"/>
          </a:xfrm>
          <a:solidFill>
            <a:schemeClr val="bg1"/>
          </a:solidFill>
        </p:grpSpPr>
        <p:sp>
          <p:nvSpPr>
            <p:cNvPr id="109" name="Freeform: Shape 108">
              <a:extLst>
                <a:ext uri="{FF2B5EF4-FFF2-40B4-BE49-F238E27FC236}">
                  <a16:creationId xmlns:a16="http://schemas.microsoft.com/office/drawing/2014/main" xmlns="" id="{F6F4FCA7-8D27-41B7-8A8A-80D9CC1B06DE}"/>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10" name="Freeform: Shape 109">
              <a:extLst>
                <a:ext uri="{FF2B5EF4-FFF2-40B4-BE49-F238E27FC236}">
                  <a16:creationId xmlns:a16="http://schemas.microsoft.com/office/drawing/2014/main" xmlns="" id="{7958A282-BAA5-497A-86B9-2CC2BCBDF96C}"/>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11" name="Freeform: Shape 110">
              <a:extLst>
                <a:ext uri="{FF2B5EF4-FFF2-40B4-BE49-F238E27FC236}">
                  <a16:creationId xmlns:a16="http://schemas.microsoft.com/office/drawing/2014/main" xmlns="" id="{28DAE2D2-EC9D-407E-AB63-2AD7A916BEDC}"/>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12" name="Freeform: Shape 111">
              <a:extLst>
                <a:ext uri="{FF2B5EF4-FFF2-40B4-BE49-F238E27FC236}">
                  <a16:creationId xmlns:a16="http://schemas.microsoft.com/office/drawing/2014/main" xmlns="" id="{A050BD17-ADD0-4025-A2B6-DCC5FAB2AD41}"/>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13" name="Freeform: Shape 112">
              <a:extLst>
                <a:ext uri="{FF2B5EF4-FFF2-40B4-BE49-F238E27FC236}">
                  <a16:creationId xmlns:a16="http://schemas.microsoft.com/office/drawing/2014/main" xmlns="" id="{5F2394CE-4803-45B8-B41C-8C9DB814101E}"/>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14" name="Freeform: Shape 113">
              <a:extLst>
                <a:ext uri="{FF2B5EF4-FFF2-40B4-BE49-F238E27FC236}">
                  <a16:creationId xmlns:a16="http://schemas.microsoft.com/office/drawing/2014/main" xmlns="" id="{B9E37421-7433-4794-91A2-3497D4B8F6A2}"/>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15" name="Freeform: Shape 114">
              <a:extLst>
                <a:ext uri="{FF2B5EF4-FFF2-40B4-BE49-F238E27FC236}">
                  <a16:creationId xmlns:a16="http://schemas.microsoft.com/office/drawing/2014/main" xmlns="" id="{8572C09C-3171-47C2-87E7-9A1803C467EB}"/>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grpSp>
      <p:grpSp>
        <p:nvGrpSpPr>
          <p:cNvPr id="53" name="Group 52">
            <a:extLst>
              <a:ext uri="{FF2B5EF4-FFF2-40B4-BE49-F238E27FC236}">
                <a16:creationId xmlns:a16="http://schemas.microsoft.com/office/drawing/2014/main" xmlns="" id="{AD1E7C12-2443-47AF-801A-B63D6B9A9F8E}"/>
              </a:ext>
            </a:extLst>
          </p:cNvPr>
          <p:cNvGrpSpPr/>
          <p:nvPr/>
        </p:nvGrpSpPr>
        <p:grpSpPr>
          <a:xfrm rot="21472320" flipH="1">
            <a:off x="6324594" y="1225065"/>
            <a:ext cx="378899" cy="260956"/>
            <a:chOff x="3667032" y="1708483"/>
            <a:chExt cx="8105829" cy="5582653"/>
          </a:xfrm>
          <a:solidFill>
            <a:schemeClr val="bg1"/>
          </a:solidFill>
        </p:grpSpPr>
        <p:sp>
          <p:nvSpPr>
            <p:cNvPr id="102" name="Freeform: Shape 101">
              <a:extLst>
                <a:ext uri="{FF2B5EF4-FFF2-40B4-BE49-F238E27FC236}">
                  <a16:creationId xmlns:a16="http://schemas.microsoft.com/office/drawing/2014/main" xmlns="" id="{E7C42427-3B50-4C3A-8D49-92032EB7F4A5}"/>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3" name="Freeform: Shape 102">
              <a:extLst>
                <a:ext uri="{FF2B5EF4-FFF2-40B4-BE49-F238E27FC236}">
                  <a16:creationId xmlns:a16="http://schemas.microsoft.com/office/drawing/2014/main" xmlns="" id="{95F24BD6-5F64-499B-A6E1-0126518A9F9F}"/>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4" name="Freeform: Shape 103">
              <a:extLst>
                <a:ext uri="{FF2B5EF4-FFF2-40B4-BE49-F238E27FC236}">
                  <a16:creationId xmlns:a16="http://schemas.microsoft.com/office/drawing/2014/main" xmlns="" id="{BD5F7989-DF91-4E43-AE8B-B86D50A0F0E8}"/>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5" name="Freeform: Shape 104">
              <a:extLst>
                <a:ext uri="{FF2B5EF4-FFF2-40B4-BE49-F238E27FC236}">
                  <a16:creationId xmlns:a16="http://schemas.microsoft.com/office/drawing/2014/main" xmlns="" id="{5FFC295D-3F65-49FF-AFE4-CAF92E641E9E}"/>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6" name="Freeform: Shape 105">
              <a:extLst>
                <a:ext uri="{FF2B5EF4-FFF2-40B4-BE49-F238E27FC236}">
                  <a16:creationId xmlns:a16="http://schemas.microsoft.com/office/drawing/2014/main" xmlns="" id="{B86F7CA5-06DD-44D3-AB8C-5AEBC8E99401}"/>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7" name="Freeform: Shape 106">
              <a:extLst>
                <a:ext uri="{FF2B5EF4-FFF2-40B4-BE49-F238E27FC236}">
                  <a16:creationId xmlns:a16="http://schemas.microsoft.com/office/drawing/2014/main" xmlns="" id="{35B90391-0F1D-4334-856B-93E13AEDA6B4}"/>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8" name="Freeform: Shape 107">
              <a:extLst>
                <a:ext uri="{FF2B5EF4-FFF2-40B4-BE49-F238E27FC236}">
                  <a16:creationId xmlns:a16="http://schemas.microsoft.com/office/drawing/2014/main" xmlns="" id="{B96B72F4-F478-4974-A611-D67B311EBA71}"/>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54" name="Group 53">
            <a:extLst>
              <a:ext uri="{FF2B5EF4-FFF2-40B4-BE49-F238E27FC236}">
                <a16:creationId xmlns:a16="http://schemas.microsoft.com/office/drawing/2014/main" xmlns="" id="{A8DAE53E-294C-42BD-98EE-EF8C035C2A3D}"/>
              </a:ext>
            </a:extLst>
          </p:cNvPr>
          <p:cNvGrpSpPr/>
          <p:nvPr/>
        </p:nvGrpSpPr>
        <p:grpSpPr>
          <a:xfrm rot="74106" flipH="1">
            <a:off x="6573495" y="561712"/>
            <a:ext cx="547155" cy="620075"/>
            <a:chOff x="5365048" y="479821"/>
            <a:chExt cx="8036930" cy="9108010"/>
          </a:xfrm>
          <a:solidFill>
            <a:schemeClr val="bg1"/>
          </a:solidFill>
        </p:grpSpPr>
        <p:sp>
          <p:nvSpPr>
            <p:cNvPr id="95" name="Freeform: Shape 94">
              <a:extLst>
                <a:ext uri="{FF2B5EF4-FFF2-40B4-BE49-F238E27FC236}">
                  <a16:creationId xmlns:a16="http://schemas.microsoft.com/office/drawing/2014/main" xmlns="" id="{618FED9A-276E-4191-B832-8806470C326D}"/>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6" name="Freeform: Shape 95">
              <a:extLst>
                <a:ext uri="{FF2B5EF4-FFF2-40B4-BE49-F238E27FC236}">
                  <a16:creationId xmlns:a16="http://schemas.microsoft.com/office/drawing/2014/main" xmlns="" id="{0735D5D5-42C3-4F1A-B61F-A222BEF4BFBC}"/>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7" name="Freeform: Shape 96">
              <a:extLst>
                <a:ext uri="{FF2B5EF4-FFF2-40B4-BE49-F238E27FC236}">
                  <a16:creationId xmlns:a16="http://schemas.microsoft.com/office/drawing/2014/main" xmlns="" id="{B28D9D3E-FF4A-433B-917E-3518EE6688C7}"/>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8" name="Freeform: Shape 97">
              <a:extLst>
                <a:ext uri="{FF2B5EF4-FFF2-40B4-BE49-F238E27FC236}">
                  <a16:creationId xmlns:a16="http://schemas.microsoft.com/office/drawing/2014/main" xmlns="" id="{E6CE1BE4-A0BA-4D1B-8969-E40C26697E3E}"/>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9" name="Freeform: Shape 98">
              <a:extLst>
                <a:ext uri="{FF2B5EF4-FFF2-40B4-BE49-F238E27FC236}">
                  <a16:creationId xmlns:a16="http://schemas.microsoft.com/office/drawing/2014/main" xmlns="" id="{5A5D48E2-BE4A-4EE2-A47F-2271277C75BE}"/>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0" name="Freeform: Shape 99">
              <a:extLst>
                <a:ext uri="{FF2B5EF4-FFF2-40B4-BE49-F238E27FC236}">
                  <a16:creationId xmlns:a16="http://schemas.microsoft.com/office/drawing/2014/main" xmlns="" id="{105E1BF2-110C-42C6-B467-59FD33EEF9A5}"/>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01" name="Freeform: Shape 100">
              <a:extLst>
                <a:ext uri="{FF2B5EF4-FFF2-40B4-BE49-F238E27FC236}">
                  <a16:creationId xmlns:a16="http://schemas.microsoft.com/office/drawing/2014/main" xmlns="" id="{D13A737E-D7D5-488C-9E93-AABEEB0AE33B}"/>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55" name="Group 54">
            <a:extLst>
              <a:ext uri="{FF2B5EF4-FFF2-40B4-BE49-F238E27FC236}">
                <a16:creationId xmlns:a16="http://schemas.microsoft.com/office/drawing/2014/main" xmlns="" id="{C5DDCBDE-C0D6-41D3-AC9E-D5E9B0A32708}"/>
              </a:ext>
            </a:extLst>
          </p:cNvPr>
          <p:cNvGrpSpPr/>
          <p:nvPr/>
        </p:nvGrpSpPr>
        <p:grpSpPr>
          <a:xfrm rot="74106" flipH="1">
            <a:off x="7059463" y="947710"/>
            <a:ext cx="414788" cy="470066"/>
            <a:chOff x="5365048" y="479821"/>
            <a:chExt cx="8036930" cy="9108010"/>
          </a:xfrm>
          <a:solidFill>
            <a:schemeClr val="bg1"/>
          </a:solidFill>
        </p:grpSpPr>
        <p:sp>
          <p:nvSpPr>
            <p:cNvPr id="88" name="Freeform: Shape 87">
              <a:extLst>
                <a:ext uri="{FF2B5EF4-FFF2-40B4-BE49-F238E27FC236}">
                  <a16:creationId xmlns:a16="http://schemas.microsoft.com/office/drawing/2014/main" xmlns="" id="{043813C7-A37E-41DA-8B3A-1A8C9520AF8A}"/>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9" name="Freeform: Shape 88">
              <a:extLst>
                <a:ext uri="{FF2B5EF4-FFF2-40B4-BE49-F238E27FC236}">
                  <a16:creationId xmlns:a16="http://schemas.microsoft.com/office/drawing/2014/main" xmlns="" id="{92F77732-2803-441B-B71B-051F92BEAA3B}"/>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0" name="Freeform: Shape 89">
              <a:extLst>
                <a:ext uri="{FF2B5EF4-FFF2-40B4-BE49-F238E27FC236}">
                  <a16:creationId xmlns:a16="http://schemas.microsoft.com/office/drawing/2014/main" xmlns="" id="{742AA0FE-0E51-4D3E-B2B3-EC4D053DD507}"/>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1" name="Freeform: Shape 90">
              <a:extLst>
                <a:ext uri="{FF2B5EF4-FFF2-40B4-BE49-F238E27FC236}">
                  <a16:creationId xmlns:a16="http://schemas.microsoft.com/office/drawing/2014/main" xmlns="" id="{8DD14AF2-407C-4A01-9B31-7A1CE89F6883}"/>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2" name="Freeform: Shape 91">
              <a:extLst>
                <a:ext uri="{FF2B5EF4-FFF2-40B4-BE49-F238E27FC236}">
                  <a16:creationId xmlns:a16="http://schemas.microsoft.com/office/drawing/2014/main" xmlns="" id="{CC69F3FA-2076-45E1-BCB0-3C1F4D7A3776}"/>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3" name="Freeform: Shape 92">
              <a:extLst>
                <a:ext uri="{FF2B5EF4-FFF2-40B4-BE49-F238E27FC236}">
                  <a16:creationId xmlns:a16="http://schemas.microsoft.com/office/drawing/2014/main" xmlns="" id="{CC31E9A1-4695-43EB-8DD7-11A56E060BD1}"/>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94" name="Freeform: Shape 93">
              <a:extLst>
                <a:ext uri="{FF2B5EF4-FFF2-40B4-BE49-F238E27FC236}">
                  <a16:creationId xmlns:a16="http://schemas.microsoft.com/office/drawing/2014/main" xmlns="" id="{F6CA22E5-0CC4-4E73-8C4E-A5FDD087EE7A}"/>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56" name="Group 55">
            <a:extLst>
              <a:ext uri="{FF2B5EF4-FFF2-40B4-BE49-F238E27FC236}">
                <a16:creationId xmlns:a16="http://schemas.microsoft.com/office/drawing/2014/main" xmlns="" id="{C80928D9-0F61-4A02-9E2C-BD407D8E219A}"/>
              </a:ext>
            </a:extLst>
          </p:cNvPr>
          <p:cNvGrpSpPr/>
          <p:nvPr/>
        </p:nvGrpSpPr>
        <p:grpSpPr>
          <a:xfrm rot="842146" flipH="1">
            <a:off x="7294625" y="734919"/>
            <a:ext cx="341873" cy="235456"/>
            <a:chOff x="3667032" y="1708483"/>
            <a:chExt cx="8105829" cy="5582653"/>
          </a:xfrm>
          <a:solidFill>
            <a:schemeClr val="bg1"/>
          </a:solidFill>
        </p:grpSpPr>
        <p:sp>
          <p:nvSpPr>
            <p:cNvPr id="81" name="Freeform: Shape 80">
              <a:extLst>
                <a:ext uri="{FF2B5EF4-FFF2-40B4-BE49-F238E27FC236}">
                  <a16:creationId xmlns:a16="http://schemas.microsoft.com/office/drawing/2014/main" xmlns="" id="{6397647F-7ADA-43FC-AB88-BCC02126C86B}"/>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2" name="Freeform: Shape 81">
              <a:extLst>
                <a:ext uri="{FF2B5EF4-FFF2-40B4-BE49-F238E27FC236}">
                  <a16:creationId xmlns:a16="http://schemas.microsoft.com/office/drawing/2014/main" xmlns="" id="{C0189A4B-6EBA-4387-A511-475C52371E76}"/>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3" name="Freeform: Shape 82">
              <a:extLst>
                <a:ext uri="{FF2B5EF4-FFF2-40B4-BE49-F238E27FC236}">
                  <a16:creationId xmlns:a16="http://schemas.microsoft.com/office/drawing/2014/main" xmlns="" id="{46E95ED4-68C6-47F6-9371-30A2E4424347}"/>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4" name="Freeform: Shape 83">
              <a:extLst>
                <a:ext uri="{FF2B5EF4-FFF2-40B4-BE49-F238E27FC236}">
                  <a16:creationId xmlns:a16="http://schemas.microsoft.com/office/drawing/2014/main" xmlns="" id="{81EF2FE9-FC3A-481A-B63E-49FDF6D598CE}"/>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5" name="Freeform: Shape 84">
              <a:extLst>
                <a:ext uri="{FF2B5EF4-FFF2-40B4-BE49-F238E27FC236}">
                  <a16:creationId xmlns:a16="http://schemas.microsoft.com/office/drawing/2014/main" xmlns="" id="{A1828ACA-7FC2-46D0-85B9-9A30049C7203}"/>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6" name="Freeform: Shape 85">
              <a:extLst>
                <a:ext uri="{FF2B5EF4-FFF2-40B4-BE49-F238E27FC236}">
                  <a16:creationId xmlns:a16="http://schemas.microsoft.com/office/drawing/2014/main" xmlns="" id="{F7BD9131-8261-4403-9D0B-8D3675CB977D}"/>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7" name="Freeform: Shape 86">
              <a:extLst>
                <a:ext uri="{FF2B5EF4-FFF2-40B4-BE49-F238E27FC236}">
                  <a16:creationId xmlns:a16="http://schemas.microsoft.com/office/drawing/2014/main" xmlns="" id="{8B8A0A91-28BC-4385-9B51-CA09F93783DB}"/>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57" name="Group 56">
            <a:extLst>
              <a:ext uri="{FF2B5EF4-FFF2-40B4-BE49-F238E27FC236}">
                <a16:creationId xmlns:a16="http://schemas.microsoft.com/office/drawing/2014/main" xmlns="" id="{A839A959-2550-4088-9C21-D0E926F65093}"/>
              </a:ext>
            </a:extLst>
          </p:cNvPr>
          <p:cNvGrpSpPr/>
          <p:nvPr/>
        </p:nvGrpSpPr>
        <p:grpSpPr>
          <a:xfrm rot="842146" flipH="1">
            <a:off x="6050937" y="926419"/>
            <a:ext cx="285971" cy="196954"/>
            <a:chOff x="3667032" y="1708483"/>
            <a:chExt cx="8105829" cy="5582653"/>
          </a:xfrm>
          <a:solidFill>
            <a:schemeClr val="bg1"/>
          </a:solidFill>
        </p:grpSpPr>
        <p:sp>
          <p:nvSpPr>
            <p:cNvPr id="74" name="Freeform: Shape 73">
              <a:extLst>
                <a:ext uri="{FF2B5EF4-FFF2-40B4-BE49-F238E27FC236}">
                  <a16:creationId xmlns:a16="http://schemas.microsoft.com/office/drawing/2014/main" xmlns="" id="{D3A1B5F4-1650-4CF5-8D10-C0D755F8DD39}"/>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5" name="Freeform: Shape 74">
              <a:extLst>
                <a:ext uri="{FF2B5EF4-FFF2-40B4-BE49-F238E27FC236}">
                  <a16:creationId xmlns:a16="http://schemas.microsoft.com/office/drawing/2014/main" xmlns="" id="{69675ED1-A5BE-44EB-87CC-7E616D0E620A}"/>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6" name="Freeform: Shape 75">
              <a:extLst>
                <a:ext uri="{FF2B5EF4-FFF2-40B4-BE49-F238E27FC236}">
                  <a16:creationId xmlns:a16="http://schemas.microsoft.com/office/drawing/2014/main" xmlns="" id="{B0524F98-F50B-4C1B-8258-E2187DA5B951}"/>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7" name="Freeform: Shape 76">
              <a:extLst>
                <a:ext uri="{FF2B5EF4-FFF2-40B4-BE49-F238E27FC236}">
                  <a16:creationId xmlns:a16="http://schemas.microsoft.com/office/drawing/2014/main" xmlns="" id="{E68F1C30-FE19-464E-B914-102415264C71}"/>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8" name="Freeform: Shape 77">
              <a:extLst>
                <a:ext uri="{FF2B5EF4-FFF2-40B4-BE49-F238E27FC236}">
                  <a16:creationId xmlns:a16="http://schemas.microsoft.com/office/drawing/2014/main" xmlns="" id="{8AF6D8D0-05DF-4779-9027-A47B1F6D56B6}"/>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9" name="Freeform: Shape 78">
              <a:extLst>
                <a:ext uri="{FF2B5EF4-FFF2-40B4-BE49-F238E27FC236}">
                  <a16:creationId xmlns:a16="http://schemas.microsoft.com/office/drawing/2014/main" xmlns="" id="{B50178B0-5C2E-48F3-ACA0-BDE042FD1464}"/>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0" name="Freeform: Shape 79">
              <a:extLst>
                <a:ext uri="{FF2B5EF4-FFF2-40B4-BE49-F238E27FC236}">
                  <a16:creationId xmlns:a16="http://schemas.microsoft.com/office/drawing/2014/main" xmlns="" id="{F5114F9A-0466-472B-AAB5-F072580A79F2}"/>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58" name="Group 57">
            <a:extLst>
              <a:ext uri="{FF2B5EF4-FFF2-40B4-BE49-F238E27FC236}">
                <a16:creationId xmlns:a16="http://schemas.microsoft.com/office/drawing/2014/main" xmlns="" id="{DFA033E9-FC7A-4607-A653-5FD179C2C999}"/>
              </a:ext>
            </a:extLst>
          </p:cNvPr>
          <p:cNvGrpSpPr/>
          <p:nvPr/>
        </p:nvGrpSpPr>
        <p:grpSpPr>
          <a:xfrm rot="74106" flipH="1">
            <a:off x="7497015" y="958890"/>
            <a:ext cx="595311" cy="674648"/>
            <a:chOff x="5365048" y="479821"/>
            <a:chExt cx="8036930" cy="9108010"/>
          </a:xfrm>
          <a:solidFill>
            <a:schemeClr val="bg1"/>
          </a:solidFill>
        </p:grpSpPr>
        <p:sp>
          <p:nvSpPr>
            <p:cNvPr id="67" name="Freeform: Shape 66">
              <a:extLst>
                <a:ext uri="{FF2B5EF4-FFF2-40B4-BE49-F238E27FC236}">
                  <a16:creationId xmlns:a16="http://schemas.microsoft.com/office/drawing/2014/main" xmlns="" id="{E6B164B4-DE99-416E-B792-9ABDCCABDBA4}"/>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8" name="Freeform: Shape 67">
              <a:extLst>
                <a:ext uri="{FF2B5EF4-FFF2-40B4-BE49-F238E27FC236}">
                  <a16:creationId xmlns:a16="http://schemas.microsoft.com/office/drawing/2014/main" xmlns="" id="{8A45F8ED-36A6-4F4D-877E-A694A8ED0907}"/>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9" name="Freeform: Shape 68">
              <a:extLst>
                <a:ext uri="{FF2B5EF4-FFF2-40B4-BE49-F238E27FC236}">
                  <a16:creationId xmlns:a16="http://schemas.microsoft.com/office/drawing/2014/main" xmlns="" id="{C1595310-8CB7-4079-90AB-34D0A245C81B}"/>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0" name="Freeform: Shape 69">
              <a:extLst>
                <a:ext uri="{FF2B5EF4-FFF2-40B4-BE49-F238E27FC236}">
                  <a16:creationId xmlns:a16="http://schemas.microsoft.com/office/drawing/2014/main" xmlns="" id="{16F99E09-C199-45B5-95BE-09FEEAB55FC0}"/>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1" name="Freeform: Shape 70">
              <a:extLst>
                <a:ext uri="{FF2B5EF4-FFF2-40B4-BE49-F238E27FC236}">
                  <a16:creationId xmlns:a16="http://schemas.microsoft.com/office/drawing/2014/main" xmlns="" id="{8A24AB2B-41EA-458F-9B81-CBDE616CE354}"/>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2" name="Freeform: Shape 71">
              <a:extLst>
                <a:ext uri="{FF2B5EF4-FFF2-40B4-BE49-F238E27FC236}">
                  <a16:creationId xmlns:a16="http://schemas.microsoft.com/office/drawing/2014/main" xmlns="" id="{BE8D207A-BFE1-46CA-B5D4-010FCC8C29C4}"/>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73" name="Freeform: Shape 72">
              <a:extLst>
                <a:ext uri="{FF2B5EF4-FFF2-40B4-BE49-F238E27FC236}">
                  <a16:creationId xmlns:a16="http://schemas.microsoft.com/office/drawing/2014/main" xmlns="" id="{9AE11196-D7FB-4BC8-80C3-DA4EDC43AD19}"/>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59" name="Group 58">
            <a:extLst>
              <a:ext uri="{FF2B5EF4-FFF2-40B4-BE49-F238E27FC236}">
                <a16:creationId xmlns:a16="http://schemas.microsoft.com/office/drawing/2014/main" xmlns="" id="{15E1494B-3597-4FAD-AD56-1C1BDA510E81}"/>
              </a:ext>
            </a:extLst>
          </p:cNvPr>
          <p:cNvGrpSpPr/>
          <p:nvPr/>
        </p:nvGrpSpPr>
        <p:grpSpPr>
          <a:xfrm rot="20759991" flipH="1">
            <a:off x="7173197" y="1476557"/>
            <a:ext cx="318695" cy="219491"/>
            <a:chOff x="3667032" y="1708483"/>
            <a:chExt cx="8105829" cy="5582653"/>
          </a:xfrm>
          <a:solidFill>
            <a:schemeClr val="bg1"/>
          </a:solidFill>
        </p:grpSpPr>
        <p:sp>
          <p:nvSpPr>
            <p:cNvPr id="60" name="Freeform: Shape 59">
              <a:extLst>
                <a:ext uri="{FF2B5EF4-FFF2-40B4-BE49-F238E27FC236}">
                  <a16:creationId xmlns:a16="http://schemas.microsoft.com/office/drawing/2014/main" xmlns="" id="{66F8DFAD-AABD-4F74-94D3-AB7252DDCB91}"/>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1" name="Freeform: Shape 60">
              <a:extLst>
                <a:ext uri="{FF2B5EF4-FFF2-40B4-BE49-F238E27FC236}">
                  <a16:creationId xmlns:a16="http://schemas.microsoft.com/office/drawing/2014/main" xmlns="" id="{A4DC6839-D94A-43A8-B537-25CA543663F1}"/>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2" name="Freeform: Shape 61">
              <a:extLst>
                <a:ext uri="{FF2B5EF4-FFF2-40B4-BE49-F238E27FC236}">
                  <a16:creationId xmlns:a16="http://schemas.microsoft.com/office/drawing/2014/main" xmlns="" id="{171639D5-744A-481E-858A-2A8CBE49F896}"/>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3" name="Freeform: Shape 62">
              <a:extLst>
                <a:ext uri="{FF2B5EF4-FFF2-40B4-BE49-F238E27FC236}">
                  <a16:creationId xmlns:a16="http://schemas.microsoft.com/office/drawing/2014/main" xmlns="" id="{EC61FA1C-EE7C-4AB1-B809-2C0F42005A2C}"/>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4" name="Freeform: Shape 63">
              <a:extLst>
                <a:ext uri="{FF2B5EF4-FFF2-40B4-BE49-F238E27FC236}">
                  <a16:creationId xmlns:a16="http://schemas.microsoft.com/office/drawing/2014/main" xmlns="" id="{D9B0D6B7-ED75-42C4-8CE2-B5309C6524FA}"/>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5" name="Freeform: Shape 64">
              <a:extLst>
                <a:ext uri="{FF2B5EF4-FFF2-40B4-BE49-F238E27FC236}">
                  <a16:creationId xmlns:a16="http://schemas.microsoft.com/office/drawing/2014/main" xmlns="" id="{57059BF6-0C89-4AEF-B72C-E7567BC56827}"/>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66" name="Freeform: Shape 65">
              <a:extLst>
                <a:ext uri="{FF2B5EF4-FFF2-40B4-BE49-F238E27FC236}">
                  <a16:creationId xmlns:a16="http://schemas.microsoft.com/office/drawing/2014/main" xmlns="" id="{C25AFF09-D4B5-48F7-89BA-0D7BBC09A40C}"/>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44" name="Group 143">
            <a:extLst>
              <a:ext uri="{FF2B5EF4-FFF2-40B4-BE49-F238E27FC236}">
                <a16:creationId xmlns:a16="http://schemas.microsoft.com/office/drawing/2014/main" xmlns="" id="{12620AB3-6601-4D2B-8A9B-42055770FAD9}"/>
              </a:ext>
            </a:extLst>
          </p:cNvPr>
          <p:cNvGrpSpPr/>
          <p:nvPr/>
        </p:nvGrpSpPr>
        <p:grpSpPr>
          <a:xfrm rot="74106" flipH="1">
            <a:off x="4616644" y="1619780"/>
            <a:ext cx="508748" cy="576550"/>
            <a:chOff x="5365048" y="479821"/>
            <a:chExt cx="8036930" cy="9108010"/>
          </a:xfrm>
          <a:solidFill>
            <a:schemeClr val="bg1"/>
          </a:solidFill>
        </p:grpSpPr>
        <p:sp>
          <p:nvSpPr>
            <p:cNvPr id="145" name="Freeform: Shape 144">
              <a:extLst>
                <a:ext uri="{FF2B5EF4-FFF2-40B4-BE49-F238E27FC236}">
                  <a16:creationId xmlns:a16="http://schemas.microsoft.com/office/drawing/2014/main" xmlns="" id="{2232A2EA-65DA-4368-841B-FEC34C1DF6CD}"/>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46" name="Freeform: Shape 145">
              <a:extLst>
                <a:ext uri="{FF2B5EF4-FFF2-40B4-BE49-F238E27FC236}">
                  <a16:creationId xmlns:a16="http://schemas.microsoft.com/office/drawing/2014/main" xmlns="" id="{26AE4F21-ABC7-4DCE-846D-E8642C971821}"/>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47" name="Freeform: Shape 146">
              <a:extLst>
                <a:ext uri="{FF2B5EF4-FFF2-40B4-BE49-F238E27FC236}">
                  <a16:creationId xmlns:a16="http://schemas.microsoft.com/office/drawing/2014/main" xmlns="" id="{232D00F4-3678-483E-8C65-6A708B2B8214}"/>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48" name="Freeform: Shape 147">
              <a:extLst>
                <a:ext uri="{FF2B5EF4-FFF2-40B4-BE49-F238E27FC236}">
                  <a16:creationId xmlns:a16="http://schemas.microsoft.com/office/drawing/2014/main" xmlns="" id="{E27C4041-E0FD-4A29-B2D0-4FCE16B3FEC4}"/>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49" name="Freeform: Shape 148">
              <a:extLst>
                <a:ext uri="{FF2B5EF4-FFF2-40B4-BE49-F238E27FC236}">
                  <a16:creationId xmlns:a16="http://schemas.microsoft.com/office/drawing/2014/main" xmlns="" id="{6C558D25-9A67-45B0-AA9B-ED84648D343D}"/>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50" name="Freeform: Shape 149">
              <a:extLst>
                <a:ext uri="{FF2B5EF4-FFF2-40B4-BE49-F238E27FC236}">
                  <a16:creationId xmlns:a16="http://schemas.microsoft.com/office/drawing/2014/main" xmlns="" id="{11780306-577E-45E3-9208-27952D3AE839}"/>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51" name="Freeform: Shape 150">
              <a:extLst>
                <a:ext uri="{FF2B5EF4-FFF2-40B4-BE49-F238E27FC236}">
                  <a16:creationId xmlns:a16="http://schemas.microsoft.com/office/drawing/2014/main" xmlns="" id="{C3B65C79-2B40-45D9-BDA0-A1BD1210CD51}"/>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52" name="Group 151">
            <a:extLst>
              <a:ext uri="{FF2B5EF4-FFF2-40B4-BE49-F238E27FC236}">
                <a16:creationId xmlns:a16="http://schemas.microsoft.com/office/drawing/2014/main" xmlns="" id="{FE830598-A4EC-4617-978F-F8B8C6400B24}"/>
              </a:ext>
            </a:extLst>
          </p:cNvPr>
          <p:cNvGrpSpPr/>
          <p:nvPr/>
        </p:nvGrpSpPr>
        <p:grpSpPr>
          <a:xfrm rot="74106" flipH="1">
            <a:off x="4287793" y="2187279"/>
            <a:ext cx="465134" cy="527123"/>
            <a:chOff x="5365048" y="479821"/>
            <a:chExt cx="8036930" cy="9108010"/>
          </a:xfrm>
          <a:solidFill>
            <a:schemeClr val="bg1"/>
          </a:solidFill>
        </p:grpSpPr>
        <p:sp>
          <p:nvSpPr>
            <p:cNvPr id="153" name="Freeform: Shape 152">
              <a:extLst>
                <a:ext uri="{FF2B5EF4-FFF2-40B4-BE49-F238E27FC236}">
                  <a16:creationId xmlns:a16="http://schemas.microsoft.com/office/drawing/2014/main" xmlns="" id="{DBBEBF97-1FBB-4EB5-8505-72DCA1E6E1BA}"/>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grp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54" name="Freeform: Shape 153">
              <a:extLst>
                <a:ext uri="{FF2B5EF4-FFF2-40B4-BE49-F238E27FC236}">
                  <a16:creationId xmlns:a16="http://schemas.microsoft.com/office/drawing/2014/main" xmlns="" id="{857DEC68-A0B2-4ABF-8660-A8300EE713BB}"/>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grp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55" name="Freeform: Shape 154">
              <a:extLst>
                <a:ext uri="{FF2B5EF4-FFF2-40B4-BE49-F238E27FC236}">
                  <a16:creationId xmlns:a16="http://schemas.microsoft.com/office/drawing/2014/main" xmlns="" id="{A531D7E9-6AB5-4D9E-B43A-85DE1463C2E3}"/>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grp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56" name="Freeform: Shape 155">
              <a:extLst>
                <a:ext uri="{FF2B5EF4-FFF2-40B4-BE49-F238E27FC236}">
                  <a16:creationId xmlns:a16="http://schemas.microsoft.com/office/drawing/2014/main" xmlns="" id="{91B44D84-5A8C-41C2-972D-AD31FADB3F4B}"/>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grp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57" name="Freeform: Shape 156">
              <a:extLst>
                <a:ext uri="{FF2B5EF4-FFF2-40B4-BE49-F238E27FC236}">
                  <a16:creationId xmlns:a16="http://schemas.microsoft.com/office/drawing/2014/main" xmlns="" id="{6F86EA6C-CEF4-4E4F-904E-EDC9696A1934}"/>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grp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58" name="Freeform: Shape 157">
              <a:extLst>
                <a:ext uri="{FF2B5EF4-FFF2-40B4-BE49-F238E27FC236}">
                  <a16:creationId xmlns:a16="http://schemas.microsoft.com/office/drawing/2014/main" xmlns="" id="{41F169E6-4A65-41D8-990A-4FBB67CD29D5}"/>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grp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59" name="Freeform: Shape 158">
              <a:extLst>
                <a:ext uri="{FF2B5EF4-FFF2-40B4-BE49-F238E27FC236}">
                  <a16:creationId xmlns:a16="http://schemas.microsoft.com/office/drawing/2014/main" xmlns="" id="{9BB74B5D-F5FB-421D-8A33-E0A5F5794AB9}"/>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grp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grpSp>
      <p:grpSp>
        <p:nvGrpSpPr>
          <p:cNvPr id="160" name="Group 159">
            <a:extLst>
              <a:ext uri="{FF2B5EF4-FFF2-40B4-BE49-F238E27FC236}">
                <a16:creationId xmlns:a16="http://schemas.microsoft.com/office/drawing/2014/main" xmlns="" id="{C8D006AE-97BA-47A6-A44C-47FC1D486F48}"/>
              </a:ext>
            </a:extLst>
          </p:cNvPr>
          <p:cNvGrpSpPr/>
          <p:nvPr/>
        </p:nvGrpSpPr>
        <p:grpSpPr>
          <a:xfrm rot="74106" flipH="1">
            <a:off x="4171227" y="1744816"/>
            <a:ext cx="519555" cy="588797"/>
            <a:chOff x="5365048" y="479821"/>
            <a:chExt cx="8036930" cy="9108010"/>
          </a:xfrm>
          <a:solidFill>
            <a:schemeClr val="bg1"/>
          </a:solidFill>
        </p:grpSpPr>
        <p:sp>
          <p:nvSpPr>
            <p:cNvPr id="161" name="Freeform: Shape 160">
              <a:extLst>
                <a:ext uri="{FF2B5EF4-FFF2-40B4-BE49-F238E27FC236}">
                  <a16:creationId xmlns:a16="http://schemas.microsoft.com/office/drawing/2014/main" xmlns="" id="{8136AE2F-710D-4A2D-A9DB-B40339B033CB}"/>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grp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62" name="Freeform: Shape 161">
              <a:extLst>
                <a:ext uri="{FF2B5EF4-FFF2-40B4-BE49-F238E27FC236}">
                  <a16:creationId xmlns:a16="http://schemas.microsoft.com/office/drawing/2014/main" xmlns="" id="{E0A8E873-1CEB-4650-B1A4-75AC9643B521}"/>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grp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63" name="Freeform: Shape 162">
              <a:extLst>
                <a:ext uri="{FF2B5EF4-FFF2-40B4-BE49-F238E27FC236}">
                  <a16:creationId xmlns:a16="http://schemas.microsoft.com/office/drawing/2014/main" xmlns="" id="{997CD203-1AEB-4015-A919-B586886D7181}"/>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grp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64" name="Freeform: Shape 163">
              <a:extLst>
                <a:ext uri="{FF2B5EF4-FFF2-40B4-BE49-F238E27FC236}">
                  <a16:creationId xmlns:a16="http://schemas.microsoft.com/office/drawing/2014/main" xmlns="" id="{D6F76417-1E69-44DC-BA04-492FFB38BC55}"/>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grp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65" name="Freeform: Shape 164">
              <a:extLst>
                <a:ext uri="{FF2B5EF4-FFF2-40B4-BE49-F238E27FC236}">
                  <a16:creationId xmlns:a16="http://schemas.microsoft.com/office/drawing/2014/main" xmlns="" id="{03548DA3-A2C2-4784-8696-63166FB25393}"/>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grp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66" name="Freeform: Shape 165">
              <a:extLst>
                <a:ext uri="{FF2B5EF4-FFF2-40B4-BE49-F238E27FC236}">
                  <a16:creationId xmlns:a16="http://schemas.microsoft.com/office/drawing/2014/main" xmlns="" id="{377C8CDE-CDB4-4E04-BBDA-BE2A044E4F2F}"/>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grp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67" name="Freeform: Shape 166">
              <a:extLst>
                <a:ext uri="{FF2B5EF4-FFF2-40B4-BE49-F238E27FC236}">
                  <a16:creationId xmlns:a16="http://schemas.microsoft.com/office/drawing/2014/main" xmlns="" id="{E49952BA-E8C7-41A3-9B22-357B5043C5CA}"/>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grp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68" name="Group 167">
            <a:extLst>
              <a:ext uri="{FF2B5EF4-FFF2-40B4-BE49-F238E27FC236}">
                <a16:creationId xmlns:a16="http://schemas.microsoft.com/office/drawing/2014/main" xmlns="" id="{2EC89D87-587E-4F08-B5C9-383BEBBCAFD5}"/>
              </a:ext>
            </a:extLst>
          </p:cNvPr>
          <p:cNvGrpSpPr/>
          <p:nvPr/>
        </p:nvGrpSpPr>
        <p:grpSpPr>
          <a:xfrm rot="937057" flipH="1">
            <a:off x="4710628" y="2074347"/>
            <a:ext cx="364020" cy="412534"/>
            <a:chOff x="5365048" y="479821"/>
            <a:chExt cx="8036930" cy="9108010"/>
          </a:xfrm>
          <a:solidFill>
            <a:schemeClr val="bg1"/>
          </a:solidFill>
        </p:grpSpPr>
        <p:sp>
          <p:nvSpPr>
            <p:cNvPr id="169" name="Freeform: Shape 168">
              <a:extLst>
                <a:ext uri="{FF2B5EF4-FFF2-40B4-BE49-F238E27FC236}">
                  <a16:creationId xmlns:a16="http://schemas.microsoft.com/office/drawing/2014/main" xmlns="" id="{363523AF-2AFE-46EF-9AFD-FA17224EC677}"/>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70" name="Freeform: Shape 169">
              <a:extLst>
                <a:ext uri="{FF2B5EF4-FFF2-40B4-BE49-F238E27FC236}">
                  <a16:creationId xmlns:a16="http://schemas.microsoft.com/office/drawing/2014/main" xmlns="" id="{536B3435-4D61-45DC-981D-18DD7A872905}"/>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71" name="Freeform: Shape 170">
              <a:extLst>
                <a:ext uri="{FF2B5EF4-FFF2-40B4-BE49-F238E27FC236}">
                  <a16:creationId xmlns:a16="http://schemas.microsoft.com/office/drawing/2014/main" xmlns="" id="{52976A9D-A05D-469A-BD81-3270A641CDDC}"/>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72" name="Freeform: Shape 171">
              <a:extLst>
                <a:ext uri="{FF2B5EF4-FFF2-40B4-BE49-F238E27FC236}">
                  <a16:creationId xmlns:a16="http://schemas.microsoft.com/office/drawing/2014/main" xmlns="" id="{7E38497F-4B54-462A-AE3B-6A6305892781}"/>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73" name="Freeform: Shape 172">
              <a:extLst>
                <a:ext uri="{FF2B5EF4-FFF2-40B4-BE49-F238E27FC236}">
                  <a16:creationId xmlns:a16="http://schemas.microsoft.com/office/drawing/2014/main" xmlns="" id="{D818E072-566E-4E6E-B5F9-8BB21230FC27}"/>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74" name="Freeform: Shape 173">
              <a:extLst>
                <a:ext uri="{FF2B5EF4-FFF2-40B4-BE49-F238E27FC236}">
                  <a16:creationId xmlns:a16="http://schemas.microsoft.com/office/drawing/2014/main" xmlns="" id="{EF39441A-C8D0-4336-9427-3AE43F9173DC}"/>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75" name="Freeform: Shape 174">
              <a:extLst>
                <a:ext uri="{FF2B5EF4-FFF2-40B4-BE49-F238E27FC236}">
                  <a16:creationId xmlns:a16="http://schemas.microsoft.com/office/drawing/2014/main" xmlns="" id="{CCB036CA-2BDB-42DF-84EF-8BFC0F25C6DD}"/>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76" name="Group 175">
            <a:extLst>
              <a:ext uri="{FF2B5EF4-FFF2-40B4-BE49-F238E27FC236}">
                <a16:creationId xmlns:a16="http://schemas.microsoft.com/office/drawing/2014/main" xmlns="" id="{3F926DD6-3E69-4296-8B54-5AD6B2AF4017}"/>
              </a:ext>
            </a:extLst>
          </p:cNvPr>
          <p:cNvGrpSpPr/>
          <p:nvPr/>
        </p:nvGrpSpPr>
        <p:grpSpPr>
          <a:xfrm rot="937057" flipH="1">
            <a:off x="5219671" y="1545697"/>
            <a:ext cx="277219" cy="314165"/>
            <a:chOff x="5365048" y="479821"/>
            <a:chExt cx="8036930" cy="9108010"/>
          </a:xfrm>
          <a:solidFill>
            <a:schemeClr val="bg1"/>
          </a:solidFill>
        </p:grpSpPr>
        <p:sp>
          <p:nvSpPr>
            <p:cNvPr id="177" name="Freeform: Shape 176">
              <a:extLst>
                <a:ext uri="{FF2B5EF4-FFF2-40B4-BE49-F238E27FC236}">
                  <a16:creationId xmlns:a16="http://schemas.microsoft.com/office/drawing/2014/main" xmlns="" id="{043F7EC5-FCB5-4764-8AF3-33DBF960BC5B}"/>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78" name="Freeform: Shape 177">
              <a:extLst>
                <a:ext uri="{FF2B5EF4-FFF2-40B4-BE49-F238E27FC236}">
                  <a16:creationId xmlns:a16="http://schemas.microsoft.com/office/drawing/2014/main" xmlns="" id="{60784BE0-A38F-46B3-93CF-68B92BB7DF68}"/>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79" name="Freeform: Shape 178">
              <a:extLst>
                <a:ext uri="{FF2B5EF4-FFF2-40B4-BE49-F238E27FC236}">
                  <a16:creationId xmlns:a16="http://schemas.microsoft.com/office/drawing/2014/main" xmlns="" id="{78A8CBB8-4F2F-40C0-96AE-375842A07B84}"/>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80" name="Freeform: Shape 179">
              <a:extLst>
                <a:ext uri="{FF2B5EF4-FFF2-40B4-BE49-F238E27FC236}">
                  <a16:creationId xmlns:a16="http://schemas.microsoft.com/office/drawing/2014/main" xmlns="" id="{EEE049DB-A78D-41A3-94C5-D20758C468F9}"/>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81" name="Freeform: Shape 180">
              <a:extLst>
                <a:ext uri="{FF2B5EF4-FFF2-40B4-BE49-F238E27FC236}">
                  <a16:creationId xmlns:a16="http://schemas.microsoft.com/office/drawing/2014/main" xmlns="" id="{A084A356-2770-4D3C-B018-6EB7EF41A043}"/>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82" name="Freeform: Shape 181">
              <a:extLst>
                <a:ext uri="{FF2B5EF4-FFF2-40B4-BE49-F238E27FC236}">
                  <a16:creationId xmlns:a16="http://schemas.microsoft.com/office/drawing/2014/main" xmlns="" id="{2B4835AC-9D50-4290-B278-2B70C767E9A5}"/>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83" name="Freeform: Shape 182">
              <a:extLst>
                <a:ext uri="{FF2B5EF4-FFF2-40B4-BE49-F238E27FC236}">
                  <a16:creationId xmlns:a16="http://schemas.microsoft.com/office/drawing/2014/main" xmlns="" id="{C37F0733-5D2B-4C5F-AA0B-7F7216CAB297}"/>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84" name="Group 183">
            <a:extLst>
              <a:ext uri="{FF2B5EF4-FFF2-40B4-BE49-F238E27FC236}">
                <a16:creationId xmlns:a16="http://schemas.microsoft.com/office/drawing/2014/main" xmlns="" id="{08874DE4-D9B0-4B6D-BB43-8F2390695597}"/>
              </a:ext>
            </a:extLst>
          </p:cNvPr>
          <p:cNvGrpSpPr/>
          <p:nvPr/>
        </p:nvGrpSpPr>
        <p:grpSpPr>
          <a:xfrm rot="937057" flipH="1">
            <a:off x="5225206" y="1852004"/>
            <a:ext cx="201438" cy="228284"/>
            <a:chOff x="5365048" y="479821"/>
            <a:chExt cx="8036930" cy="9108010"/>
          </a:xfrm>
          <a:solidFill>
            <a:schemeClr val="bg1"/>
          </a:solidFill>
        </p:grpSpPr>
        <p:sp>
          <p:nvSpPr>
            <p:cNvPr id="185" name="Freeform: Shape 184">
              <a:extLst>
                <a:ext uri="{FF2B5EF4-FFF2-40B4-BE49-F238E27FC236}">
                  <a16:creationId xmlns:a16="http://schemas.microsoft.com/office/drawing/2014/main" xmlns="" id="{E6B6247B-8047-4235-B6F8-3440BBC68CA0}"/>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86" name="Freeform: Shape 185">
              <a:extLst>
                <a:ext uri="{FF2B5EF4-FFF2-40B4-BE49-F238E27FC236}">
                  <a16:creationId xmlns:a16="http://schemas.microsoft.com/office/drawing/2014/main" xmlns="" id="{5266B661-78EE-4E7A-81F5-0DF5C892AFDA}"/>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87" name="Freeform: Shape 186">
              <a:extLst>
                <a:ext uri="{FF2B5EF4-FFF2-40B4-BE49-F238E27FC236}">
                  <a16:creationId xmlns:a16="http://schemas.microsoft.com/office/drawing/2014/main" xmlns="" id="{8542EACC-3920-40D7-85B2-145B7C6AC5A1}"/>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88" name="Freeform: Shape 187">
              <a:extLst>
                <a:ext uri="{FF2B5EF4-FFF2-40B4-BE49-F238E27FC236}">
                  <a16:creationId xmlns:a16="http://schemas.microsoft.com/office/drawing/2014/main" xmlns="" id="{B9925278-DC6F-44DF-A6EB-D389E20E49FD}"/>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89" name="Freeform: Shape 188">
              <a:extLst>
                <a:ext uri="{FF2B5EF4-FFF2-40B4-BE49-F238E27FC236}">
                  <a16:creationId xmlns:a16="http://schemas.microsoft.com/office/drawing/2014/main" xmlns="" id="{04CE3A87-9FDA-4DA0-94DD-D7B91FDAF6B3}"/>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90" name="Freeform: Shape 189">
              <a:extLst>
                <a:ext uri="{FF2B5EF4-FFF2-40B4-BE49-F238E27FC236}">
                  <a16:creationId xmlns:a16="http://schemas.microsoft.com/office/drawing/2014/main" xmlns="" id="{D33F9D3B-E10E-4D6A-80E3-04E3CD2E9BBD}"/>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91" name="Freeform: Shape 190">
              <a:extLst>
                <a:ext uri="{FF2B5EF4-FFF2-40B4-BE49-F238E27FC236}">
                  <a16:creationId xmlns:a16="http://schemas.microsoft.com/office/drawing/2014/main" xmlns="" id="{26121400-D24B-4F7C-A723-008BEC68C39E}"/>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192" name="Group 191">
            <a:extLst>
              <a:ext uri="{FF2B5EF4-FFF2-40B4-BE49-F238E27FC236}">
                <a16:creationId xmlns:a16="http://schemas.microsoft.com/office/drawing/2014/main" xmlns="" id="{39D1874C-DCC6-4BF8-AAD2-AC964CC84F5E}"/>
              </a:ext>
            </a:extLst>
          </p:cNvPr>
          <p:cNvGrpSpPr/>
          <p:nvPr/>
        </p:nvGrpSpPr>
        <p:grpSpPr>
          <a:xfrm rot="842146" flipH="1">
            <a:off x="5466624" y="1454521"/>
            <a:ext cx="285971" cy="196954"/>
            <a:chOff x="3667032" y="1708483"/>
            <a:chExt cx="8105829" cy="5582653"/>
          </a:xfrm>
          <a:solidFill>
            <a:schemeClr val="bg1"/>
          </a:solidFill>
        </p:grpSpPr>
        <p:sp>
          <p:nvSpPr>
            <p:cNvPr id="193" name="Freeform: Shape 192">
              <a:extLst>
                <a:ext uri="{FF2B5EF4-FFF2-40B4-BE49-F238E27FC236}">
                  <a16:creationId xmlns:a16="http://schemas.microsoft.com/office/drawing/2014/main" xmlns="" id="{C5BA82D3-40D4-4128-A390-B0F162EEEEBD}"/>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94" name="Freeform: Shape 193">
              <a:extLst>
                <a:ext uri="{FF2B5EF4-FFF2-40B4-BE49-F238E27FC236}">
                  <a16:creationId xmlns:a16="http://schemas.microsoft.com/office/drawing/2014/main" xmlns="" id="{66D1F0F1-E97B-4EEA-B425-C7770D59F327}"/>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95" name="Freeform: Shape 194">
              <a:extLst>
                <a:ext uri="{FF2B5EF4-FFF2-40B4-BE49-F238E27FC236}">
                  <a16:creationId xmlns:a16="http://schemas.microsoft.com/office/drawing/2014/main" xmlns="" id="{7CEE08F0-4B77-4E02-BCED-A0E338B9AEA4}"/>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96" name="Freeform: Shape 195">
              <a:extLst>
                <a:ext uri="{FF2B5EF4-FFF2-40B4-BE49-F238E27FC236}">
                  <a16:creationId xmlns:a16="http://schemas.microsoft.com/office/drawing/2014/main" xmlns="" id="{7BAAF478-29E8-42E8-9FD2-02B7E60BAD00}"/>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97" name="Freeform: Shape 196">
              <a:extLst>
                <a:ext uri="{FF2B5EF4-FFF2-40B4-BE49-F238E27FC236}">
                  <a16:creationId xmlns:a16="http://schemas.microsoft.com/office/drawing/2014/main" xmlns="" id="{5647DFB9-C8FD-4EFE-87EB-7DCFF38CA6BD}"/>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98" name="Freeform: Shape 197">
              <a:extLst>
                <a:ext uri="{FF2B5EF4-FFF2-40B4-BE49-F238E27FC236}">
                  <a16:creationId xmlns:a16="http://schemas.microsoft.com/office/drawing/2014/main" xmlns="" id="{DCF0F118-8C1E-420C-92F0-B0BE21DDE526}"/>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99" name="Freeform: Shape 198">
              <a:extLst>
                <a:ext uri="{FF2B5EF4-FFF2-40B4-BE49-F238E27FC236}">
                  <a16:creationId xmlns:a16="http://schemas.microsoft.com/office/drawing/2014/main" xmlns="" id="{CF56C4A7-EA29-4AE9-B450-D21C7029FED1}"/>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200" name="Group 199">
            <a:extLst>
              <a:ext uri="{FF2B5EF4-FFF2-40B4-BE49-F238E27FC236}">
                <a16:creationId xmlns:a16="http://schemas.microsoft.com/office/drawing/2014/main" xmlns="" id="{8416BEC0-8F65-4CC0-A299-682A5E1893FE}"/>
              </a:ext>
            </a:extLst>
          </p:cNvPr>
          <p:cNvGrpSpPr/>
          <p:nvPr/>
        </p:nvGrpSpPr>
        <p:grpSpPr>
          <a:xfrm rot="842146" flipH="1">
            <a:off x="5289847" y="2138762"/>
            <a:ext cx="285971" cy="196954"/>
            <a:chOff x="3667032" y="1708483"/>
            <a:chExt cx="8105829" cy="5582653"/>
          </a:xfrm>
          <a:solidFill>
            <a:schemeClr val="bg1"/>
          </a:solidFill>
        </p:grpSpPr>
        <p:sp>
          <p:nvSpPr>
            <p:cNvPr id="201" name="Freeform: Shape 200">
              <a:extLst>
                <a:ext uri="{FF2B5EF4-FFF2-40B4-BE49-F238E27FC236}">
                  <a16:creationId xmlns:a16="http://schemas.microsoft.com/office/drawing/2014/main" xmlns="" id="{916B6DBD-8A72-4506-89AD-0D3A9C818AD8}"/>
                </a:ext>
              </a:extLst>
            </p:cNvPr>
            <p:cNvSpPr/>
            <p:nvPr/>
          </p:nvSpPr>
          <p:spPr>
            <a:xfrm>
              <a:off x="9698517" y="2576706"/>
              <a:ext cx="2074344" cy="1084322"/>
            </a:xfrm>
            <a:custGeom>
              <a:avLst/>
              <a:gdLst>
                <a:gd name="connsiteX0" fmla="*/ 757990 w 757990"/>
                <a:gd name="connsiteY0" fmla="*/ 228600 h 264695"/>
                <a:gd name="connsiteX1" fmla="*/ 288758 w 757990"/>
                <a:gd name="connsiteY1" fmla="*/ 0 h 264695"/>
                <a:gd name="connsiteX2" fmla="*/ 0 w 757990"/>
                <a:gd name="connsiteY2" fmla="*/ 264695 h 264695"/>
                <a:gd name="connsiteX3" fmla="*/ 757990 w 757990"/>
                <a:gd name="connsiteY3" fmla="*/ 228600 h 264695"/>
                <a:gd name="connsiteX0" fmla="*/ 753988 w 753988"/>
                <a:gd name="connsiteY0" fmla="*/ 288628 h 288628"/>
                <a:gd name="connsiteX1" fmla="*/ 288758 w 753988"/>
                <a:gd name="connsiteY1" fmla="*/ 0 h 288628"/>
                <a:gd name="connsiteX2" fmla="*/ 0 w 753988"/>
                <a:gd name="connsiteY2" fmla="*/ 264695 h 288628"/>
                <a:gd name="connsiteX3" fmla="*/ 753988 w 753988"/>
                <a:gd name="connsiteY3" fmla="*/ 288628 h 288628"/>
                <a:gd name="connsiteX0" fmla="*/ 753988 w 753988"/>
                <a:gd name="connsiteY0" fmla="*/ 288628 h 324723"/>
                <a:gd name="connsiteX1" fmla="*/ 288758 w 753988"/>
                <a:gd name="connsiteY1" fmla="*/ 0 h 324723"/>
                <a:gd name="connsiteX2" fmla="*/ 0 w 753988"/>
                <a:gd name="connsiteY2" fmla="*/ 324723 h 324723"/>
                <a:gd name="connsiteX3" fmla="*/ 753988 w 753988"/>
                <a:gd name="connsiteY3" fmla="*/ 288628 h 324723"/>
                <a:gd name="connsiteX0" fmla="*/ 681954 w 681954"/>
                <a:gd name="connsiteY0" fmla="*/ 396679 h 396679"/>
                <a:gd name="connsiteX1" fmla="*/ 288758 w 681954"/>
                <a:gd name="connsiteY1" fmla="*/ 0 h 396679"/>
                <a:gd name="connsiteX2" fmla="*/ 0 w 681954"/>
                <a:gd name="connsiteY2" fmla="*/ 324723 h 396679"/>
                <a:gd name="connsiteX3" fmla="*/ 681954 w 681954"/>
                <a:gd name="connsiteY3" fmla="*/ 396679 h 396679"/>
                <a:gd name="connsiteX0" fmla="*/ 798009 w 798009"/>
                <a:gd name="connsiteY0" fmla="*/ 324645 h 324723"/>
                <a:gd name="connsiteX1" fmla="*/ 288758 w 798009"/>
                <a:gd name="connsiteY1" fmla="*/ 0 h 324723"/>
                <a:gd name="connsiteX2" fmla="*/ 0 w 798009"/>
                <a:gd name="connsiteY2" fmla="*/ 324723 h 324723"/>
                <a:gd name="connsiteX3" fmla="*/ 798009 w 798009"/>
                <a:gd name="connsiteY3" fmla="*/ 324645 h 324723"/>
                <a:gd name="connsiteX0" fmla="*/ 798009 w 798009"/>
                <a:gd name="connsiteY0" fmla="*/ 324645 h 324645"/>
                <a:gd name="connsiteX1" fmla="*/ 288758 w 798009"/>
                <a:gd name="connsiteY1" fmla="*/ 0 h 324645"/>
                <a:gd name="connsiteX2" fmla="*/ 0 w 798009"/>
                <a:gd name="connsiteY2" fmla="*/ 208668 h 324645"/>
                <a:gd name="connsiteX3" fmla="*/ 798009 w 798009"/>
                <a:gd name="connsiteY3" fmla="*/ 324645 h 324645"/>
                <a:gd name="connsiteX0" fmla="*/ 689958 w 689958"/>
                <a:gd name="connsiteY0" fmla="*/ 360662 h 360662"/>
                <a:gd name="connsiteX1" fmla="*/ 288758 w 689958"/>
                <a:gd name="connsiteY1" fmla="*/ 0 h 360662"/>
                <a:gd name="connsiteX2" fmla="*/ 0 w 689958"/>
                <a:gd name="connsiteY2" fmla="*/ 208668 h 360662"/>
                <a:gd name="connsiteX3" fmla="*/ 689958 w 689958"/>
                <a:gd name="connsiteY3" fmla="*/ 360662 h 360662"/>
              </a:gdLst>
              <a:ahLst/>
              <a:cxnLst>
                <a:cxn ang="0">
                  <a:pos x="connsiteX0" y="connsiteY0"/>
                </a:cxn>
                <a:cxn ang="0">
                  <a:pos x="connsiteX1" y="connsiteY1"/>
                </a:cxn>
                <a:cxn ang="0">
                  <a:pos x="connsiteX2" y="connsiteY2"/>
                </a:cxn>
                <a:cxn ang="0">
                  <a:pos x="connsiteX3" y="connsiteY3"/>
                </a:cxn>
              </a:cxnLst>
              <a:rect l="l" t="t" r="r" b="b"/>
              <a:pathLst>
                <a:path w="689958" h="360662">
                  <a:moveTo>
                    <a:pt x="689958" y="360662"/>
                  </a:moveTo>
                  <a:lnTo>
                    <a:pt x="288758" y="0"/>
                  </a:lnTo>
                  <a:lnTo>
                    <a:pt x="0" y="208668"/>
                  </a:lnTo>
                  <a:lnTo>
                    <a:pt x="689958" y="360662"/>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02" name="Freeform: Shape 201">
              <a:extLst>
                <a:ext uri="{FF2B5EF4-FFF2-40B4-BE49-F238E27FC236}">
                  <a16:creationId xmlns:a16="http://schemas.microsoft.com/office/drawing/2014/main" xmlns="" id="{D942D169-C4A1-4DA9-B215-D6FE9DB61517}"/>
                </a:ext>
              </a:extLst>
            </p:cNvPr>
            <p:cNvSpPr/>
            <p:nvPr/>
          </p:nvSpPr>
          <p:spPr>
            <a:xfrm>
              <a:off x="8589117" y="2576628"/>
              <a:ext cx="1989499" cy="976664"/>
            </a:xfrm>
            <a:custGeom>
              <a:avLst/>
              <a:gdLst>
                <a:gd name="connsiteX0" fmla="*/ 661737 w 661737"/>
                <a:gd name="connsiteY0" fmla="*/ 0 h 324853"/>
                <a:gd name="connsiteX1" fmla="*/ 360947 w 661737"/>
                <a:gd name="connsiteY1" fmla="*/ 324853 h 324853"/>
                <a:gd name="connsiteX2" fmla="*/ 0 w 661737"/>
                <a:gd name="connsiteY2" fmla="*/ 36095 h 324853"/>
                <a:gd name="connsiteX3" fmla="*/ 661737 w 661737"/>
                <a:gd name="connsiteY3" fmla="*/ 0 h 324853"/>
              </a:gdLst>
              <a:ahLst/>
              <a:cxnLst>
                <a:cxn ang="0">
                  <a:pos x="connsiteX0" y="connsiteY0"/>
                </a:cxn>
                <a:cxn ang="0">
                  <a:pos x="connsiteX1" y="connsiteY1"/>
                </a:cxn>
                <a:cxn ang="0">
                  <a:pos x="connsiteX2" y="connsiteY2"/>
                </a:cxn>
                <a:cxn ang="0">
                  <a:pos x="connsiteX3" y="connsiteY3"/>
                </a:cxn>
              </a:cxnLst>
              <a:rect l="l" t="t" r="r" b="b"/>
              <a:pathLst>
                <a:path w="661737" h="324853">
                  <a:moveTo>
                    <a:pt x="661737" y="0"/>
                  </a:moveTo>
                  <a:lnTo>
                    <a:pt x="360947" y="324853"/>
                  </a:lnTo>
                  <a:lnTo>
                    <a:pt x="0" y="36095"/>
                  </a:lnTo>
                  <a:lnTo>
                    <a:pt x="661737"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03" name="Freeform: Shape 202">
              <a:extLst>
                <a:ext uri="{FF2B5EF4-FFF2-40B4-BE49-F238E27FC236}">
                  <a16:creationId xmlns:a16="http://schemas.microsoft.com/office/drawing/2014/main" xmlns="" id="{E8E2AF4C-3B68-429A-9B47-14B6AD513670}"/>
                </a:ext>
              </a:extLst>
            </p:cNvPr>
            <p:cNvSpPr/>
            <p:nvPr/>
          </p:nvSpPr>
          <p:spPr>
            <a:xfrm>
              <a:off x="3667032" y="1708483"/>
              <a:ext cx="1121354" cy="723455"/>
            </a:xfrm>
            <a:custGeom>
              <a:avLst/>
              <a:gdLst>
                <a:gd name="connsiteX0" fmla="*/ 0 w 372979"/>
                <a:gd name="connsiteY0" fmla="*/ 240632 h 240632"/>
                <a:gd name="connsiteX1" fmla="*/ 204537 w 372979"/>
                <a:gd name="connsiteY1" fmla="*/ 0 h 240632"/>
                <a:gd name="connsiteX2" fmla="*/ 372979 w 372979"/>
                <a:gd name="connsiteY2" fmla="*/ 120316 h 240632"/>
                <a:gd name="connsiteX3" fmla="*/ 0 w 372979"/>
                <a:gd name="connsiteY3" fmla="*/ 240632 h 240632"/>
              </a:gdLst>
              <a:ahLst/>
              <a:cxnLst>
                <a:cxn ang="0">
                  <a:pos x="connsiteX0" y="connsiteY0"/>
                </a:cxn>
                <a:cxn ang="0">
                  <a:pos x="connsiteX1" y="connsiteY1"/>
                </a:cxn>
                <a:cxn ang="0">
                  <a:pos x="connsiteX2" y="connsiteY2"/>
                </a:cxn>
                <a:cxn ang="0">
                  <a:pos x="connsiteX3" y="connsiteY3"/>
                </a:cxn>
              </a:cxnLst>
              <a:rect l="l" t="t" r="r" b="b"/>
              <a:pathLst>
                <a:path w="372979" h="240632">
                  <a:moveTo>
                    <a:pt x="0" y="240632"/>
                  </a:moveTo>
                  <a:lnTo>
                    <a:pt x="204537" y="0"/>
                  </a:lnTo>
                  <a:lnTo>
                    <a:pt x="372979" y="120316"/>
                  </a:lnTo>
                  <a:lnTo>
                    <a:pt x="0" y="240632"/>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04" name="Freeform: Shape 203">
              <a:extLst>
                <a:ext uri="{FF2B5EF4-FFF2-40B4-BE49-F238E27FC236}">
                  <a16:creationId xmlns:a16="http://schemas.microsoft.com/office/drawing/2014/main" xmlns="" id="{34C8C9A2-14F7-48F7-9033-EF4F5296FF05}"/>
                </a:ext>
              </a:extLst>
            </p:cNvPr>
            <p:cNvSpPr/>
            <p:nvPr/>
          </p:nvSpPr>
          <p:spPr>
            <a:xfrm>
              <a:off x="6683920" y="3191564"/>
              <a:ext cx="1627771" cy="4087516"/>
            </a:xfrm>
            <a:custGeom>
              <a:avLst/>
              <a:gdLst>
                <a:gd name="connsiteX0" fmla="*/ 541421 w 541421"/>
                <a:gd name="connsiteY0" fmla="*/ 12032 h 1359569"/>
                <a:gd name="connsiteX1" fmla="*/ 156410 w 541421"/>
                <a:gd name="connsiteY1" fmla="*/ 1359569 h 1359569"/>
                <a:gd name="connsiteX2" fmla="*/ 0 w 541421"/>
                <a:gd name="connsiteY2" fmla="*/ 0 h 1359569"/>
                <a:gd name="connsiteX3" fmla="*/ 541421 w 541421"/>
                <a:gd name="connsiteY3" fmla="*/ 12032 h 1359569"/>
              </a:gdLst>
              <a:ahLst/>
              <a:cxnLst>
                <a:cxn ang="0">
                  <a:pos x="connsiteX0" y="connsiteY0"/>
                </a:cxn>
                <a:cxn ang="0">
                  <a:pos x="connsiteX1" y="connsiteY1"/>
                </a:cxn>
                <a:cxn ang="0">
                  <a:pos x="connsiteX2" y="connsiteY2"/>
                </a:cxn>
                <a:cxn ang="0">
                  <a:pos x="connsiteX3" y="connsiteY3"/>
                </a:cxn>
              </a:cxnLst>
              <a:rect l="l" t="t" r="r" b="b"/>
              <a:pathLst>
                <a:path w="541421" h="1359569">
                  <a:moveTo>
                    <a:pt x="541421" y="12032"/>
                  </a:moveTo>
                  <a:lnTo>
                    <a:pt x="156410" y="1359569"/>
                  </a:lnTo>
                  <a:lnTo>
                    <a:pt x="0" y="0"/>
                  </a:lnTo>
                  <a:lnTo>
                    <a:pt x="541421" y="12032"/>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05" name="Freeform: Shape 204">
              <a:extLst>
                <a:ext uri="{FF2B5EF4-FFF2-40B4-BE49-F238E27FC236}">
                  <a16:creationId xmlns:a16="http://schemas.microsoft.com/office/drawing/2014/main" xmlns="" id="{DDFAB1EF-5381-4EA7-AD47-8E5AC268535C}"/>
                </a:ext>
              </a:extLst>
            </p:cNvPr>
            <p:cNvSpPr/>
            <p:nvPr/>
          </p:nvSpPr>
          <p:spPr>
            <a:xfrm>
              <a:off x="4296520" y="1708483"/>
              <a:ext cx="1917154" cy="1917154"/>
            </a:xfrm>
            <a:custGeom>
              <a:avLst/>
              <a:gdLst>
                <a:gd name="connsiteX0" fmla="*/ 0 w 637674"/>
                <a:gd name="connsiteY0" fmla="*/ 0 h 637674"/>
                <a:gd name="connsiteX1" fmla="*/ 553453 w 637674"/>
                <a:gd name="connsiteY1" fmla="*/ 48127 h 637674"/>
                <a:gd name="connsiteX2" fmla="*/ 637674 w 637674"/>
                <a:gd name="connsiteY2" fmla="*/ 637674 h 637674"/>
                <a:gd name="connsiteX3" fmla="*/ 0 w 637674"/>
                <a:gd name="connsiteY3" fmla="*/ 0 h 637674"/>
                <a:gd name="connsiteX0" fmla="*/ 0 w 637674"/>
                <a:gd name="connsiteY0" fmla="*/ 0 h 637674"/>
                <a:gd name="connsiteX1" fmla="*/ 537445 w 637674"/>
                <a:gd name="connsiteY1" fmla="*/ 16112 h 637674"/>
                <a:gd name="connsiteX2" fmla="*/ 637674 w 637674"/>
                <a:gd name="connsiteY2" fmla="*/ 637674 h 637674"/>
                <a:gd name="connsiteX3" fmla="*/ 0 w 637674"/>
                <a:gd name="connsiteY3" fmla="*/ 0 h 637674"/>
              </a:gdLst>
              <a:ahLst/>
              <a:cxnLst>
                <a:cxn ang="0">
                  <a:pos x="connsiteX0" y="connsiteY0"/>
                </a:cxn>
                <a:cxn ang="0">
                  <a:pos x="connsiteX1" y="connsiteY1"/>
                </a:cxn>
                <a:cxn ang="0">
                  <a:pos x="connsiteX2" y="connsiteY2"/>
                </a:cxn>
                <a:cxn ang="0">
                  <a:pos x="connsiteX3" y="connsiteY3"/>
                </a:cxn>
              </a:cxnLst>
              <a:rect l="l" t="t" r="r" b="b"/>
              <a:pathLst>
                <a:path w="637674" h="637674">
                  <a:moveTo>
                    <a:pt x="0" y="0"/>
                  </a:moveTo>
                  <a:lnTo>
                    <a:pt x="537445" y="16112"/>
                  </a:lnTo>
                  <a:lnTo>
                    <a:pt x="637674" y="637674"/>
                  </a:lnTo>
                  <a:lnTo>
                    <a:pt x="0"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06" name="Freeform: Shape 205">
              <a:extLst>
                <a:ext uri="{FF2B5EF4-FFF2-40B4-BE49-F238E27FC236}">
                  <a16:creationId xmlns:a16="http://schemas.microsoft.com/office/drawing/2014/main" xmlns="" id="{36265A52-4E60-4F7A-B426-4FAD835472E5}"/>
                </a:ext>
              </a:extLst>
            </p:cNvPr>
            <p:cNvSpPr/>
            <p:nvPr/>
          </p:nvSpPr>
          <p:spPr>
            <a:xfrm>
              <a:off x="7479717" y="2106307"/>
              <a:ext cx="2206536" cy="1434953"/>
            </a:xfrm>
            <a:custGeom>
              <a:avLst/>
              <a:gdLst>
                <a:gd name="connsiteX0" fmla="*/ 168442 w 733927"/>
                <a:gd name="connsiteY0" fmla="*/ 0 h 493295"/>
                <a:gd name="connsiteX1" fmla="*/ 733927 w 733927"/>
                <a:gd name="connsiteY1" fmla="*/ 493295 h 493295"/>
                <a:gd name="connsiteX2" fmla="*/ 0 w 733927"/>
                <a:gd name="connsiteY2" fmla="*/ 457200 h 493295"/>
                <a:gd name="connsiteX3" fmla="*/ 168442 w 733927"/>
                <a:gd name="connsiteY3" fmla="*/ 0 h 493295"/>
                <a:gd name="connsiteX0" fmla="*/ 196455 w 733927"/>
                <a:gd name="connsiteY0" fmla="*/ 0 h 477287"/>
                <a:gd name="connsiteX1" fmla="*/ 733927 w 733927"/>
                <a:gd name="connsiteY1" fmla="*/ 477287 h 477287"/>
                <a:gd name="connsiteX2" fmla="*/ 0 w 733927"/>
                <a:gd name="connsiteY2" fmla="*/ 441192 h 477287"/>
                <a:gd name="connsiteX3" fmla="*/ 196455 w 733927"/>
                <a:gd name="connsiteY3" fmla="*/ 0 h 477287"/>
              </a:gdLst>
              <a:ahLst/>
              <a:cxnLst>
                <a:cxn ang="0">
                  <a:pos x="connsiteX0" y="connsiteY0"/>
                </a:cxn>
                <a:cxn ang="0">
                  <a:pos x="connsiteX1" y="connsiteY1"/>
                </a:cxn>
                <a:cxn ang="0">
                  <a:pos x="connsiteX2" y="connsiteY2"/>
                </a:cxn>
                <a:cxn ang="0">
                  <a:pos x="connsiteX3" y="connsiteY3"/>
                </a:cxn>
              </a:cxnLst>
              <a:rect l="l" t="t" r="r" b="b"/>
              <a:pathLst>
                <a:path w="733927" h="477287">
                  <a:moveTo>
                    <a:pt x="196455" y="0"/>
                  </a:moveTo>
                  <a:lnTo>
                    <a:pt x="733927" y="477287"/>
                  </a:lnTo>
                  <a:lnTo>
                    <a:pt x="0" y="441192"/>
                  </a:lnTo>
                  <a:lnTo>
                    <a:pt x="196455"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07" name="Freeform: Shape 206">
              <a:extLst>
                <a:ext uri="{FF2B5EF4-FFF2-40B4-BE49-F238E27FC236}">
                  <a16:creationId xmlns:a16="http://schemas.microsoft.com/office/drawing/2014/main" xmlns="" id="{8FE17014-4B27-48CA-92F9-9A903515C6B8}"/>
                </a:ext>
              </a:extLst>
            </p:cNvPr>
            <p:cNvSpPr/>
            <p:nvPr/>
          </p:nvSpPr>
          <p:spPr>
            <a:xfrm>
              <a:off x="5888120" y="1744657"/>
              <a:ext cx="2170362" cy="5546479"/>
            </a:xfrm>
            <a:custGeom>
              <a:avLst/>
              <a:gdLst>
                <a:gd name="connsiteX0" fmla="*/ 0 w 721895"/>
                <a:gd name="connsiteY0" fmla="*/ 0 h 1844842"/>
                <a:gd name="connsiteX1" fmla="*/ 176463 w 721895"/>
                <a:gd name="connsiteY1" fmla="*/ 1844842 h 1844842"/>
                <a:gd name="connsiteX2" fmla="*/ 721895 w 721895"/>
                <a:gd name="connsiteY2" fmla="*/ 112295 h 1844842"/>
                <a:gd name="connsiteX3" fmla="*/ 0 w 721895"/>
                <a:gd name="connsiteY3" fmla="*/ 0 h 1844842"/>
              </a:gdLst>
              <a:ahLst/>
              <a:cxnLst>
                <a:cxn ang="0">
                  <a:pos x="connsiteX0" y="connsiteY0"/>
                </a:cxn>
                <a:cxn ang="0">
                  <a:pos x="connsiteX1" y="connsiteY1"/>
                </a:cxn>
                <a:cxn ang="0">
                  <a:pos x="connsiteX2" y="connsiteY2"/>
                </a:cxn>
                <a:cxn ang="0">
                  <a:pos x="connsiteX3" y="connsiteY3"/>
                </a:cxn>
              </a:cxnLst>
              <a:rect l="l" t="t" r="r" b="b"/>
              <a:pathLst>
                <a:path w="721895" h="1844842">
                  <a:moveTo>
                    <a:pt x="0" y="0"/>
                  </a:moveTo>
                  <a:lnTo>
                    <a:pt x="176463" y="1844842"/>
                  </a:lnTo>
                  <a:lnTo>
                    <a:pt x="721895" y="112295"/>
                  </a:lnTo>
                  <a:lnTo>
                    <a:pt x="0"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grpSp>
        <p:nvGrpSpPr>
          <p:cNvPr id="208" name="Group 207">
            <a:extLst>
              <a:ext uri="{FF2B5EF4-FFF2-40B4-BE49-F238E27FC236}">
                <a16:creationId xmlns:a16="http://schemas.microsoft.com/office/drawing/2014/main" xmlns="" id="{D7AF4550-9DF4-4B71-93C9-F20D197EB91A}"/>
              </a:ext>
            </a:extLst>
          </p:cNvPr>
          <p:cNvGrpSpPr/>
          <p:nvPr/>
        </p:nvGrpSpPr>
        <p:grpSpPr>
          <a:xfrm rot="74106" flipH="1">
            <a:off x="5668407" y="1671235"/>
            <a:ext cx="286102" cy="342190"/>
            <a:chOff x="5704433" y="717502"/>
            <a:chExt cx="7365528" cy="8809481"/>
          </a:xfrm>
          <a:solidFill>
            <a:schemeClr val="bg1"/>
          </a:solidFill>
        </p:grpSpPr>
        <p:sp>
          <p:nvSpPr>
            <p:cNvPr id="209" name="Freeform: Shape 208">
              <a:extLst>
                <a:ext uri="{FF2B5EF4-FFF2-40B4-BE49-F238E27FC236}">
                  <a16:creationId xmlns:a16="http://schemas.microsoft.com/office/drawing/2014/main" xmlns="" id="{30D5C499-2643-466D-9CB2-D98CB18ED9B7}"/>
                </a:ext>
              </a:extLst>
            </p:cNvPr>
            <p:cNvSpPr/>
            <p:nvPr/>
          </p:nvSpPr>
          <p:spPr>
            <a:xfrm>
              <a:off x="11674968" y="8268753"/>
              <a:ext cx="765879" cy="1258230"/>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Lst>
              <a:ahLst/>
              <a:cxnLst>
                <a:cxn ang="0">
                  <a:pos x="connsiteX0" y="connsiteY0"/>
                </a:cxn>
                <a:cxn ang="0">
                  <a:pos x="connsiteX1" y="connsiteY1"/>
                </a:cxn>
                <a:cxn ang="0">
                  <a:pos x="connsiteX2" y="connsiteY2"/>
                </a:cxn>
                <a:cxn ang="0">
                  <a:pos x="connsiteX3" y="connsiteY3"/>
                </a:cxn>
              </a:cxnLst>
              <a:rect l="l" t="t" r="r" b="b"/>
              <a:pathLst>
                <a:path w="266700" h="438150">
                  <a:moveTo>
                    <a:pt x="0" y="0"/>
                  </a:moveTo>
                  <a:lnTo>
                    <a:pt x="19050" y="438150"/>
                  </a:lnTo>
                  <a:lnTo>
                    <a:pt x="266700" y="76200"/>
                  </a:lnTo>
                  <a:lnTo>
                    <a:pt x="0"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10" name="Freeform: Shape 209">
              <a:extLst>
                <a:ext uri="{FF2B5EF4-FFF2-40B4-BE49-F238E27FC236}">
                  <a16:creationId xmlns:a16="http://schemas.microsoft.com/office/drawing/2014/main" xmlns="" id="{6D9774C3-4F43-4480-B884-D7D0ADCF0631}"/>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11" name="Freeform: Shape 210">
              <a:extLst>
                <a:ext uri="{FF2B5EF4-FFF2-40B4-BE49-F238E27FC236}">
                  <a16:creationId xmlns:a16="http://schemas.microsoft.com/office/drawing/2014/main" xmlns="" id="{E2B0BA3B-86CF-4004-8A4F-203423F423BD}"/>
                </a:ext>
              </a:extLst>
            </p:cNvPr>
            <p:cNvSpPr/>
            <p:nvPr/>
          </p:nvSpPr>
          <p:spPr>
            <a:xfrm>
              <a:off x="5704433" y="5540923"/>
              <a:ext cx="793232" cy="589649"/>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Lst>
              <a:ahLst/>
              <a:cxnLst>
                <a:cxn ang="0">
                  <a:pos x="connsiteX0" y="connsiteY0"/>
                </a:cxn>
                <a:cxn ang="0">
                  <a:pos x="connsiteX1" y="connsiteY1"/>
                </a:cxn>
                <a:cxn ang="0">
                  <a:pos x="connsiteX2" y="connsiteY2"/>
                </a:cxn>
                <a:cxn ang="0">
                  <a:pos x="connsiteX3" y="connsiteY3"/>
                </a:cxn>
              </a:cxnLst>
              <a:rect l="l" t="t" r="r" b="b"/>
              <a:pathLst>
                <a:path w="276225" h="205332">
                  <a:moveTo>
                    <a:pt x="157232" y="0"/>
                  </a:moveTo>
                  <a:lnTo>
                    <a:pt x="0" y="205332"/>
                  </a:lnTo>
                  <a:lnTo>
                    <a:pt x="276225" y="157707"/>
                  </a:lnTo>
                  <a:lnTo>
                    <a:pt x="157232"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12" name="Freeform: Shape 211">
              <a:extLst>
                <a:ext uri="{FF2B5EF4-FFF2-40B4-BE49-F238E27FC236}">
                  <a16:creationId xmlns:a16="http://schemas.microsoft.com/office/drawing/2014/main" xmlns="" id="{0534FA50-4A37-41DF-A0C0-AA1057364905}"/>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13" name="Freeform: Shape 212">
              <a:extLst>
                <a:ext uri="{FF2B5EF4-FFF2-40B4-BE49-F238E27FC236}">
                  <a16:creationId xmlns:a16="http://schemas.microsoft.com/office/drawing/2014/main" xmlns="" id="{EDBB6F68-BC5E-4480-B09D-9DCC11218897}"/>
                </a:ext>
              </a:extLst>
            </p:cNvPr>
            <p:cNvSpPr/>
            <p:nvPr/>
          </p:nvSpPr>
          <p:spPr>
            <a:xfrm>
              <a:off x="10143209" y="2425829"/>
              <a:ext cx="2926752" cy="3993512"/>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Lst>
              <a:ahLst/>
              <a:cxnLst>
                <a:cxn ang="0">
                  <a:pos x="connsiteX0" y="connsiteY0"/>
                </a:cxn>
                <a:cxn ang="0">
                  <a:pos x="connsiteX1" y="connsiteY1"/>
                </a:cxn>
                <a:cxn ang="0">
                  <a:pos x="connsiteX2" y="connsiteY2"/>
                </a:cxn>
                <a:cxn ang="0">
                  <a:pos x="connsiteX3" y="connsiteY3"/>
                </a:cxn>
              </a:cxnLst>
              <a:rect l="l" t="t" r="r" b="b"/>
              <a:pathLst>
                <a:path w="1019175" h="1390650">
                  <a:moveTo>
                    <a:pt x="1019175" y="0"/>
                  </a:moveTo>
                  <a:lnTo>
                    <a:pt x="0" y="295275"/>
                  </a:lnTo>
                  <a:lnTo>
                    <a:pt x="19050" y="1390650"/>
                  </a:lnTo>
                  <a:lnTo>
                    <a:pt x="1019175"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14" name="Freeform: Shape 213">
              <a:extLst>
                <a:ext uri="{FF2B5EF4-FFF2-40B4-BE49-F238E27FC236}">
                  <a16:creationId xmlns:a16="http://schemas.microsoft.com/office/drawing/2014/main" xmlns="" id="{097C96D1-E361-4686-8946-E807115B194E}"/>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15" name="Freeform: Shape 214">
              <a:extLst>
                <a:ext uri="{FF2B5EF4-FFF2-40B4-BE49-F238E27FC236}">
                  <a16:creationId xmlns:a16="http://schemas.microsoft.com/office/drawing/2014/main" xmlns="" id="{9E5D2AF4-D4D4-480B-A374-2129111A4101}"/>
                </a:ext>
              </a:extLst>
            </p:cNvPr>
            <p:cNvSpPr/>
            <p:nvPr/>
          </p:nvSpPr>
          <p:spPr>
            <a:xfrm>
              <a:off x="7708809" y="717502"/>
              <a:ext cx="2543812" cy="6236443"/>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Lst>
              <a:ahLst/>
              <a:cxnLst>
                <a:cxn ang="0">
                  <a:pos x="connsiteX0" y="connsiteY0"/>
                </a:cxn>
                <a:cxn ang="0">
                  <a:pos x="connsiteX1" y="connsiteY1"/>
                </a:cxn>
                <a:cxn ang="0">
                  <a:pos x="connsiteX2" y="connsiteY2"/>
                </a:cxn>
                <a:cxn ang="0">
                  <a:pos x="connsiteX3" y="connsiteY3"/>
                </a:cxn>
              </a:cxnLst>
              <a:rect l="l" t="t" r="r" b="b"/>
              <a:pathLst>
                <a:path w="885825" h="2171700">
                  <a:moveTo>
                    <a:pt x="0" y="914400"/>
                  </a:moveTo>
                  <a:lnTo>
                    <a:pt x="871538" y="0"/>
                  </a:lnTo>
                  <a:cubicBezTo>
                    <a:pt x="876300" y="723900"/>
                    <a:pt x="881063" y="1447800"/>
                    <a:pt x="885825" y="2171700"/>
                  </a:cubicBezTo>
                  <a:lnTo>
                    <a:pt x="0" y="91440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sp>
        <p:nvSpPr>
          <p:cNvPr id="223" name="TextBox 222">
            <a:extLst>
              <a:ext uri="{FF2B5EF4-FFF2-40B4-BE49-F238E27FC236}">
                <a16:creationId xmlns:a16="http://schemas.microsoft.com/office/drawing/2014/main" xmlns="" id="{7B978404-30E3-4FC3-9CDD-953977E8E74C}"/>
              </a:ext>
            </a:extLst>
          </p:cNvPr>
          <p:cNvSpPr txBox="1"/>
          <p:nvPr/>
        </p:nvSpPr>
        <p:spPr>
          <a:xfrm>
            <a:off x="4659868" y="2939564"/>
            <a:ext cx="3905699" cy="1723549"/>
          </a:xfrm>
          <a:prstGeom prst="rect">
            <a:avLst/>
          </a:prstGeom>
          <a:noFill/>
        </p:spPr>
        <p:txBody>
          <a:bodyPr wrap="square" lIns="48000" tIns="0" rIns="24000" bIns="0" rtlCol="0">
            <a:spAutoFit/>
          </a:bodyPr>
          <a:lstStyle/>
          <a:p>
            <a:r>
              <a:rPr lang="vi-VN" sz="2800" b="1">
                <a:solidFill>
                  <a:srgbClr val="C00000"/>
                </a:solidFill>
                <a:latin typeface="Cambria" pitchFamily="18" charset="0"/>
                <a:ea typeface="Cambria" pitchFamily="18" charset="0"/>
              </a:rPr>
              <a:t>NHẬN BIẾT CÁCH TRÍCH DẪN VÀ LẬP DANH MỤC TÀI LIỆU THAM KHẢO</a:t>
            </a:r>
            <a:endParaRPr lang="en-US" sz="2800">
              <a:solidFill>
                <a:srgbClr val="C00000"/>
              </a:solidFill>
              <a:latin typeface="Cambria" pitchFamily="18" charset="0"/>
              <a:ea typeface="Cambria" pitchFamily="18" charset="0"/>
            </a:endParaRPr>
          </a:p>
        </p:txBody>
      </p:sp>
      <p:sp>
        <p:nvSpPr>
          <p:cNvPr id="224" name="TextBox 223">
            <a:extLst>
              <a:ext uri="{FF2B5EF4-FFF2-40B4-BE49-F238E27FC236}">
                <a16:creationId xmlns:a16="http://schemas.microsoft.com/office/drawing/2014/main" xmlns="" id="{FBBA7C49-B00B-4442-ADE4-5B7DC91DA9B1}"/>
              </a:ext>
            </a:extLst>
          </p:cNvPr>
          <p:cNvSpPr txBox="1"/>
          <p:nvPr/>
        </p:nvSpPr>
        <p:spPr>
          <a:xfrm>
            <a:off x="524871" y="283179"/>
            <a:ext cx="3056530" cy="1107996"/>
          </a:xfrm>
          <a:prstGeom prst="rect">
            <a:avLst/>
          </a:prstGeom>
          <a:noFill/>
        </p:spPr>
        <p:txBody>
          <a:bodyPr wrap="square" lIns="48000" tIns="0" rIns="24000" bIns="0" rtlCol="0">
            <a:spAutoFit/>
          </a:bodyPr>
          <a:lstStyle/>
          <a:p>
            <a:r>
              <a:rPr lang="en-US" altLang="ko-KR" sz="3600" smtClean="0">
                <a:solidFill>
                  <a:schemeClr val="bg1"/>
                </a:solidFill>
                <a:latin typeface="Cambria" pitchFamily="18" charset="0"/>
                <a:ea typeface="Cambria" pitchFamily="18" charset="0"/>
                <a:cs typeface="Arial" pitchFamily="34" charset="0"/>
              </a:rPr>
              <a:t>HÌNH THÀNH KIẾN THỨC</a:t>
            </a:r>
            <a:endParaRPr lang="ko-KR" altLang="en-US" sz="3600" dirty="0">
              <a:solidFill>
                <a:schemeClr val="bg1"/>
              </a:solidFill>
              <a:latin typeface="Cambria" pitchFamily="18" charset="0"/>
              <a:cs typeface="Arial" pitchFamily="34" charset="0"/>
            </a:endParaRPr>
          </a:p>
        </p:txBody>
      </p:sp>
      <p:grpSp>
        <p:nvGrpSpPr>
          <p:cNvPr id="225" name="Group 224">
            <a:extLst>
              <a:ext uri="{FF2B5EF4-FFF2-40B4-BE49-F238E27FC236}">
                <a16:creationId xmlns:a16="http://schemas.microsoft.com/office/drawing/2014/main" xmlns="" id="{4822FB65-9C5C-4BF1-B72C-8A623B6EE6C9}"/>
              </a:ext>
            </a:extLst>
          </p:cNvPr>
          <p:cNvGrpSpPr/>
          <p:nvPr/>
        </p:nvGrpSpPr>
        <p:grpSpPr>
          <a:xfrm rot="74106" flipH="1">
            <a:off x="5093933" y="2183612"/>
            <a:ext cx="286102" cy="342190"/>
            <a:chOff x="5704433" y="717502"/>
            <a:chExt cx="7365528" cy="8809481"/>
          </a:xfrm>
          <a:solidFill>
            <a:schemeClr val="bg1"/>
          </a:solidFill>
        </p:grpSpPr>
        <p:sp>
          <p:nvSpPr>
            <p:cNvPr id="226" name="Freeform: Shape 225">
              <a:extLst>
                <a:ext uri="{FF2B5EF4-FFF2-40B4-BE49-F238E27FC236}">
                  <a16:creationId xmlns:a16="http://schemas.microsoft.com/office/drawing/2014/main" xmlns="" id="{3E625DB7-2944-4C42-A06F-CD4C34382DC1}"/>
                </a:ext>
              </a:extLst>
            </p:cNvPr>
            <p:cNvSpPr/>
            <p:nvPr/>
          </p:nvSpPr>
          <p:spPr>
            <a:xfrm>
              <a:off x="11674968" y="8268753"/>
              <a:ext cx="765879" cy="1258230"/>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Lst>
              <a:ahLst/>
              <a:cxnLst>
                <a:cxn ang="0">
                  <a:pos x="connsiteX0" y="connsiteY0"/>
                </a:cxn>
                <a:cxn ang="0">
                  <a:pos x="connsiteX1" y="connsiteY1"/>
                </a:cxn>
                <a:cxn ang="0">
                  <a:pos x="connsiteX2" y="connsiteY2"/>
                </a:cxn>
                <a:cxn ang="0">
                  <a:pos x="connsiteX3" y="connsiteY3"/>
                </a:cxn>
              </a:cxnLst>
              <a:rect l="l" t="t" r="r" b="b"/>
              <a:pathLst>
                <a:path w="266700" h="438150">
                  <a:moveTo>
                    <a:pt x="0" y="0"/>
                  </a:moveTo>
                  <a:lnTo>
                    <a:pt x="19050" y="438150"/>
                  </a:lnTo>
                  <a:lnTo>
                    <a:pt x="266700" y="76200"/>
                  </a:lnTo>
                  <a:lnTo>
                    <a:pt x="0"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27" name="Freeform: Shape 226">
              <a:extLst>
                <a:ext uri="{FF2B5EF4-FFF2-40B4-BE49-F238E27FC236}">
                  <a16:creationId xmlns:a16="http://schemas.microsoft.com/office/drawing/2014/main" xmlns="" id="{F8FAEE35-4333-49F8-A477-62EB8C52BEEB}"/>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28" name="Freeform: Shape 227">
              <a:extLst>
                <a:ext uri="{FF2B5EF4-FFF2-40B4-BE49-F238E27FC236}">
                  <a16:creationId xmlns:a16="http://schemas.microsoft.com/office/drawing/2014/main" xmlns="" id="{D4C942B1-D9B4-4829-A673-7DA70BCBDBDD}"/>
                </a:ext>
              </a:extLst>
            </p:cNvPr>
            <p:cNvSpPr/>
            <p:nvPr/>
          </p:nvSpPr>
          <p:spPr>
            <a:xfrm>
              <a:off x="5704433" y="5540923"/>
              <a:ext cx="793232" cy="589649"/>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Lst>
              <a:ahLst/>
              <a:cxnLst>
                <a:cxn ang="0">
                  <a:pos x="connsiteX0" y="connsiteY0"/>
                </a:cxn>
                <a:cxn ang="0">
                  <a:pos x="connsiteX1" y="connsiteY1"/>
                </a:cxn>
                <a:cxn ang="0">
                  <a:pos x="connsiteX2" y="connsiteY2"/>
                </a:cxn>
                <a:cxn ang="0">
                  <a:pos x="connsiteX3" y="connsiteY3"/>
                </a:cxn>
              </a:cxnLst>
              <a:rect l="l" t="t" r="r" b="b"/>
              <a:pathLst>
                <a:path w="276225" h="205332">
                  <a:moveTo>
                    <a:pt x="157232" y="0"/>
                  </a:moveTo>
                  <a:lnTo>
                    <a:pt x="0" y="205332"/>
                  </a:lnTo>
                  <a:lnTo>
                    <a:pt x="276225" y="157707"/>
                  </a:lnTo>
                  <a:lnTo>
                    <a:pt x="157232"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29" name="Freeform: Shape 228">
              <a:extLst>
                <a:ext uri="{FF2B5EF4-FFF2-40B4-BE49-F238E27FC236}">
                  <a16:creationId xmlns:a16="http://schemas.microsoft.com/office/drawing/2014/main" xmlns="" id="{21808599-FD89-432B-A645-94CF127C12B3}"/>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30" name="Freeform: Shape 229">
              <a:extLst>
                <a:ext uri="{FF2B5EF4-FFF2-40B4-BE49-F238E27FC236}">
                  <a16:creationId xmlns:a16="http://schemas.microsoft.com/office/drawing/2014/main" xmlns="" id="{29D78C90-4EAE-4DA8-8033-3EC534868C69}"/>
                </a:ext>
              </a:extLst>
            </p:cNvPr>
            <p:cNvSpPr/>
            <p:nvPr/>
          </p:nvSpPr>
          <p:spPr>
            <a:xfrm>
              <a:off x="10143209" y="2425829"/>
              <a:ext cx="2926752" cy="3993512"/>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Lst>
              <a:ahLst/>
              <a:cxnLst>
                <a:cxn ang="0">
                  <a:pos x="connsiteX0" y="connsiteY0"/>
                </a:cxn>
                <a:cxn ang="0">
                  <a:pos x="connsiteX1" y="connsiteY1"/>
                </a:cxn>
                <a:cxn ang="0">
                  <a:pos x="connsiteX2" y="connsiteY2"/>
                </a:cxn>
                <a:cxn ang="0">
                  <a:pos x="connsiteX3" y="connsiteY3"/>
                </a:cxn>
              </a:cxnLst>
              <a:rect l="l" t="t" r="r" b="b"/>
              <a:pathLst>
                <a:path w="1019175" h="1390650">
                  <a:moveTo>
                    <a:pt x="1019175" y="0"/>
                  </a:moveTo>
                  <a:lnTo>
                    <a:pt x="0" y="295275"/>
                  </a:lnTo>
                  <a:lnTo>
                    <a:pt x="19050" y="1390650"/>
                  </a:lnTo>
                  <a:lnTo>
                    <a:pt x="1019175" y="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31" name="Freeform: Shape 230">
              <a:extLst>
                <a:ext uri="{FF2B5EF4-FFF2-40B4-BE49-F238E27FC236}">
                  <a16:creationId xmlns:a16="http://schemas.microsoft.com/office/drawing/2014/main" xmlns="" id="{23D0FCFB-3536-4C6F-8AC2-414DAE472945}"/>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32" name="Freeform: Shape 231">
              <a:extLst>
                <a:ext uri="{FF2B5EF4-FFF2-40B4-BE49-F238E27FC236}">
                  <a16:creationId xmlns:a16="http://schemas.microsoft.com/office/drawing/2014/main" xmlns="" id="{738F85BF-4904-4666-9CD2-D1D8F54B4556}"/>
                </a:ext>
              </a:extLst>
            </p:cNvPr>
            <p:cNvSpPr/>
            <p:nvPr/>
          </p:nvSpPr>
          <p:spPr>
            <a:xfrm>
              <a:off x="7708809" y="717502"/>
              <a:ext cx="2543812" cy="6236443"/>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Lst>
              <a:ahLst/>
              <a:cxnLst>
                <a:cxn ang="0">
                  <a:pos x="connsiteX0" y="connsiteY0"/>
                </a:cxn>
                <a:cxn ang="0">
                  <a:pos x="connsiteX1" y="connsiteY1"/>
                </a:cxn>
                <a:cxn ang="0">
                  <a:pos x="connsiteX2" y="connsiteY2"/>
                </a:cxn>
                <a:cxn ang="0">
                  <a:pos x="connsiteX3" y="connsiteY3"/>
                </a:cxn>
              </a:cxnLst>
              <a:rect l="l" t="t" r="r" b="b"/>
              <a:pathLst>
                <a:path w="885825" h="2171700">
                  <a:moveTo>
                    <a:pt x="0" y="914400"/>
                  </a:moveTo>
                  <a:lnTo>
                    <a:pt x="871538" y="0"/>
                  </a:lnTo>
                  <a:cubicBezTo>
                    <a:pt x="876300" y="723900"/>
                    <a:pt x="881063" y="1447800"/>
                    <a:pt x="885825" y="2171700"/>
                  </a:cubicBezTo>
                  <a:lnTo>
                    <a:pt x="0" y="914400"/>
                  </a:lnTo>
                  <a:close/>
                </a:path>
              </a:pathLst>
            </a:cu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grpSp>
      <p:sp>
        <p:nvSpPr>
          <p:cNvPr id="233" name="Rectangle 232">
            <a:extLst>
              <a:ext uri="{FF2B5EF4-FFF2-40B4-BE49-F238E27FC236}">
                <a16:creationId xmlns:a16="http://schemas.microsoft.com/office/drawing/2014/main" xmlns="" id="{242D44D8-D53D-4A85-B211-5BA48D93F57B}"/>
              </a:ext>
            </a:extLst>
          </p:cNvPr>
          <p:cNvSpPr/>
          <p:nvPr/>
        </p:nvSpPr>
        <p:spPr>
          <a:xfrm>
            <a:off x="8686800" y="40"/>
            <a:ext cx="457200" cy="51435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Tree>
    <p:extLst>
      <p:ext uri="{BB962C8B-B14F-4D97-AF65-F5344CB8AC3E}">
        <p14:creationId xmlns:p14="http://schemas.microsoft.com/office/powerpoint/2010/main" val="4092446071"/>
      </p:ext>
    </p:extLst>
  </p:cSld>
  <p:clrMapOvr>
    <a:masterClrMapping/>
  </p:clrMapOvr>
  <mc:AlternateContent xmlns:mc="http://schemas.openxmlformats.org/markup-compatibility/2006">
    <mc:Choice xmlns:p14="http://schemas.microsoft.com/office/powerpoint/2010/main" Requires="p14">
      <p:transition spd="slow" p14:dur="1100">
        <p14:switch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24"/>
                                        </p:tgtEl>
                                        <p:attrNameLst>
                                          <p:attrName>style.visibility</p:attrName>
                                        </p:attrNameLst>
                                      </p:cBhvr>
                                      <p:to>
                                        <p:strVal val="visible"/>
                                      </p:to>
                                    </p:set>
                                    <p:animEffect transition="in" filter="barn(inVertical)">
                                      <p:cBhvr>
                                        <p:cTn id="7" dur="500"/>
                                        <p:tgtEl>
                                          <p:spTgt spid="224"/>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223"/>
                                        </p:tgtEl>
                                        <p:attrNameLst>
                                          <p:attrName>style.visibility</p:attrName>
                                        </p:attrNameLst>
                                      </p:cBhvr>
                                      <p:to>
                                        <p:strVal val="visible"/>
                                      </p:to>
                                    </p:set>
                                    <p:animEffect transition="in" filter="wipe(down)">
                                      <p:cBhvr>
                                        <p:cTn id="11" dur="500"/>
                                        <p:tgtEl>
                                          <p:spTgt spid="2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3" grpId="0"/>
      <p:bldP spid="22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Group 26">
            <a:extLst>
              <a:ext uri="{FF2B5EF4-FFF2-40B4-BE49-F238E27FC236}">
                <a16:creationId xmlns:a16="http://schemas.microsoft.com/office/drawing/2014/main" xmlns="" id="{9B43E3A5-0AC5-4881-A41D-5ECAEBEB959D}"/>
              </a:ext>
            </a:extLst>
          </p:cNvPr>
          <p:cNvGrpSpPr/>
          <p:nvPr/>
        </p:nvGrpSpPr>
        <p:grpSpPr>
          <a:xfrm rot="19540464" flipH="1">
            <a:off x="1643728" y="1153670"/>
            <a:ext cx="1673252" cy="1890670"/>
            <a:chOff x="5058868" y="232127"/>
            <a:chExt cx="8510867" cy="9616730"/>
          </a:xfrm>
          <a:noFill/>
          <a:effectLst/>
        </p:grpSpPr>
        <p:sp>
          <p:nvSpPr>
            <p:cNvPr id="28" name="Freeform: Shape 27">
              <a:extLst>
                <a:ext uri="{FF2B5EF4-FFF2-40B4-BE49-F238E27FC236}">
                  <a16:creationId xmlns:a16="http://schemas.microsoft.com/office/drawing/2014/main" xmlns="" id="{D019CCE9-DC01-419C-86FA-A0ED71918D54}"/>
                </a:ext>
              </a:extLst>
            </p:cNvPr>
            <p:cNvSpPr/>
            <p:nvPr/>
          </p:nvSpPr>
          <p:spPr>
            <a:xfrm rot="211266">
              <a:off x="12057075" y="8529782"/>
              <a:ext cx="1052701" cy="1319075"/>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grp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9" name="Freeform: Shape 28">
              <a:extLst>
                <a:ext uri="{FF2B5EF4-FFF2-40B4-BE49-F238E27FC236}">
                  <a16:creationId xmlns:a16="http://schemas.microsoft.com/office/drawing/2014/main" xmlns="" id="{CA916EBE-533D-44F2-90B0-BBAD364F774E}"/>
                </a:ext>
              </a:extLst>
            </p:cNvPr>
            <p:cNvSpPr/>
            <p:nvPr/>
          </p:nvSpPr>
          <p:spPr>
            <a:xfrm>
              <a:off x="9174410" y="6905986"/>
              <a:ext cx="3333521" cy="1613815"/>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grp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53" name="Freeform: Shape 52">
              <a:extLst>
                <a:ext uri="{FF2B5EF4-FFF2-40B4-BE49-F238E27FC236}">
                  <a16:creationId xmlns:a16="http://schemas.microsoft.com/office/drawing/2014/main" xmlns="" id="{2C09FC54-272A-4C2E-8209-1AC8BF3C0689}"/>
                </a:ext>
              </a:extLst>
            </p:cNvPr>
            <p:cNvSpPr/>
            <p:nvPr/>
          </p:nvSpPr>
          <p:spPr>
            <a:xfrm rot="21242778">
              <a:off x="5058868" y="5449696"/>
              <a:ext cx="1132616"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grp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4" name="Freeform: Shape 53">
              <a:extLst>
                <a:ext uri="{FF2B5EF4-FFF2-40B4-BE49-F238E27FC236}">
                  <a16:creationId xmlns:a16="http://schemas.microsoft.com/office/drawing/2014/main" xmlns="" id="{8F0892D1-51D6-498E-A966-42379307893D}"/>
                </a:ext>
              </a:extLst>
            </p:cNvPr>
            <p:cNvSpPr/>
            <p:nvPr/>
          </p:nvSpPr>
          <p:spPr>
            <a:xfrm rot="21560731">
              <a:off x="5986132" y="5045483"/>
              <a:ext cx="1586465" cy="2373440"/>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grp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5" name="Freeform: Shape 54">
              <a:extLst>
                <a:ext uri="{FF2B5EF4-FFF2-40B4-BE49-F238E27FC236}">
                  <a16:creationId xmlns:a16="http://schemas.microsoft.com/office/drawing/2014/main" xmlns="" id="{7805A45A-FC86-40AA-A77F-4CC3BBAB2AAD}"/>
                </a:ext>
              </a:extLst>
            </p:cNvPr>
            <p:cNvSpPr/>
            <p:nvPr/>
          </p:nvSpPr>
          <p:spPr>
            <a:xfrm rot="338128">
              <a:off x="10038933" y="3258550"/>
              <a:ext cx="3530802" cy="3853063"/>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grp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6" name="Freeform: Shape 55">
              <a:extLst>
                <a:ext uri="{FF2B5EF4-FFF2-40B4-BE49-F238E27FC236}">
                  <a16:creationId xmlns:a16="http://schemas.microsoft.com/office/drawing/2014/main" xmlns="" id="{996221DD-5CBE-4D71-83DC-3FECBF28D9B7}"/>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grp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7" name="Freeform: Shape 56">
              <a:extLst>
                <a:ext uri="{FF2B5EF4-FFF2-40B4-BE49-F238E27FC236}">
                  <a16:creationId xmlns:a16="http://schemas.microsoft.com/office/drawing/2014/main" xmlns="" id="{943CBB6E-0BC6-410C-B987-08341935D62A}"/>
                </a:ext>
              </a:extLst>
            </p:cNvPr>
            <p:cNvSpPr/>
            <p:nvPr/>
          </p:nvSpPr>
          <p:spPr>
            <a:xfrm rot="104369">
              <a:off x="7704536" y="232127"/>
              <a:ext cx="2543812" cy="6474119"/>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grp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grpSp>
      <p:sp>
        <p:nvSpPr>
          <p:cNvPr id="35" name="Freeform 2">
            <a:extLst>
              <a:ext uri="{FF2B5EF4-FFF2-40B4-BE49-F238E27FC236}">
                <a16:creationId xmlns:a16="http://schemas.microsoft.com/office/drawing/2014/main" xmlns="" id="{1085625E-8547-4328-8161-61534E445C6E}"/>
              </a:ext>
            </a:extLst>
          </p:cNvPr>
          <p:cNvSpPr/>
          <p:nvPr/>
        </p:nvSpPr>
        <p:spPr>
          <a:xfrm>
            <a:off x="384325" y="668774"/>
            <a:ext cx="3887639" cy="4387748"/>
          </a:xfrm>
          <a:custGeom>
            <a:avLst/>
            <a:gdLst>
              <a:gd name="connsiteX0" fmla="*/ 2428875 w 4000500"/>
              <a:gd name="connsiteY0" fmla="*/ 3952875 h 4600575"/>
              <a:gd name="connsiteX1" fmla="*/ 2628900 w 4000500"/>
              <a:gd name="connsiteY1" fmla="*/ 3257550 h 4600575"/>
              <a:gd name="connsiteX2" fmla="*/ 3533775 w 4000500"/>
              <a:gd name="connsiteY2" fmla="*/ 3314700 h 4600575"/>
              <a:gd name="connsiteX3" fmla="*/ 3543300 w 4000500"/>
              <a:gd name="connsiteY3" fmla="*/ 2847975 h 4600575"/>
              <a:gd name="connsiteX4" fmla="*/ 3724275 w 4000500"/>
              <a:gd name="connsiteY4" fmla="*/ 2705100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28900 w 4000500"/>
              <a:gd name="connsiteY1" fmla="*/ 3257550 h 4600575"/>
              <a:gd name="connsiteX2" fmla="*/ 3509921 w 4000500"/>
              <a:gd name="connsiteY2" fmla="*/ 3306749 h 4600575"/>
              <a:gd name="connsiteX3" fmla="*/ 3543300 w 4000500"/>
              <a:gd name="connsiteY3" fmla="*/ 2847975 h 4600575"/>
              <a:gd name="connsiteX4" fmla="*/ 3724275 w 4000500"/>
              <a:gd name="connsiteY4" fmla="*/ 2705100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28900 w 4000500"/>
              <a:gd name="connsiteY1" fmla="*/ 3257550 h 4600575"/>
              <a:gd name="connsiteX2" fmla="*/ 3509921 w 4000500"/>
              <a:gd name="connsiteY2" fmla="*/ 3306749 h 4600575"/>
              <a:gd name="connsiteX3" fmla="*/ 3543300 w 4000500"/>
              <a:gd name="connsiteY3" fmla="*/ 2847975 h 4600575"/>
              <a:gd name="connsiteX4" fmla="*/ 3724275 w 4000500"/>
              <a:gd name="connsiteY4" fmla="*/ 2705100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28900 w 4000500"/>
              <a:gd name="connsiteY1" fmla="*/ 3257550 h 4600575"/>
              <a:gd name="connsiteX2" fmla="*/ 3509921 w 4000500"/>
              <a:gd name="connsiteY2" fmla="*/ 3306749 h 4600575"/>
              <a:gd name="connsiteX3" fmla="*/ 3563178 w 4000500"/>
              <a:gd name="connsiteY3" fmla="*/ 2847975 h 4600575"/>
              <a:gd name="connsiteX4" fmla="*/ 3724275 w 4000500"/>
              <a:gd name="connsiteY4" fmla="*/ 2705100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28900 w 4000500"/>
              <a:gd name="connsiteY1" fmla="*/ 3257550 h 4600575"/>
              <a:gd name="connsiteX2" fmla="*/ 3509921 w 4000500"/>
              <a:gd name="connsiteY2" fmla="*/ 3306749 h 4600575"/>
              <a:gd name="connsiteX3" fmla="*/ 3563178 w 4000500"/>
              <a:gd name="connsiteY3" fmla="*/ 2847975 h 4600575"/>
              <a:gd name="connsiteX4" fmla="*/ 3724275 w 4000500"/>
              <a:gd name="connsiteY4" fmla="*/ 2705100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28900 w 4000500"/>
              <a:gd name="connsiteY1" fmla="*/ 3257550 h 4600575"/>
              <a:gd name="connsiteX2" fmla="*/ 3509921 w 4000500"/>
              <a:gd name="connsiteY2" fmla="*/ 3306749 h 4600575"/>
              <a:gd name="connsiteX3" fmla="*/ 3563178 w 4000500"/>
              <a:gd name="connsiteY3" fmla="*/ 2847975 h 4600575"/>
              <a:gd name="connsiteX4" fmla="*/ 3724275 w 4000500"/>
              <a:gd name="connsiteY4" fmla="*/ 2705100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28900 w 4000500"/>
              <a:gd name="connsiteY1" fmla="*/ 3257550 h 4600575"/>
              <a:gd name="connsiteX2" fmla="*/ 3509921 w 4000500"/>
              <a:gd name="connsiteY2" fmla="*/ 3306749 h 4600575"/>
              <a:gd name="connsiteX3" fmla="*/ 3563178 w 4000500"/>
              <a:gd name="connsiteY3" fmla="*/ 2847975 h 4600575"/>
              <a:gd name="connsiteX4" fmla="*/ 3724275 w 4000500"/>
              <a:gd name="connsiteY4" fmla="*/ 2705100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63178 w 4000500"/>
              <a:gd name="connsiteY3" fmla="*/ 2847975 h 4600575"/>
              <a:gd name="connsiteX4" fmla="*/ 3724275 w 4000500"/>
              <a:gd name="connsiteY4" fmla="*/ 2705100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63178 w 4000500"/>
              <a:gd name="connsiteY3" fmla="*/ 2847975 h 4600575"/>
              <a:gd name="connsiteX4" fmla="*/ 3724275 w 4000500"/>
              <a:gd name="connsiteY4" fmla="*/ 2705100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63178 w 4000500"/>
              <a:gd name="connsiteY3" fmla="*/ 2847975 h 4600575"/>
              <a:gd name="connsiteX4" fmla="*/ 3724275 w 4000500"/>
              <a:gd name="connsiteY4" fmla="*/ 2705100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63178 w 4000500"/>
              <a:gd name="connsiteY3" fmla="*/ 2847975 h 4600575"/>
              <a:gd name="connsiteX4" fmla="*/ 3724275 w 4000500"/>
              <a:gd name="connsiteY4" fmla="*/ 2705100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55226 w 4000500"/>
              <a:gd name="connsiteY3" fmla="*/ 2851950 h 4600575"/>
              <a:gd name="connsiteX4" fmla="*/ 3724275 w 4000500"/>
              <a:gd name="connsiteY4" fmla="*/ 2705100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55226 w 4000500"/>
              <a:gd name="connsiteY3" fmla="*/ 2851950 h 4600575"/>
              <a:gd name="connsiteX4" fmla="*/ 3631427 w 4000500"/>
              <a:gd name="connsiteY4" fmla="*/ 2800019 h 4600575"/>
              <a:gd name="connsiteX5" fmla="*/ 3724275 w 4000500"/>
              <a:gd name="connsiteY5" fmla="*/ 2705100 h 4600575"/>
              <a:gd name="connsiteX6" fmla="*/ 3629025 w 4000500"/>
              <a:gd name="connsiteY6" fmla="*/ 2600325 h 4600575"/>
              <a:gd name="connsiteX7" fmla="*/ 3752850 w 4000500"/>
              <a:gd name="connsiteY7" fmla="*/ 2524125 h 4600575"/>
              <a:gd name="connsiteX8" fmla="*/ 3686175 w 4000500"/>
              <a:gd name="connsiteY8" fmla="*/ 2295525 h 4600575"/>
              <a:gd name="connsiteX9" fmla="*/ 4000500 w 4000500"/>
              <a:gd name="connsiteY9" fmla="*/ 2085975 h 4600575"/>
              <a:gd name="connsiteX10" fmla="*/ 3552825 w 4000500"/>
              <a:gd name="connsiteY10" fmla="*/ 1457325 h 4600575"/>
              <a:gd name="connsiteX11" fmla="*/ 2028825 w 4000500"/>
              <a:gd name="connsiteY11" fmla="*/ 0 h 4600575"/>
              <a:gd name="connsiteX12" fmla="*/ 533400 w 4000500"/>
              <a:gd name="connsiteY12" fmla="*/ 933450 h 4600575"/>
              <a:gd name="connsiteX13" fmla="*/ 1028700 w 4000500"/>
              <a:gd name="connsiteY13" fmla="*/ 2838450 h 4600575"/>
              <a:gd name="connsiteX14" fmla="*/ 0 w 4000500"/>
              <a:gd name="connsiteY14" fmla="*/ 4600575 h 4600575"/>
              <a:gd name="connsiteX15" fmla="*/ 0 w 4000500"/>
              <a:gd name="connsiteY15"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55226 w 4000500"/>
              <a:gd name="connsiteY3" fmla="*/ 2851950 h 4600575"/>
              <a:gd name="connsiteX4" fmla="*/ 3724275 w 4000500"/>
              <a:gd name="connsiteY4" fmla="*/ 2705100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55226 w 4000500"/>
              <a:gd name="connsiteY3" fmla="*/ 2851950 h 4600575"/>
              <a:gd name="connsiteX4" fmla="*/ 3712348 w 4000500"/>
              <a:gd name="connsiteY4" fmla="*/ 2709075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55226 w 4000500"/>
              <a:gd name="connsiteY3" fmla="*/ 2851950 h 4600575"/>
              <a:gd name="connsiteX4" fmla="*/ 3712348 w 4000500"/>
              <a:gd name="connsiteY4" fmla="*/ 2709075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55226 w 4000500"/>
              <a:gd name="connsiteY3" fmla="*/ 2851950 h 4600575"/>
              <a:gd name="connsiteX4" fmla="*/ 3712348 w 4000500"/>
              <a:gd name="connsiteY4" fmla="*/ 2709075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55226 w 4000500"/>
              <a:gd name="connsiteY3" fmla="*/ 2851950 h 4600575"/>
              <a:gd name="connsiteX4" fmla="*/ 3696446 w 4000500"/>
              <a:gd name="connsiteY4" fmla="*/ 2701124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55226 w 4000500"/>
              <a:gd name="connsiteY3" fmla="*/ 2851950 h 4600575"/>
              <a:gd name="connsiteX4" fmla="*/ 3696446 w 4000500"/>
              <a:gd name="connsiteY4" fmla="*/ 2701124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55226 w 4000500"/>
              <a:gd name="connsiteY3" fmla="*/ 2851950 h 4600575"/>
              <a:gd name="connsiteX4" fmla="*/ 3696446 w 4000500"/>
              <a:gd name="connsiteY4" fmla="*/ 2701124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55226 w 4000500"/>
              <a:gd name="connsiteY3" fmla="*/ 2851950 h 4600575"/>
              <a:gd name="connsiteX4" fmla="*/ 3696446 w 4000500"/>
              <a:gd name="connsiteY4" fmla="*/ 2701124 h 4600575"/>
              <a:gd name="connsiteX5" fmla="*/ 3664806 w 4000500"/>
              <a:gd name="connsiteY5" fmla="*/ 2620203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55226 w 4000500"/>
              <a:gd name="connsiteY3" fmla="*/ 2851950 h 4600575"/>
              <a:gd name="connsiteX4" fmla="*/ 3696446 w 4000500"/>
              <a:gd name="connsiteY4" fmla="*/ 2701124 h 4600575"/>
              <a:gd name="connsiteX5" fmla="*/ 3664806 w 4000500"/>
              <a:gd name="connsiteY5" fmla="*/ 2620203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55226 w 4000500"/>
              <a:gd name="connsiteY3" fmla="*/ 2851950 h 4600575"/>
              <a:gd name="connsiteX4" fmla="*/ 3696446 w 4000500"/>
              <a:gd name="connsiteY4" fmla="*/ 2701124 h 4600575"/>
              <a:gd name="connsiteX5" fmla="*/ 3664806 w 4000500"/>
              <a:gd name="connsiteY5" fmla="*/ 2620203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55226 w 4000500"/>
              <a:gd name="connsiteY3" fmla="*/ 2851950 h 4600575"/>
              <a:gd name="connsiteX4" fmla="*/ 3696446 w 4000500"/>
              <a:gd name="connsiteY4" fmla="*/ 2701124 h 4600575"/>
              <a:gd name="connsiteX5" fmla="*/ 3664806 w 4000500"/>
              <a:gd name="connsiteY5" fmla="*/ 2620203 h 4600575"/>
              <a:gd name="connsiteX6" fmla="*/ 3752850 w 4000500"/>
              <a:gd name="connsiteY6" fmla="*/ 2524125 h 4600575"/>
              <a:gd name="connsiteX7" fmla="*/ 3666297 w 4000500"/>
              <a:gd name="connsiteY7" fmla="*/ 2291549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55226 w 4000500"/>
              <a:gd name="connsiteY3" fmla="*/ 2851950 h 4600575"/>
              <a:gd name="connsiteX4" fmla="*/ 3696446 w 4000500"/>
              <a:gd name="connsiteY4" fmla="*/ 2701124 h 4600575"/>
              <a:gd name="connsiteX5" fmla="*/ 3664806 w 4000500"/>
              <a:gd name="connsiteY5" fmla="*/ 2620203 h 4600575"/>
              <a:gd name="connsiteX6" fmla="*/ 3752850 w 4000500"/>
              <a:gd name="connsiteY6" fmla="*/ 2524125 h 4600575"/>
              <a:gd name="connsiteX7" fmla="*/ 3666297 w 4000500"/>
              <a:gd name="connsiteY7" fmla="*/ 2291549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55226 w 4000500"/>
              <a:gd name="connsiteY3" fmla="*/ 2851950 h 4600575"/>
              <a:gd name="connsiteX4" fmla="*/ 3696446 w 4000500"/>
              <a:gd name="connsiteY4" fmla="*/ 2701124 h 4600575"/>
              <a:gd name="connsiteX5" fmla="*/ 3664806 w 4000500"/>
              <a:gd name="connsiteY5" fmla="*/ 2620203 h 4600575"/>
              <a:gd name="connsiteX6" fmla="*/ 3752850 w 4000500"/>
              <a:gd name="connsiteY6" fmla="*/ 2524125 h 4600575"/>
              <a:gd name="connsiteX7" fmla="*/ 3666297 w 4000500"/>
              <a:gd name="connsiteY7" fmla="*/ 2291549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55226 w 4000500"/>
              <a:gd name="connsiteY3" fmla="*/ 2851950 h 4600575"/>
              <a:gd name="connsiteX4" fmla="*/ 3696446 w 4000500"/>
              <a:gd name="connsiteY4" fmla="*/ 2701124 h 4600575"/>
              <a:gd name="connsiteX5" fmla="*/ 3664806 w 4000500"/>
              <a:gd name="connsiteY5" fmla="*/ 2620203 h 4600575"/>
              <a:gd name="connsiteX6" fmla="*/ 3752850 w 4000500"/>
              <a:gd name="connsiteY6" fmla="*/ 2524125 h 4600575"/>
              <a:gd name="connsiteX7" fmla="*/ 3666297 w 4000500"/>
              <a:gd name="connsiteY7" fmla="*/ 2291549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12427"/>
              <a:gd name="connsiteY0" fmla="*/ 3952875 h 4600575"/>
              <a:gd name="connsiteX1" fmla="*/ 2632875 w 4012427"/>
              <a:gd name="connsiteY1" fmla="*/ 3281404 h 4600575"/>
              <a:gd name="connsiteX2" fmla="*/ 3509921 w 4012427"/>
              <a:gd name="connsiteY2" fmla="*/ 3306749 h 4600575"/>
              <a:gd name="connsiteX3" fmla="*/ 3555226 w 4012427"/>
              <a:gd name="connsiteY3" fmla="*/ 2851950 h 4600575"/>
              <a:gd name="connsiteX4" fmla="*/ 3696446 w 4012427"/>
              <a:gd name="connsiteY4" fmla="*/ 2701124 h 4600575"/>
              <a:gd name="connsiteX5" fmla="*/ 3664806 w 4012427"/>
              <a:gd name="connsiteY5" fmla="*/ 2620203 h 4600575"/>
              <a:gd name="connsiteX6" fmla="*/ 3752850 w 4012427"/>
              <a:gd name="connsiteY6" fmla="*/ 2524125 h 4600575"/>
              <a:gd name="connsiteX7" fmla="*/ 3666297 w 4012427"/>
              <a:gd name="connsiteY7" fmla="*/ 2291549 h 4600575"/>
              <a:gd name="connsiteX8" fmla="*/ 4012427 w 4012427"/>
              <a:gd name="connsiteY8" fmla="*/ 2157537 h 4600575"/>
              <a:gd name="connsiteX9" fmla="*/ 3552825 w 4012427"/>
              <a:gd name="connsiteY9" fmla="*/ 1457325 h 4600575"/>
              <a:gd name="connsiteX10" fmla="*/ 2028825 w 4012427"/>
              <a:gd name="connsiteY10" fmla="*/ 0 h 4600575"/>
              <a:gd name="connsiteX11" fmla="*/ 533400 w 4012427"/>
              <a:gd name="connsiteY11" fmla="*/ 933450 h 4600575"/>
              <a:gd name="connsiteX12" fmla="*/ 1028700 w 4012427"/>
              <a:gd name="connsiteY12" fmla="*/ 2838450 h 4600575"/>
              <a:gd name="connsiteX13" fmla="*/ 0 w 4012427"/>
              <a:gd name="connsiteY13" fmla="*/ 4600575 h 4600575"/>
              <a:gd name="connsiteX14" fmla="*/ 0 w 4012427"/>
              <a:gd name="connsiteY14" fmla="*/ 4600575 h 4600575"/>
              <a:gd name="connsiteX0" fmla="*/ 2428875 w 4012427"/>
              <a:gd name="connsiteY0" fmla="*/ 3952875 h 4600575"/>
              <a:gd name="connsiteX1" fmla="*/ 2632875 w 4012427"/>
              <a:gd name="connsiteY1" fmla="*/ 3281404 h 4600575"/>
              <a:gd name="connsiteX2" fmla="*/ 3509921 w 4012427"/>
              <a:gd name="connsiteY2" fmla="*/ 3306749 h 4600575"/>
              <a:gd name="connsiteX3" fmla="*/ 3555226 w 4012427"/>
              <a:gd name="connsiteY3" fmla="*/ 2851950 h 4600575"/>
              <a:gd name="connsiteX4" fmla="*/ 3696446 w 4012427"/>
              <a:gd name="connsiteY4" fmla="*/ 2701124 h 4600575"/>
              <a:gd name="connsiteX5" fmla="*/ 3664806 w 4012427"/>
              <a:gd name="connsiteY5" fmla="*/ 2620203 h 4600575"/>
              <a:gd name="connsiteX6" fmla="*/ 3752850 w 4012427"/>
              <a:gd name="connsiteY6" fmla="*/ 2524125 h 4600575"/>
              <a:gd name="connsiteX7" fmla="*/ 3666297 w 4012427"/>
              <a:gd name="connsiteY7" fmla="*/ 2291549 h 4600575"/>
              <a:gd name="connsiteX8" fmla="*/ 4012427 w 4012427"/>
              <a:gd name="connsiteY8" fmla="*/ 2157537 h 4600575"/>
              <a:gd name="connsiteX9" fmla="*/ 3552825 w 4012427"/>
              <a:gd name="connsiteY9" fmla="*/ 1457325 h 4600575"/>
              <a:gd name="connsiteX10" fmla="*/ 2028825 w 4012427"/>
              <a:gd name="connsiteY10" fmla="*/ 0 h 4600575"/>
              <a:gd name="connsiteX11" fmla="*/ 533400 w 4012427"/>
              <a:gd name="connsiteY11" fmla="*/ 933450 h 4600575"/>
              <a:gd name="connsiteX12" fmla="*/ 1028700 w 4012427"/>
              <a:gd name="connsiteY12" fmla="*/ 2838450 h 4600575"/>
              <a:gd name="connsiteX13" fmla="*/ 0 w 4012427"/>
              <a:gd name="connsiteY13" fmla="*/ 4600575 h 4600575"/>
              <a:gd name="connsiteX14" fmla="*/ 0 w 4012427"/>
              <a:gd name="connsiteY14" fmla="*/ 4600575 h 4600575"/>
              <a:gd name="connsiteX0" fmla="*/ 2428875 w 4024354"/>
              <a:gd name="connsiteY0" fmla="*/ 3952875 h 4600575"/>
              <a:gd name="connsiteX1" fmla="*/ 2632875 w 4024354"/>
              <a:gd name="connsiteY1" fmla="*/ 3281404 h 4600575"/>
              <a:gd name="connsiteX2" fmla="*/ 3509921 w 4024354"/>
              <a:gd name="connsiteY2" fmla="*/ 3306749 h 4600575"/>
              <a:gd name="connsiteX3" fmla="*/ 3555226 w 4024354"/>
              <a:gd name="connsiteY3" fmla="*/ 2851950 h 4600575"/>
              <a:gd name="connsiteX4" fmla="*/ 3696446 w 4024354"/>
              <a:gd name="connsiteY4" fmla="*/ 2701124 h 4600575"/>
              <a:gd name="connsiteX5" fmla="*/ 3664806 w 4024354"/>
              <a:gd name="connsiteY5" fmla="*/ 2620203 h 4600575"/>
              <a:gd name="connsiteX6" fmla="*/ 3752850 w 4024354"/>
              <a:gd name="connsiteY6" fmla="*/ 2524125 h 4600575"/>
              <a:gd name="connsiteX7" fmla="*/ 3666297 w 4024354"/>
              <a:gd name="connsiteY7" fmla="*/ 2291549 h 4600575"/>
              <a:gd name="connsiteX8" fmla="*/ 4024354 w 4024354"/>
              <a:gd name="connsiteY8" fmla="*/ 2097902 h 4600575"/>
              <a:gd name="connsiteX9" fmla="*/ 3552825 w 4024354"/>
              <a:gd name="connsiteY9" fmla="*/ 1457325 h 4600575"/>
              <a:gd name="connsiteX10" fmla="*/ 2028825 w 4024354"/>
              <a:gd name="connsiteY10" fmla="*/ 0 h 4600575"/>
              <a:gd name="connsiteX11" fmla="*/ 533400 w 4024354"/>
              <a:gd name="connsiteY11" fmla="*/ 933450 h 4600575"/>
              <a:gd name="connsiteX12" fmla="*/ 1028700 w 4024354"/>
              <a:gd name="connsiteY12" fmla="*/ 2838450 h 4600575"/>
              <a:gd name="connsiteX13" fmla="*/ 0 w 4024354"/>
              <a:gd name="connsiteY13" fmla="*/ 4600575 h 4600575"/>
              <a:gd name="connsiteX14" fmla="*/ 0 w 4024354"/>
              <a:gd name="connsiteY14" fmla="*/ 4600575 h 4600575"/>
              <a:gd name="connsiteX0" fmla="*/ 2428875 w 4008452"/>
              <a:gd name="connsiteY0" fmla="*/ 3952875 h 4600575"/>
              <a:gd name="connsiteX1" fmla="*/ 2632875 w 4008452"/>
              <a:gd name="connsiteY1" fmla="*/ 3281404 h 4600575"/>
              <a:gd name="connsiteX2" fmla="*/ 3509921 w 4008452"/>
              <a:gd name="connsiteY2" fmla="*/ 3306749 h 4600575"/>
              <a:gd name="connsiteX3" fmla="*/ 3555226 w 4008452"/>
              <a:gd name="connsiteY3" fmla="*/ 2851950 h 4600575"/>
              <a:gd name="connsiteX4" fmla="*/ 3696446 w 4008452"/>
              <a:gd name="connsiteY4" fmla="*/ 2701124 h 4600575"/>
              <a:gd name="connsiteX5" fmla="*/ 3664806 w 4008452"/>
              <a:gd name="connsiteY5" fmla="*/ 2620203 h 4600575"/>
              <a:gd name="connsiteX6" fmla="*/ 3752850 w 4008452"/>
              <a:gd name="connsiteY6" fmla="*/ 2524125 h 4600575"/>
              <a:gd name="connsiteX7" fmla="*/ 3666297 w 4008452"/>
              <a:gd name="connsiteY7" fmla="*/ 2291549 h 4600575"/>
              <a:gd name="connsiteX8" fmla="*/ 4008452 w 4008452"/>
              <a:gd name="connsiteY8" fmla="*/ 2105854 h 4600575"/>
              <a:gd name="connsiteX9" fmla="*/ 3552825 w 4008452"/>
              <a:gd name="connsiteY9" fmla="*/ 1457325 h 4600575"/>
              <a:gd name="connsiteX10" fmla="*/ 2028825 w 4008452"/>
              <a:gd name="connsiteY10" fmla="*/ 0 h 4600575"/>
              <a:gd name="connsiteX11" fmla="*/ 533400 w 4008452"/>
              <a:gd name="connsiteY11" fmla="*/ 933450 h 4600575"/>
              <a:gd name="connsiteX12" fmla="*/ 1028700 w 4008452"/>
              <a:gd name="connsiteY12" fmla="*/ 2838450 h 4600575"/>
              <a:gd name="connsiteX13" fmla="*/ 0 w 4008452"/>
              <a:gd name="connsiteY13" fmla="*/ 4600575 h 4600575"/>
              <a:gd name="connsiteX14" fmla="*/ 0 w 4008452"/>
              <a:gd name="connsiteY14" fmla="*/ 4600575 h 4600575"/>
              <a:gd name="connsiteX0" fmla="*/ 2428875 w 4008452"/>
              <a:gd name="connsiteY0" fmla="*/ 3952875 h 4600575"/>
              <a:gd name="connsiteX1" fmla="*/ 2632875 w 4008452"/>
              <a:gd name="connsiteY1" fmla="*/ 3281404 h 4600575"/>
              <a:gd name="connsiteX2" fmla="*/ 3509921 w 4008452"/>
              <a:gd name="connsiteY2" fmla="*/ 3306749 h 4600575"/>
              <a:gd name="connsiteX3" fmla="*/ 3555226 w 4008452"/>
              <a:gd name="connsiteY3" fmla="*/ 2851950 h 4600575"/>
              <a:gd name="connsiteX4" fmla="*/ 3696446 w 4008452"/>
              <a:gd name="connsiteY4" fmla="*/ 2701124 h 4600575"/>
              <a:gd name="connsiteX5" fmla="*/ 3664806 w 4008452"/>
              <a:gd name="connsiteY5" fmla="*/ 2620203 h 4600575"/>
              <a:gd name="connsiteX6" fmla="*/ 3752850 w 4008452"/>
              <a:gd name="connsiteY6" fmla="*/ 2524125 h 4600575"/>
              <a:gd name="connsiteX7" fmla="*/ 3666297 w 4008452"/>
              <a:gd name="connsiteY7" fmla="*/ 2291549 h 4600575"/>
              <a:gd name="connsiteX8" fmla="*/ 4008452 w 4008452"/>
              <a:gd name="connsiteY8" fmla="*/ 2105854 h 4600575"/>
              <a:gd name="connsiteX9" fmla="*/ 3552825 w 4008452"/>
              <a:gd name="connsiteY9" fmla="*/ 1457325 h 4600575"/>
              <a:gd name="connsiteX10" fmla="*/ 2028825 w 4008452"/>
              <a:gd name="connsiteY10" fmla="*/ 0 h 4600575"/>
              <a:gd name="connsiteX11" fmla="*/ 533400 w 4008452"/>
              <a:gd name="connsiteY11" fmla="*/ 933450 h 4600575"/>
              <a:gd name="connsiteX12" fmla="*/ 1028700 w 4008452"/>
              <a:gd name="connsiteY12" fmla="*/ 2838450 h 4600575"/>
              <a:gd name="connsiteX13" fmla="*/ 0 w 4008452"/>
              <a:gd name="connsiteY13" fmla="*/ 4600575 h 4600575"/>
              <a:gd name="connsiteX14" fmla="*/ 0 w 4008452"/>
              <a:gd name="connsiteY14" fmla="*/ 4600575 h 4600575"/>
              <a:gd name="connsiteX0" fmla="*/ 2428875 w 4008452"/>
              <a:gd name="connsiteY0" fmla="*/ 3952875 h 4600575"/>
              <a:gd name="connsiteX1" fmla="*/ 2632875 w 4008452"/>
              <a:gd name="connsiteY1" fmla="*/ 3281404 h 4600575"/>
              <a:gd name="connsiteX2" fmla="*/ 3509921 w 4008452"/>
              <a:gd name="connsiteY2" fmla="*/ 3306749 h 4600575"/>
              <a:gd name="connsiteX3" fmla="*/ 3555226 w 4008452"/>
              <a:gd name="connsiteY3" fmla="*/ 2851950 h 4600575"/>
              <a:gd name="connsiteX4" fmla="*/ 3696446 w 4008452"/>
              <a:gd name="connsiteY4" fmla="*/ 2701124 h 4600575"/>
              <a:gd name="connsiteX5" fmla="*/ 3664806 w 4008452"/>
              <a:gd name="connsiteY5" fmla="*/ 2620203 h 4600575"/>
              <a:gd name="connsiteX6" fmla="*/ 3752850 w 4008452"/>
              <a:gd name="connsiteY6" fmla="*/ 2524125 h 4600575"/>
              <a:gd name="connsiteX7" fmla="*/ 3686175 w 4008452"/>
              <a:gd name="connsiteY7" fmla="*/ 2315403 h 4600575"/>
              <a:gd name="connsiteX8" fmla="*/ 4008452 w 4008452"/>
              <a:gd name="connsiteY8" fmla="*/ 2105854 h 4600575"/>
              <a:gd name="connsiteX9" fmla="*/ 3552825 w 4008452"/>
              <a:gd name="connsiteY9" fmla="*/ 1457325 h 4600575"/>
              <a:gd name="connsiteX10" fmla="*/ 2028825 w 4008452"/>
              <a:gd name="connsiteY10" fmla="*/ 0 h 4600575"/>
              <a:gd name="connsiteX11" fmla="*/ 533400 w 4008452"/>
              <a:gd name="connsiteY11" fmla="*/ 933450 h 4600575"/>
              <a:gd name="connsiteX12" fmla="*/ 1028700 w 4008452"/>
              <a:gd name="connsiteY12" fmla="*/ 2838450 h 4600575"/>
              <a:gd name="connsiteX13" fmla="*/ 0 w 4008452"/>
              <a:gd name="connsiteY13" fmla="*/ 4600575 h 4600575"/>
              <a:gd name="connsiteX14" fmla="*/ 0 w 4008452"/>
              <a:gd name="connsiteY14" fmla="*/ 4600575 h 4600575"/>
              <a:gd name="connsiteX0" fmla="*/ 2428875 w 4008452"/>
              <a:gd name="connsiteY0" fmla="*/ 3952875 h 4600575"/>
              <a:gd name="connsiteX1" fmla="*/ 2632875 w 4008452"/>
              <a:gd name="connsiteY1" fmla="*/ 3281404 h 4600575"/>
              <a:gd name="connsiteX2" fmla="*/ 3509921 w 4008452"/>
              <a:gd name="connsiteY2" fmla="*/ 3306749 h 4600575"/>
              <a:gd name="connsiteX3" fmla="*/ 3555226 w 4008452"/>
              <a:gd name="connsiteY3" fmla="*/ 2851950 h 4600575"/>
              <a:gd name="connsiteX4" fmla="*/ 3696446 w 4008452"/>
              <a:gd name="connsiteY4" fmla="*/ 2701124 h 4600575"/>
              <a:gd name="connsiteX5" fmla="*/ 3664806 w 4008452"/>
              <a:gd name="connsiteY5" fmla="*/ 2620203 h 4600575"/>
              <a:gd name="connsiteX6" fmla="*/ 3752850 w 4008452"/>
              <a:gd name="connsiteY6" fmla="*/ 2524125 h 4600575"/>
              <a:gd name="connsiteX7" fmla="*/ 3686175 w 4008452"/>
              <a:gd name="connsiteY7" fmla="*/ 2315403 h 4600575"/>
              <a:gd name="connsiteX8" fmla="*/ 4008452 w 4008452"/>
              <a:gd name="connsiteY8" fmla="*/ 2105854 h 4600575"/>
              <a:gd name="connsiteX9" fmla="*/ 3552825 w 4008452"/>
              <a:gd name="connsiteY9" fmla="*/ 1457325 h 4600575"/>
              <a:gd name="connsiteX10" fmla="*/ 2028825 w 4008452"/>
              <a:gd name="connsiteY10" fmla="*/ 0 h 4600575"/>
              <a:gd name="connsiteX11" fmla="*/ 533400 w 4008452"/>
              <a:gd name="connsiteY11" fmla="*/ 933450 h 4600575"/>
              <a:gd name="connsiteX12" fmla="*/ 1028700 w 4008452"/>
              <a:gd name="connsiteY12" fmla="*/ 2838450 h 4600575"/>
              <a:gd name="connsiteX13" fmla="*/ 0 w 4008452"/>
              <a:gd name="connsiteY13" fmla="*/ 4600575 h 4600575"/>
              <a:gd name="connsiteX14" fmla="*/ 0 w 4008452"/>
              <a:gd name="connsiteY14" fmla="*/ 4600575 h 4600575"/>
              <a:gd name="connsiteX0" fmla="*/ 2428875 w 4008452"/>
              <a:gd name="connsiteY0" fmla="*/ 3952875 h 4600575"/>
              <a:gd name="connsiteX1" fmla="*/ 2632875 w 4008452"/>
              <a:gd name="connsiteY1" fmla="*/ 3281404 h 4600575"/>
              <a:gd name="connsiteX2" fmla="*/ 3509921 w 4008452"/>
              <a:gd name="connsiteY2" fmla="*/ 3306749 h 4600575"/>
              <a:gd name="connsiteX3" fmla="*/ 3555226 w 4008452"/>
              <a:gd name="connsiteY3" fmla="*/ 2851950 h 4600575"/>
              <a:gd name="connsiteX4" fmla="*/ 3696446 w 4008452"/>
              <a:gd name="connsiteY4" fmla="*/ 2701124 h 4600575"/>
              <a:gd name="connsiteX5" fmla="*/ 3664806 w 4008452"/>
              <a:gd name="connsiteY5" fmla="*/ 2620203 h 4600575"/>
              <a:gd name="connsiteX6" fmla="*/ 3752850 w 4008452"/>
              <a:gd name="connsiteY6" fmla="*/ 2524125 h 4600575"/>
              <a:gd name="connsiteX7" fmla="*/ 3686175 w 4008452"/>
              <a:gd name="connsiteY7" fmla="*/ 2315403 h 4600575"/>
              <a:gd name="connsiteX8" fmla="*/ 4008452 w 4008452"/>
              <a:gd name="connsiteY8" fmla="*/ 2105854 h 4600575"/>
              <a:gd name="connsiteX9" fmla="*/ 3552825 w 4008452"/>
              <a:gd name="connsiteY9" fmla="*/ 1457325 h 4600575"/>
              <a:gd name="connsiteX10" fmla="*/ 2028825 w 4008452"/>
              <a:gd name="connsiteY10" fmla="*/ 0 h 4600575"/>
              <a:gd name="connsiteX11" fmla="*/ 533400 w 4008452"/>
              <a:gd name="connsiteY11" fmla="*/ 933450 h 4600575"/>
              <a:gd name="connsiteX12" fmla="*/ 1028700 w 4008452"/>
              <a:gd name="connsiteY12" fmla="*/ 2838450 h 4600575"/>
              <a:gd name="connsiteX13" fmla="*/ 0 w 4008452"/>
              <a:gd name="connsiteY13" fmla="*/ 4600575 h 4600575"/>
              <a:gd name="connsiteX14" fmla="*/ 0 w 4008452"/>
              <a:gd name="connsiteY14" fmla="*/ 4600575 h 4600575"/>
              <a:gd name="connsiteX0" fmla="*/ 2428875 w 4008452"/>
              <a:gd name="connsiteY0" fmla="*/ 3952875 h 4600575"/>
              <a:gd name="connsiteX1" fmla="*/ 2632875 w 4008452"/>
              <a:gd name="connsiteY1" fmla="*/ 3281404 h 4600575"/>
              <a:gd name="connsiteX2" fmla="*/ 3509921 w 4008452"/>
              <a:gd name="connsiteY2" fmla="*/ 3306749 h 4600575"/>
              <a:gd name="connsiteX3" fmla="*/ 3555226 w 4008452"/>
              <a:gd name="connsiteY3" fmla="*/ 2851950 h 4600575"/>
              <a:gd name="connsiteX4" fmla="*/ 3696446 w 4008452"/>
              <a:gd name="connsiteY4" fmla="*/ 2701124 h 4600575"/>
              <a:gd name="connsiteX5" fmla="*/ 3664806 w 4008452"/>
              <a:gd name="connsiteY5" fmla="*/ 2620203 h 4600575"/>
              <a:gd name="connsiteX6" fmla="*/ 3752850 w 4008452"/>
              <a:gd name="connsiteY6" fmla="*/ 2524125 h 4600575"/>
              <a:gd name="connsiteX7" fmla="*/ 3686175 w 4008452"/>
              <a:gd name="connsiteY7" fmla="*/ 2315403 h 4600575"/>
              <a:gd name="connsiteX8" fmla="*/ 4008452 w 4008452"/>
              <a:gd name="connsiteY8" fmla="*/ 2105854 h 4600575"/>
              <a:gd name="connsiteX9" fmla="*/ 3592581 w 4008452"/>
              <a:gd name="connsiteY9" fmla="*/ 1489130 h 4600575"/>
              <a:gd name="connsiteX10" fmla="*/ 2028825 w 4008452"/>
              <a:gd name="connsiteY10" fmla="*/ 0 h 4600575"/>
              <a:gd name="connsiteX11" fmla="*/ 533400 w 4008452"/>
              <a:gd name="connsiteY11" fmla="*/ 933450 h 4600575"/>
              <a:gd name="connsiteX12" fmla="*/ 1028700 w 4008452"/>
              <a:gd name="connsiteY12" fmla="*/ 2838450 h 4600575"/>
              <a:gd name="connsiteX13" fmla="*/ 0 w 4008452"/>
              <a:gd name="connsiteY13" fmla="*/ 4600575 h 4600575"/>
              <a:gd name="connsiteX14" fmla="*/ 0 w 4008452"/>
              <a:gd name="connsiteY14" fmla="*/ 4600575 h 4600575"/>
              <a:gd name="connsiteX0" fmla="*/ 2428875 w 4008452"/>
              <a:gd name="connsiteY0" fmla="*/ 3952875 h 4600575"/>
              <a:gd name="connsiteX1" fmla="*/ 2632875 w 4008452"/>
              <a:gd name="connsiteY1" fmla="*/ 3281404 h 4600575"/>
              <a:gd name="connsiteX2" fmla="*/ 3509921 w 4008452"/>
              <a:gd name="connsiteY2" fmla="*/ 3306749 h 4600575"/>
              <a:gd name="connsiteX3" fmla="*/ 3555226 w 4008452"/>
              <a:gd name="connsiteY3" fmla="*/ 2851950 h 4600575"/>
              <a:gd name="connsiteX4" fmla="*/ 3696446 w 4008452"/>
              <a:gd name="connsiteY4" fmla="*/ 2701124 h 4600575"/>
              <a:gd name="connsiteX5" fmla="*/ 3664806 w 4008452"/>
              <a:gd name="connsiteY5" fmla="*/ 2620203 h 4600575"/>
              <a:gd name="connsiteX6" fmla="*/ 3752850 w 4008452"/>
              <a:gd name="connsiteY6" fmla="*/ 2524125 h 4600575"/>
              <a:gd name="connsiteX7" fmla="*/ 3686175 w 4008452"/>
              <a:gd name="connsiteY7" fmla="*/ 2315403 h 4600575"/>
              <a:gd name="connsiteX8" fmla="*/ 4008452 w 4008452"/>
              <a:gd name="connsiteY8" fmla="*/ 2105854 h 4600575"/>
              <a:gd name="connsiteX9" fmla="*/ 3592581 w 4008452"/>
              <a:gd name="connsiteY9" fmla="*/ 1489130 h 4600575"/>
              <a:gd name="connsiteX10" fmla="*/ 2028825 w 4008452"/>
              <a:gd name="connsiteY10" fmla="*/ 0 h 4600575"/>
              <a:gd name="connsiteX11" fmla="*/ 533400 w 4008452"/>
              <a:gd name="connsiteY11" fmla="*/ 933450 h 4600575"/>
              <a:gd name="connsiteX12" fmla="*/ 1028700 w 4008452"/>
              <a:gd name="connsiteY12" fmla="*/ 2838450 h 4600575"/>
              <a:gd name="connsiteX13" fmla="*/ 0 w 4008452"/>
              <a:gd name="connsiteY13" fmla="*/ 4600575 h 4600575"/>
              <a:gd name="connsiteX14" fmla="*/ 0 w 4008452"/>
              <a:gd name="connsiteY14" fmla="*/ 4600575 h 4600575"/>
              <a:gd name="connsiteX0" fmla="*/ 2428875 w 4008470"/>
              <a:gd name="connsiteY0" fmla="*/ 3952875 h 4600575"/>
              <a:gd name="connsiteX1" fmla="*/ 2632875 w 4008470"/>
              <a:gd name="connsiteY1" fmla="*/ 3281404 h 4600575"/>
              <a:gd name="connsiteX2" fmla="*/ 3509921 w 4008470"/>
              <a:gd name="connsiteY2" fmla="*/ 3306749 h 4600575"/>
              <a:gd name="connsiteX3" fmla="*/ 3555226 w 4008470"/>
              <a:gd name="connsiteY3" fmla="*/ 2851950 h 4600575"/>
              <a:gd name="connsiteX4" fmla="*/ 3696446 w 4008470"/>
              <a:gd name="connsiteY4" fmla="*/ 2701124 h 4600575"/>
              <a:gd name="connsiteX5" fmla="*/ 3664806 w 4008470"/>
              <a:gd name="connsiteY5" fmla="*/ 2620203 h 4600575"/>
              <a:gd name="connsiteX6" fmla="*/ 3752850 w 4008470"/>
              <a:gd name="connsiteY6" fmla="*/ 2524125 h 4600575"/>
              <a:gd name="connsiteX7" fmla="*/ 3686175 w 4008470"/>
              <a:gd name="connsiteY7" fmla="*/ 2315403 h 4600575"/>
              <a:gd name="connsiteX8" fmla="*/ 4008452 w 4008470"/>
              <a:gd name="connsiteY8" fmla="*/ 2105854 h 4600575"/>
              <a:gd name="connsiteX9" fmla="*/ 3592581 w 4008470"/>
              <a:gd name="connsiteY9" fmla="*/ 1489130 h 4600575"/>
              <a:gd name="connsiteX10" fmla="*/ 2028825 w 4008470"/>
              <a:gd name="connsiteY10" fmla="*/ 0 h 4600575"/>
              <a:gd name="connsiteX11" fmla="*/ 533400 w 4008470"/>
              <a:gd name="connsiteY11" fmla="*/ 933450 h 4600575"/>
              <a:gd name="connsiteX12" fmla="*/ 1028700 w 4008470"/>
              <a:gd name="connsiteY12" fmla="*/ 2838450 h 4600575"/>
              <a:gd name="connsiteX13" fmla="*/ 0 w 4008470"/>
              <a:gd name="connsiteY13" fmla="*/ 4600575 h 4600575"/>
              <a:gd name="connsiteX14" fmla="*/ 0 w 4008470"/>
              <a:gd name="connsiteY14" fmla="*/ 4600575 h 4600575"/>
              <a:gd name="connsiteX0" fmla="*/ 2428875 w 4008470"/>
              <a:gd name="connsiteY0" fmla="*/ 3952875 h 4600575"/>
              <a:gd name="connsiteX1" fmla="*/ 2632875 w 4008470"/>
              <a:gd name="connsiteY1" fmla="*/ 3281404 h 4600575"/>
              <a:gd name="connsiteX2" fmla="*/ 3509921 w 4008470"/>
              <a:gd name="connsiteY2" fmla="*/ 3306749 h 4600575"/>
              <a:gd name="connsiteX3" fmla="*/ 3555226 w 4008470"/>
              <a:gd name="connsiteY3" fmla="*/ 2851950 h 4600575"/>
              <a:gd name="connsiteX4" fmla="*/ 3696446 w 4008470"/>
              <a:gd name="connsiteY4" fmla="*/ 2701124 h 4600575"/>
              <a:gd name="connsiteX5" fmla="*/ 3664806 w 4008470"/>
              <a:gd name="connsiteY5" fmla="*/ 2620203 h 4600575"/>
              <a:gd name="connsiteX6" fmla="*/ 3752850 w 4008470"/>
              <a:gd name="connsiteY6" fmla="*/ 2524125 h 4600575"/>
              <a:gd name="connsiteX7" fmla="*/ 3686175 w 4008470"/>
              <a:gd name="connsiteY7" fmla="*/ 2315403 h 4600575"/>
              <a:gd name="connsiteX8" fmla="*/ 4008452 w 4008470"/>
              <a:gd name="connsiteY8" fmla="*/ 2105854 h 4600575"/>
              <a:gd name="connsiteX9" fmla="*/ 3592581 w 4008470"/>
              <a:gd name="connsiteY9" fmla="*/ 1489130 h 4600575"/>
              <a:gd name="connsiteX10" fmla="*/ 2028825 w 4008470"/>
              <a:gd name="connsiteY10" fmla="*/ 0 h 4600575"/>
              <a:gd name="connsiteX11" fmla="*/ 533400 w 4008470"/>
              <a:gd name="connsiteY11" fmla="*/ 933450 h 4600575"/>
              <a:gd name="connsiteX12" fmla="*/ 1028700 w 4008470"/>
              <a:gd name="connsiteY12" fmla="*/ 2838450 h 4600575"/>
              <a:gd name="connsiteX13" fmla="*/ 0 w 4008470"/>
              <a:gd name="connsiteY13" fmla="*/ 4600575 h 4600575"/>
              <a:gd name="connsiteX14" fmla="*/ 0 w 4008470"/>
              <a:gd name="connsiteY14" fmla="*/ 4600575 h 4600575"/>
              <a:gd name="connsiteX0" fmla="*/ 2428875 w 4008470"/>
              <a:gd name="connsiteY0" fmla="*/ 3952875 h 4600575"/>
              <a:gd name="connsiteX1" fmla="*/ 2632875 w 4008470"/>
              <a:gd name="connsiteY1" fmla="*/ 3281404 h 4600575"/>
              <a:gd name="connsiteX2" fmla="*/ 3509921 w 4008470"/>
              <a:gd name="connsiteY2" fmla="*/ 3306749 h 4600575"/>
              <a:gd name="connsiteX3" fmla="*/ 3555226 w 4008470"/>
              <a:gd name="connsiteY3" fmla="*/ 2851950 h 4600575"/>
              <a:gd name="connsiteX4" fmla="*/ 3696446 w 4008470"/>
              <a:gd name="connsiteY4" fmla="*/ 2701124 h 4600575"/>
              <a:gd name="connsiteX5" fmla="*/ 3664806 w 4008470"/>
              <a:gd name="connsiteY5" fmla="*/ 2620203 h 4600575"/>
              <a:gd name="connsiteX6" fmla="*/ 3752850 w 4008470"/>
              <a:gd name="connsiteY6" fmla="*/ 2524125 h 4600575"/>
              <a:gd name="connsiteX7" fmla="*/ 3686175 w 4008470"/>
              <a:gd name="connsiteY7" fmla="*/ 2315403 h 4600575"/>
              <a:gd name="connsiteX8" fmla="*/ 4008452 w 4008470"/>
              <a:gd name="connsiteY8" fmla="*/ 2105854 h 4600575"/>
              <a:gd name="connsiteX9" fmla="*/ 3592581 w 4008470"/>
              <a:gd name="connsiteY9" fmla="*/ 1489130 h 4600575"/>
              <a:gd name="connsiteX10" fmla="*/ 2028825 w 4008470"/>
              <a:gd name="connsiteY10" fmla="*/ 0 h 4600575"/>
              <a:gd name="connsiteX11" fmla="*/ 533400 w 4008470"/>
              <a:gd name="connsiteY11" fmla="*/ 933450 h 4600575"/>
              <a:gd name="connsiteX12" fmla="*/ 1028700 w 4008470"/>
              <a:gd name="connsiteY12" fmla="*/ 2838450 h 4600575"/>
              <a:gd name="connsiteX13" fmla="*/ 0 w 4008470"/>
              <a:gd name="connsiteY13" fmla="*/ 4600575 h 4600575"/>
              <a:gd name="connsiteX14" fmla="*/ 0 w 4008470"/>
              <a:gd name="connsiteY14" fmla="*/ 4600575 h 4600575"/>
              <a:gd name="connsiteX0" fmla="*/ 2428875 w 4008470"/>
              <a:gd name="connsiteY0" fmla="*/ 3980705 h 4628405"/>
              <a:gd name="connsiteX1" fmla="*/ 2632875 w 4008470"/>
              <a:gd name="connsiteY1" fmla="*/ 3309234 h 4628405"/>
              <a:gd name="connsiteX2" fmla="*/ 3509921 w 4008470"/>
              <a:gd name="connsiteY2" fmla="*/ 3334579 h 4628405"/>
              <a:gd name="connsiteX3" fmla="*/ 3555226 w 4008470"/>
              <a:gd name="connsiteY3" fmla="*/ 2879780 h 4628405"/>
              <a:gd name="connsiteX4" fmla="*/ 3696446 w 4008470"/>
              <a:gd name="connsiteY4" fmla="*/ 2728954 h 4628405"/>
              <a:gd name="connsiteX5" fmla="*/ 3664806 w 4008470"/>
              <a:gd name="connsiteY5" fmla="*/ 2648033 h 4628405"/>
              <a:gd name="connsiteX6" fmla="*/ 3752850 w 4008470"/>
              <a:gd name="connsiteY6" fmla="*/ 2551955 h 4628405"/>
              <a:gd name="connsiteX7" fmla="*/ 3686175 w 4008470"/>
              <a:gd name="connsiteY7" fmla="*/ 2343233 h 4628405"/>
              <a:gd name="connsiteX8" fmla="*/ 4008452 w 4008470"/>
              <a:gd name="connsiteY8" fmla="*/ 2133684 h 4628405"/>
              <a:gd name="connsiteX9" fmla="*/ 3592581 w 4008470"/>
              <a:gd name="connsiteY9" fmla="*/ 1516960 h 4628405"/>
              <a:gd name="connsiteX10" fmla="*/ 2000996 w 4008470"/>
              <a:gd name="connsiteY10" fmla="*/ 0 h 4628405"/>
              <a:gd name="connsiteX11" fmla="*/ 533400 w 4008470"/>
              <a:gd name="connsiteY11" fmla="*/ 961280 h 4628405"/>
              <a:gd name="connsiteX12" fmla="*/ 1028700 w 4008470"/>
              <a:gd name="connsiteY12" fmla="*/ 2866280 h 4628405"/>
              <a:gd name="connsiteX13" fmla="*/ 0 w 4008470"/>
              <a:gd name="connsiteY13" fmla="*/ 4628405 h 4628405"/>
              <a:gd name="connsiteX14" fmla="*/ 0 w 4008470"/>
              <a:gd name="connsiteY14" fmla="*/ 4628405 h 4628405"/>
              <a:gd name="connsiteX0" fmla="*/ 2428875 w 4008470"/>
              <a:gd name="connsiteY0" fmla="*/ 3980705 h 4628405"/>
              <a:gd name="connsiteX1" fmla="*/ 2632875 w 4008470"/>
              <a:gd name="connsiteY1" fmla="*/ 3309234 h 4628405"/>
              <a:gd name="connsiteX2" fmla="*/ 3509921 w 4008470"/>
              <a:gd name="connsiteY2" fmla="*/ 3334579 h 4628405"/>
              <a:gd name="connsiteX3" fmla="*/ 3555226 w 4008470"/>
              <a:gd name="connsiteY3" fmla="*/ 2879780 h 4628405"/>
              <a:gd name="connsiteX4" fmla="*/ 3696446 w 4008470"/>
              <a:gd name="connsiteY4" fmla="*/ 2728954 h 4628405"/>
              <a:gd name="connsiteX5" fmla="*/ 3664806 w 4008470"/>
              <a:gd name="connsiteY5" fmla="*/ 2648033 h 4628405"/>
              <a:gd name="connsiteX6" fmla="*/ 3752850 w 4008470"/>
              <a:gd name="connsiteY6" fmla="*/ 2551955 h 4628405"/>
              <a:gd name="connsiteX7" fmla="*/ 3686175 w 4008470"/>
              <a:gd name="connsiteY7" fmla="*/ 2343233 h 4628405"/>
              <a:gd name="connsiteX8" fmla="*/ 4008452 w 4008470"/>
              <a:gd name="connsiteY8" fmla="*/ 2133684 h 4628405"/>
              <a:gd name="connsiteX9" fmla="*/ 3592581 w 4008470"/>
              <a:gd name="connsiteY9" fmla="*/ 1516960 h 4628405"/>
              <a:gd name="connsiteX10" fmla="*/ 2000996 w 4008470"/>
              <a:gd name="connsiteY10" fmla="*/ 0 h 4628405"/>
              <a:gd name="connsiteX11" fmla="*/ 533400 w 4008470"/>
              <a:gd name="connsiteY11" fmla="*/ 961280 h 4628405"/>
              <a:gd name="connsiteX12" fmla="*/ 1028700 w 4008470"/>
              <a:gd name="connsiteY12" fmla="*/ 2866280 h 4628405"/>
              <a:gd name="connsiteX13" fmla="*/ 0 w 4008470"/>
              <a:gd name="connsiteY13" fmla="*/ 4628405 h 4628405"/>
              <a:gd name="connsiteX14" fmla="*/ 0 w 4008470"/>
              <a:gd name="connsiteY14" fmla="*/ 4628405 h 4628405"/>
              <a:gd name="connsiteX0" fmla="*/ 2428875 w 4008470"/>
              <a:gd name="connsiteY0" fmla="*/ 3980705 h 4628405"/>
              <a:gd name="connsiteX1" fmla="*/ 2632875 w 4008470"/>
              <a:gd name="connsiteY1" fmla="*/ 3309234 h 4628405"/>
              <a:gd name="connsiteX2" fmla="*/ 3509921 w 4008470"/>
              <a:gd name="connsiteY2" fmla="*/ 3334579 h 4628405"/>
              <a:gd name="connsiteX3" fmla="*/ 3555226 w 4008470"/>
              <a:gd name="connsiteY3" fmla="*/ 2879780 h 4628405"/>
              <a:gd name="connsiteX4" fmla="*/ 3696446 w 4008470"/>
              <a:gd name="connsiteY4" fmla="*/ 2728954 h 4628405"/>
              <a:gd name="connsiteX5" fmla="*/ 3664806 w 4008470"/>
              <a:gd name="connsiteY5" fmla="*/ 2648033 h 4628405"/>
              <a:gd name="connsiteX6" fmla="*/ 3752850 w 4008470"/>
              <a:gd name="connsiteY6" fmla="*/ 2551955 h 4628405"/>
              <a:gd name="connsiteX7" fmla="*/ 3686175 w 4008470"/>
              <a:gd name="connsiteY7" fmla="*/ 2343233 h 4628405"/>
              <a:gd name="connsiteX8" fmla="*/ 4008452 w 4008470"/>
              <a:gd name="connsiteY8" fmla="*/ 2133684 h 4628405"/>
              <a:gd name="connsiteX9" fmla="*/ 3592581 w 4008470"/>
              <a:gd name="connsiteY9" fmla="*/ 1516960 h 4628405"/>
              <a:gd name="connsiteX10" fmla="*/ 2000996 w 4008470"/>
              <a:gd name="connsiteY10" fmla="*/ 0 h 4628405"/>
              <a:gd name="connsiteX11" fmla="*/ 533400 w 4008470"/>
              <a:gd name="connsiteY11" fmla="*/ 961280 h 4628405"/>
              <a:gd name="connsiteX12" fmla="*/ 1028700 w 4008470"/>
              <a:gd name="connsiteY12" fmla="*/ 2866280 h 4628405"/>
              <a:gd name="connsiteX13" fmla="*/ 0 w 4008470"/>
              <a:gd name="connsiteY13" fmla="*/ 4628405 h 4628405"/>
              <a:gd name="connsiteX14" fmla="*/ 0 w 4008470"/>
              <a:gd name="connsiteY14" fmla="*/ 4628405 h 4628405"/>
              <a:gd name="connsiteX0" fmla="*/ 2428875 w 4008470"/>
              <a:gd name="connsiteY0" fmla="*/ 3980809 h 4628509"/>
              <a:gd name="connsiteX1" fmla="*/ 2632875 w 4008470"/>
              <a:gd name="connsiteY1" fmla="*/ 3309338 h 4628509"/>
              <a:gd name="connsiteX2" fmla="*/ 3509921 w 4008470"/>
              <a:gd name="connsiteY2" fmla="*/ 3334683 h 4628509"/>
              <a:gd name="connsiteX3" fmla="*/ 3555226 w 4008470"/>
              <a:gd name="connsiteY3" fmla="*/ 2879884 h 4628509"/>
              <a:gd name="connsiteX4" fmla="*/ 3696446 w 4008470"/>
              <a:gd name="connsiteY4" fmla="*/ 2729058 h 4628509"/>
              <a:gd name="connsiteX5" fmla="*/ 3664806 w 4008470"/>
              <a:gd name="connsiteY5" fmla="*/ 2648137 h 4628509"/>
              <a:gd name="connsiteX6" fmla="*/ 3752850 w 4008470"/>
              <a:gd name="connsiteY6" fmla="*/ 2552059 h 4628509"/>
              <a:gd name="connsiteX7" fmla="*/ 3686175 w 4008470"/>
              <a:gd name="connsiteY7" fmla="*/ 2343337 h 4628509"/>
              <a:gd name="connsiteX8" fmla="*/ 4008452 w 4008470"/>
              <a:gd name="connsiteY8" fmla="*/ 2133788 h 4628509"/>
              <a:gd name="connsiteX9" fmla="*/ 3592581 w 4008470"/>
              <a:gd name="connsiteY9" fmla="*/ 1517064 h 4628509"/>
              <a:gd name="connsiteX10" fmla="*/ 2000996 w 4008470"/>
              <a:gd name="connsiteY10" fmla="*/ 104 h 4628509"/>
              <a:gd name="connsiteX11" fmla="*/ 533400 w 4008470"/>
              <a:gd name="connsiteY11" fmla="*/ 961384 h 4628509"/>
              <a:gd name="connsiteX12" fmla="*/ 1028700 w 4008470"/>
              <a:gd name="connsiteY12" fmla="*/ 2866384 h 4628509"/>
              <a:gd name="connsiteX13" fmla="*/ 0 w 4008470"/>
              <a:gd name="connsiteY13" fmla="*/ 4628509 h 4628509"/>
              <a:gd name="connsiteX14" fmla="*/ 0 w 4008470"/>
              <a:gd name="connsiteY14" fmla="*/ 4628509 h 4628509"/>
              <a:gd name="connsiteX0" fmla="*/ 2428875 w 4008470"/>
              <a:gd name="connsiteY0" fmla="*/ 3980809 h 4628509"/>
              <a:gd name="connsiteX1" fmla="*/ 2632875 w 4008470"/>
              <a:gd name="connsiteY1" fmla="*/ 3309338 h 4628509"/>
              <a:gd name="connsiteX2" fmla="*/ 3509921 w 4008470"/>
              <a:gd name="connsiteY2" fmla="*/ 3334683 h 4628509"/>
              <a:gd name="connsiteX3" fmla="*/ 3555226 w 4008470"/>
              <a:gd name="connsiteY3" fmla="*/ 2879884 h 4628509"/>
              <a:gd name="connsiteX4" fmla="*/ 3696446 w 4008470"/>
              <a:gd name="connsiteY4" fmla="*/ 2729058 h 4628509"/>
              <a:gd name="connsiteX5" fmla="*/ 3664806 w 4008470"/>
              <a:gd name="connsiteY5" fmla="*/ 2648137 h 4628509"/>
              <a:gd name="connsiteX6" fmla="*/ 3752850 w 4008470"/>
              <a:gd name="connsiteY6" fmla="*/ 2552059 h 4628509"/>
              <a:gd name="connsiteX7" fmla="*/ 3686175 w 4008470"/>
              <a:gd name="connsiteY7" fmla="*/ 2343337 h 4628509"/>
              <a:gd name="connsiteX8" fmla="*/ 4008452 w 4008470"/>
              <a:gd name="connsiteY8" fmla="*/ 2133788 h 4628509"/>
              <a:gd name="connsiteX9" fmla="*/ 3592581 w 4008470"/>
              <a:gd name="connsiteY9" fmla="*/ 1517064 h 4628509"/>
              <a:gd name="connsiteX10" fmla="*/ 2000996 w 4008470"/>
              <a:gd name="connsiteY10" fmla="*/ 104 h 4628509"/>
              <a:gd name="connsiteX11" fmla="*/ 549303 w 4008470"/>
              <a:gd name="connsiteY11" fmla="*/ 965360 h 4628509"/>
              <a:gd name="connsiteX12" fmla="*/ 1028700 w 4008470"/>
              <a:gd name="connsiteY12" fmla="*/ 2866384 h 4628509"/>
              <a:gd name="connsiteX13" fmla="*/ 0 w 4008470"/>
              <a:gd name="connsiteY13" fmla="*/ 4628509 h 4628509"/>
              <a:gd name="connsiteX14" fmla="*/ 0 w 4008470"/>
              <a:gd name="connsiteY14" fmla="*/ 4628509 h 4628509"/>
              <a:gd name="connsiteX0" fmla="*/ 2428875 w 4008470"/>
              <a:gd name="connsiteY0" fmla="*/ 3980953 h 4628653"/>
              <a:gd name="connsiteX1" fmla="*/ 2632875 w 4008470"/>
              <a:gd name="connsiteY1" fmla="*/ 3309482 h 4628653"/>
              <a:gd name="connsiteX2" fmla="*/ 3509921 w 4008470"/>
              <a:gd name="connsiteY2" fmla="*/ 3334827 h 4628653"/>
              <a:gd name="connsiteX3" fmla="*/ 3555226 w 4008470"/>
              <a:gd name="connsiteY3" fmla="*/ 2880028 h 4628653"/>
              <a:gd name="connsiteX4" fmla="*/ 3696446 w 4008470"/>
              <a:gd name="connsiteY4" fmla="*/ 2729202 h 4628653"/>
              <a:gd name="connsiteX5" fmla="*/ 3664806 w 4008470"/>
              <a:gd name="connsiteY5" fmla="*/ 2648281 h 4628653"/>
              <a:gd name="connsiteX6" fmla="*/ 3752850 w 4008470"/>
              <a:gd name="connsiteY6" fmla="*/ 2552203 h 4628653"/>
              <a:gd name="connsiteX7" fmla="*/ 3686175 w 4008470"/>
              <a:gd name="connsiteY7" fmla="*/ 2343481 h 4628653"/>
              <a:gd name="connsiteX8" fmla="*/ 4008452 w 4008470"/>
              <a:gd name="connsiteY8" fmla="*/ 2133932 h 4628653"/>
              <a:gd name="connsiteX9" fmla="*/ 3592581 w 4008470"/>
              <a:gd name="connsiteY9" fmla="*/ 1517208 h 4628653"/>
              <a:gd name="connsiteX10" fmla="*/ 2000996 w 4008470"/>
              <a:gd name="connsiteY10" fmla="*/ 248 h 4628653"/>
              <a:gd name="connsiteX11" fmla="*/ 549303 w 4008470"/>
              <a:gd name="connsiteY11" fmla="*/ 965504 h 4628653"/>
              <a:gd name="connsiteX12" fmla="*/ 1028700 w 4008470"/>
              <a:gd name="connsiteY12" fmla="*/ 2866528 h 4628653"/>
              <a:gd name="connsiteX13" fmla="*/ 0 w 4008470"/>
              <a:gd name="connsiteY13" fmla="*/ 4628653 h 4628653"/>
              <a:gd name="connsiteX14" fmla="*/ 0 w 4008470"/>
              <a:gd name="connsiteY14" fmla="*/ 4628653 h 4628653"/>
              <a:gd name="connsiteX0" fmla="*/ 2428875 w 4008470"/>
              <a:gd name="connsiteY0" fmla="*/ 3965066 h 4612766"/>
              <a:gd name="connsiteX1" fmla="*/ 2632875 w 4008470"/>
              <a:gd name="connsiteY1" fmla="*/ 3293595 h 4612766"/>
              <a:gd name="connsiteX2" fmla="*/ 3509921 w 4008470"/>
              <a:gd name="connsiteY2" fmla="*/ 3318940 h 4612766"/>
              <a:gd name="connsiteX3" fmla="*/ 3555226 w 4008470"/>
              <a:gd name="connsiteY3" fmla="*/ 2864141 h 4612766"/>
              <a:gd name="connsiteX4" fmla="*/ 3696446 w 4008470"/>
              <a:gd name="connsiteY4" fmla="*/ 2713315 h 4612766"/>
              <a:gd name="connsiteX5" fmla="*/ 3664806 w 4008470"/>
              <a:gd name="connsiteY5" fmla="*/ 2632394 h 4612766"/>
              <a:gd name="connsiteX6" fmla="*/ 3752850 w 4008470"/>
              <a:gd name="connsiteY6" fmla="*/ 2536316 h 4612766"/>
              <a:gd name="connsiteX7" fmla="*/ 3686175 w 4008470"/>
              <a:gd name="connsiteY7" fmla="*/ 2327594 h 4612766"/>
              <a:gd name="connsiteX8" fmla="*/ 4008452 w 4008470"/>
              <a:gd name="connsiteY8" fmla="*/ 2118045 h 4612766"/>
              <a:gd name="connsiteX9" fmla="*/ 3592581 w 4008470"/>
              <a:gd name="connsiteY9" fmla="*/ 1501321 h 4612766"/>
              <a:gd name="connsiteX10" fmla="*/ 2000996 w 4008470"/>
              <a:gd name="connsiteY10" fmla="*/ 264 h 4612766"/>
              <a:gd name="connsiteX11" fmla="*/ 549303 w 4008470"/>
              <a:gd name="connsiteY11" fmla="*/ 949617 h 4612766"/>
              <a:gd name="connsiteX12" fmla="*/ 1028700 w 4008470"/>
              <a:gd name="connsiteY12" fmla="*/ 2850641 h 4612766"/>
              <a:gd name="connsiteX13" fmla="*/ 0 w 4008470"/>
              <a:gd name="connsiteY13" fmla="*/ 4612766 h 4612766"/>
              <a:gd name="connsiteX14" fmla="*/ 0 w 4008470"/>
              <a:gd name="connsiteY14" fmla="*/ 4612766 h 4612766"/>
              <a:gd name="connsiteX0" fmla="*/ 2428875 w 4008470"/>
              <a:gd name="connsiteY0" fmla="*/ 3965066 h 4612766"/>
              <a:gd name="connsiteX1" fmla="*/ 2632875 w 4008470"/>
              <a:gd name="connsiteY1" fmla="*/ 3293595 h 4612766"/>
              <a:gd name="connsiteX2" fmla="*/ 3509921 w 4008470"/>
              <a:gd name="connsiteY2" fmla="*/ 3318940 h 4612766"/>
              <a:gd name="connsiteX3" fmla="*/ 3555226 w 4008470"/>
              <a:gd name="connsiteY3" fmla="*/ 2864141 h 4612766"/>
              <a:gd name="connsiteX4" fmla="*/ 3696446 w 4008470"/>
              <a:gd name="connsiteY4" fmla="*/ 2713315 h 4612766"/>
              <a:gd name="connsiteX5" fmla="*/ 3664806 w 4008470"/>
              <a:gd name="connsiteY5" fmla="*/ 2632394 h 4612766"/>
              <a:gd name="connsiteX6" fmla="*/ 3752850 w 4008470"/>
              <a:gd name="connsiteY6" fmla="*/ 2536316 h 4612766"/>
              <a:gd name="connsiteX7" fmla="*/ 3686175 w 4008470"/>
              <a:gd name="connsiteY7" fmla="*/ 2327594 h 4612766"/>
              <a:gd name="connsiteX8" fmla="*/ 4008452 w 4008470"/>
              <a:gd name="connsiteY8" fmla="*/ 2118045 h 4612766"/>
              <a:gd name="connsiteX9" fmla="*/ 3592581 w 4008470"/>
              <a:gd name="connsiteY9" fmla="*/ 1501321 h 4612766"/>
              <a:gd name="connsiteX10" fmla="*/ 2000996 w 4008470"/>
              <a:gd name="connsiteY10" fmla="*/ 264 h 4612766"/>
              <a:gd name="connsiteX11" fmla="*/ 549303 w 4008470"/>
              <a:gd name="connsiteY11" fmla="*/ 949617 h 4612766"/>
              <a:gd name="connsiteX12" fmla="*/ 1028700 w 4008470"/>
              <a:gd name="connsiteY12" fmla="*/ 2850641 h 4612766"/>
              <a:gd name="connsiteX13" fmla="*/ 0 w 4008470"/>
              <a:gd name="connsiteY13" fmla="*/ 4612766 h 4612766"/>
              <a:gd name="connsiteX14" fmla="*/ 0 w 4008470"/>
              <a:gd name="connsiteY14" fmla="*/ 4612766 h 4612766"/>
              <a:gd name="connsiteX0" fmla="*/ 2428875 w 4008470"/>
              <a:gd name="connsiteY0" fmla="*/ 3965066 h 4612766"/>
              <a:gd name="connsiteX1" fmla="*/ 2632875 w 4008470"/>
              <a:gd name="connsiteY1" fmla="*/ 3293595 h 4612766"/>
              <a:gd name="connsiteX2" fmla="*/ 3509921 w 4008470"/>
              <a:gd name="connsiteY2" fmla="*/ 3318940 h 4612766"/>
              <a:gd name="connsiteX3" fmla="*/ 3555226 w 4008470"/>
              <a:gd name="connsiteY3" fmla="*/ 2864141 h 4612766"/>
              <a:gd name="connsiteX4" fmla="*/ 3696446 w 4008470"/>
              <a:gd name="connsiteY4" fmla="*/ 2713315 h 4612766"/>
              <a:gd name="connsiteX5" fmla="*/ 3664806 w 4008470"/>
              <a:gd name="connsiteY5" fmla="*/ 2632394 h 4612766"/>
              <a:gd name="connsiteX6" fmla="*/ 3752850 w 4008470"/>
              <a:gd name="connsiteY6" fmla="*/ 2536316 h 4612766"/>
              <a:gd name="connsiteX7" fmla="*/ 3686175 w 4008470"/>
              <a:gd name="connsiteY7" fmla="*/ 2327594 h 4612766"/>
              <a:gd name="connsiteX8" fmla="*/ 4008452 w 4008470"/>
              <a:gd name="connsiteY8" fmla="*/ 2118045 h 4612766"/>
              <a:gd name="connsiteX9" fmla="*/ 3592581 w 4008470"/>
              <a:gd name="connsiteY9" fmla="*/ 1501321 h 4612766"/>
              <a:gd name="connsiteX10" fmla="*/ 2000996 w 4008470"/>
              <a:gd name="connsiteY10" fmla="*/ 264 h 4612766"/>
              <a:gd name="connsiteX11" fmla="*/ 549303 w 4008470"/>
              <a:gd name="connsiteY11" fmla="*/ 949617 h 4612766"/>
              <a:gd name="connsiteX12" fmla="*/ 1016773 w 4008470"/>
              <a:gd name="connsiteY12" fmla="*/ 2874495 h 4612766"/>
              <a:gd name="connsiteX13" fmla="*/ 0 w 4008470"/>
              <a:gd name="connsiteY13" fmla="*/ 4612766 h 4612766"/>
              <a:gd name="connsiteX14" fmla="*/ 0 w 4008470"/>
              <a:gd name="connsiteY14" fmla="*/ 4612766 h 4612766"/>
              <a:gd name="connsiteX0" fmla="*/ 2428875 w 4008470"/>
              <a:gd name="connsiteY0" fmla="*/ 3965066 h 4612766"/>
              <a:gd name="connsiteX1" fmla="*/ 2632875 w 4008470"/>
              <a:gd name="connsiteY1" fmla="*/ 3293595 h 4612766"/>
              <a:gd name="connsiteX2" fmla="*/ 3509921 w 4008470"/>
              <a:gd name="connsiteY2" fmla="*/ 3318940 h 4612766"/>
              <a:gd name="connsiteX3" fmla="*/ 3555226 w 4008470"/>
              <a:gd name="connsiteY3" fmla="*/ 2864141 h 4612766"/>
              <a:gd name="connsiteX4" fmla="*/ 3696446 w 4008470"/>
              <a:gd name="connsiteY4" fmla="*/ 2713315 h 4612766"/>
              <a:gd name="connsiteX5" fmla="*/ 3664806 w 4008470"/>
              <a:gd name="connsiteY5" fmla="*/ 2632394 h 4612766"/>
              <a:gd name="connsiteX6" fmla="*/ 3752850 w 4008470"/>
              <a:gd name="connsiteY6" fmla="*/ 2536316 h 4612766"/>
              <a:gd name="connsiteX7" fmla="*/ 3686175 w 4008470"/>
              <a:gd name="connsiteY7" fmla="*/ 2327594 h 4612766"/>
              <a:gd name="connsiteX8" fmla="*/ 4008452 w 4008470"/>
              <a:gd name="connsiteY8" fmla="*/ 2118045 h 4612766"/>
              <a:gd name="connsiteX9" fmla="*/ 3592581 w 4008470"/>
              <a:gd name="connsiteY9" fmla="*/ 1501321 h 4612766"/>
              <a:gd name="connsiteX10" fmla="*/ 2000996 w 4008470"/>
              <a:gd name="connsiteY10" fmla="*/ 264 h 4612766"/>
              <a:gd name="connsiteX11" fmla="*/ 549303 w 4008470"/>
              <a:gd name="connsiteY11" fmla="*/ 949617 h 4612766"/>
              <a:gd name="connsiteX12" fmla="*/ 1016773 w 4008470"/>
              <a:gd name="connsiteY12" fmla="*/ 2874495 h 4612766"/>
              <a:gd name="connsiteX13" fmla="*/ 0 w 4008470"/>
              <a:gd name="connsiteY13" fmla="*/ 4612766 h 4612766"/>
              <a:gd name="connsiteX14" fmla="*/ 0 w 4008470"/>
              <a:gd name="connsiteY14" fmla="*/ 4612766 h 4612766"/>
              <a:gd name="connsiteX0" fmla="*/ 2428875 w 4008470"/>
              <a:gd name="connsiteY0" fmla="*/ 3965066 h 4612766"/>
              <a:gd name="connsiteX1" fmla="*/ 2632875 w 4008470"/>
              <a:gd name="connsiteY1" fmla="*/ 3293595 h 4612766"/>
              <a:gd name="connsiteX2" fmla="*/ 3509921 w 4008470"/>
              <a:gd name="connsiteY2" fmla="*/ 3318940 h 4612766"/>
              <a:gd name="connsiteX3" fmla="*/ 3555226 w 4008470"/>
              <a:gd name="connsiteY3" fmla="*/ 2864141 h 4612766"/>
              <a:gd name="connsiteX4" fmla="*/ 3696446 w 4008470"/>
              <a:gd name="connsiteY4" fmla="*/ 2713315 h 4612766"/>
              <a:gd name="connsiteX5" fmla="*/ 3664806 w 4008470"/>
              <a:gd name="connsiteY5" fmla="*/ 2632394 h 4612766"/>
              <a:gd name="connsiteX6" fmla="*/ 3752850 w 4008470"/>
              <a:gd name="connsiteY6" fmla="*/ 2536316 h 4612766"/>
              <a:gd name="connsiteX7" fmla="*/ 3686175 w 4008470"/>
              <a:gd name="connsiteY7" fmla="*/ 2327594 h 4612766"/>
              <a:gd name="connsiteX8" fmla="*/ 4008452 w 4008470"/>
              <a:gd name="connsiteY8" fmla="*/ 2118045 h 4612766"/>
              <a:gd name="connsiteX9" fmla="*/ 3592581 w 4008470"/>
              <a:gd name="connsiteY9" fmla="*/ 1501321 h 4612766"/>
              <a:gd name="connsiteX10" fmla="*/ 2000996 w 4008470"/>
              <a:gd name="connsiteY10" fmla="*/ 264 h 4612766"/>
              <a:gd name="connsiteX11" fmla="*/ 549303 w 4008470"/>
              <a:gd name="connsiteY11" fmla="*/ 949617 h 4612766"/>
              <a:gd name="connsiteX12" fmla="*/ 1016773 w 4008470"/>
              <a:gd name="connsiteY12" fmla="*/ 2874495 h 4612766"/>
              <a:gd name="connsiteX13" fmla="*/ 0 w 4008470"/>
              <a:gd name="connsiteY13" fmla="*/ 4612766 h 4612766"/>
              <a:gd name="connsiteX14" fmla="*/ 0 w 4008470"/>
              <a:gd name="connsiteY14" fmla="*/ 4612766 h 4612766"/>
              <a:gd name="connsiteX0" fmla="*/ 2428875 w 4008470"/>
              <a:gd name="connsiteY0" fmla="*/ 3965066 h 4612766"/>
              <a:gd name="connsiteX1" fmla="*/ 2632875 w 4008470"/>
              <a:gd name="connsiteY1" fmla="*/ 3293595 h 4612766"/>
              <a:gd name="connsiteX2" fmla="*/ 3509921 w 4008470"/>
              <a:gd name="connsiteY2" fmla="*/ 3318940 h 4612766"/>
              <a:gd name="connsiteX3" fmla="*/ 3555226 w 4008470"/>
              <a:gd name="connsiteY3" fmla="*/ 2864141 h 4612766"/>
              <a:gd name="connsiteX4" fmla="*/ 3710053 w 4008470"/>
              <a:gd name="connsiteY4" fmla="*/ 2718758 h 4612766"/>
              <a:gd name="connsiteX5" fmla="*/ 3664806 w 4008470"/>
              <a:gd name="connsiteY5" fmla="*/ 2632394 h 4612766"/>
              <a:gd name="connsiteX6" fmla="*/ 3752850 w 4008470"/>
              <a:gd name="connsiteY6" fmla="*/ 2536316 h 4612766"/>
              <a:gd name="connsiteX7" fmla="*/ 3686175 w 4008470"/>
              <a:gd name="connsiteY7" fmla="*/ 2327594 h 4612766"/>
              <a:gd name="connsiteX8" fmla="*/ 4008452 w 4008470"/>
              <a:gd name="connsiteY8" fmla="*/ 2118045 h 4612766"/>
              <a:gd name="connsiteX9" fmla="*/ 3592581 w 4008470"/>
              <a:gd name="connsiteY9" fmla="*/ 1501321 h 4612766"/>
              <a:gd name="connsiteX10" fmla="*/ 2000996 w 4008470"/>
              <a:gd name="connsiteY10" fmla="*/ 264 h 4612766"/>
              <a:gd name="connsiteX11" fmla="*/ 549303 w 4008470"/>
              <a:gd name="connsiteY11" fmla="*/ 949617 h 4612766"/>
              <a:gd name="connsiteX12" fmla="*/ 1016773 w 4008470"/>
              <a:gd name="connsiteY12" fmla="*/ 2874495 h 4612766"/>
              <a:gd name="connsiteX13" fmla="*/ 0 w 4008470"/>
              <a:gd name="connsiteY13" fmla="*/ 4612766 h 4612766"/>
              <a:gd name="connsiteX14" fmla="*/ 0 w 4008470"/>
              <a:gd name="connsiteY14" fmla="*/ 4612766 h 4612766"/>
              <a:gd name="connsiteX0" fmla="*/ 2428875 w 4008470"/>
              <a:gd name="connsiteY0" fmla="*/ 3965066 h 4612766"/>
              <a:gd name="connsiteX1" fmla="*/ 2632875 w 4008470"/>
              <a:gd name="connsiteY1" fmla="*/ 3293595 h 4612766"/>
              <a:gd name="connsiteX2" fmla="*/ 3509921 w 4008470"/>
              <a:gd name="connsiteY2" fmla="*/ 3318940 h 4612766"/>
              <a:gd name="connsiteX3" fmla="*/ 3555226 w 4008470"/>
              <a:gd name="connsiteY3" fmla="*/ 2864141 h 4612766"/>
              <a:gd name="connsiteX4" fmla="*/ 3710053 w 4008470"/>
              <a:gd name="connsiteY4" fmla="*/ 2718758 h 4612766"/>
              <a:gd name="connsiteX5" fmla="*/ 3664806 w 4008470"/>
              <a:gd name="connsiteY5" fmla="*/ 2632394 h 4612766"/>
              <a:gd name="connsiteX6" fmla="*/ 3752850 w 4008470"/>
              <a:gd name="connsiteY6" fmla="*/ 2536316 h 4612766"/>
              <a:gd name="connsiteX7" fmla="*/ 3686175 w 4008470"/>
              <a:gd name="connsiteY7" fmla="*/ 2327594 h 4612766"/>
              <a:gd name="connsiteX8" fmla="*/ 4008452 w 4008470"/>
              <a:gd name="connsiteY8" fmla="*/ 2118045 h 4612766"/>
              <a:gd name="connsiteX9" fmla="*/ 3592581 w 4008470"/>
              <a:gd name="connsiteY9" fmla="*/ 1501321 h 4612766"/>
              <a:gd name="connsiteX10" fmla="*/ 2000996 w 4008470"/>
              <a:gd name="connsiteY10" fmla="*/ 264 h 4612766"/>
              <a:gd name="connsiteX11" fmla="*/ 549303 w 4008470"/>
              <a:gd name="connsiteY11" fmla="*/ 949617 h 4612766"/>
              <a:gd name="connsiteX12" fmla="*/ 1016773 w 4008470"/>
              <a:gd name="connsiteY12" fmla="*/ 2874495 h 4612766"/>
              <a:gd name="connsiteX13" fmla="*/ 0 w 4008470"/>
              <a:gd name="connsiteY13" fmla="*/ 4612766 h 4612766"/>
              <a:gd name="connsiteX14" fmla="*/ 0 w 4008470"/>
              <a:gd name="connsiteY14" fmla="*/ 4612766 h 4612766"/>
              <a:gd name="connsiteX0" fmla="*/ 2428875 w 4008470"/>
              <a:gd name="connsiteY0" fmla="*/ 3965066 h 4612766"/>
              <a:gd name="connsiteX1" fmla="*/ 2632875 w 4008470"/>
              <a:gd name="connsiteY1" fmla="*/ 3293595 h 4612766"/>
              <a:gd name="connsiteX2" fmla="*/ 3509921 w 4008470"/>
              <a:gd name="connsiteY2" fmla="*/ 3318940 h 4612766"/>
              <a:gd name="connsiteX3" fmla="*/ 3555226 w 4008470"/>
              <a:gd name="connsiteY3" fmla="*/ 2864141 h 4612766"/>
              <a:gd name="connsiteX4" fmla="*/ 3710053 w 4008470"/>
              <a:gd name="connsiteY4" fmla="*/ 2718758 h 4612766"/>
              <a:gd name="connsiteX5" fmla="*/ 3664806 w 4008470"/>
              <a:gd name="connsiteY5" fmla="*/ 2632394 h 4612766"/>
              <a:gd name="connsiteX6" fmla="*/ 3752850 w 4008470"/>
              <a:gd name="connsiteY6" fmla="*/ 2536316 h 4612766"/>
              <a:gd name="connsiteX7" fmla="*/ 3686175 w 4008470"/>
              <a:gd name="connsiteY7" fmla="*/ 2327594 h 4612766"/>
              <a:gd name="connsiteX8" fmla="*/ 4008452 w 4008470"/>
              <a:gd name="connsiteY8" fmla="*/ 2118045 h 4612766"/>
              <a:gd name="connsiteX9" fmla="*/ 3592581 w 4008470"/>
              <a:gd name="connsiteY9" fmla="*/ 1501321 h 4612766"/>
              <a:gd name="connsiteX10" fmla="*/ 2000996 w 4008470"/>
              <a:gd name="connsiteY10" fmla="*/ 264 h 4612766"/>
              <a:gd name="connsiteX11" fmla="*/ 549303 w 4008470"/>
              <a:gd name="connsiteY11" fmla="*/ 949617 h 4612766"/>
              <a:gd name="connsiteX12" fmla="*/ 1016773 w 4008470"/>
              <a:gd name="connsiteY12" fmla="*/ 2874495 h 4612766"/>
              <a:gd name="connsiteX13" fmla="*/ 0 w 4008470"/>
              <a:gd name="connsiteY13" fmla="*/ 4612766 h 4612766"/>
              <a:gd name="connsiteX14" fmla="*/ 0 w 4008470"/>
              <a:gd name="connsiteY14" fmla="*/ 4612766 h 4612766"/>
              <a:gd name="connsiteX0" fmla="*/ 2428875 w 4008470"/>
              <a:gd name="connsiteY0" fmla="*/ 3965066 h 4612766"/>
              <a:gd name="connsiteX1" fmla="*/ 2632875 w 4008470"/>
              <a:gd name="connsiteY1" fmla="*/ 3293595 h 4612766"/>
              <a:gd name="connsiteX2" fmla="*/ 3509921 w 4008470"/>
              <a:gd name="connsiteY2" fmla="*/ 3318940 h 4612766"/>
              <a:gd name="connsiteX3" fmla="*/ 3555226 w 4008470"/>
              <a:gd name="connsiteY3" fmla="*/ 2864141 h 4612766"/>
              <a:gd name="connsiteX4" fmla="*/ 3710053 w 4008470"/>
              <a:gd name="connsiteY4" fmla="*/ 2718758 h 4612766"/>
              <a:gd name="connsiteX5" fmla="*/ 3664806 w 4008470"/>
              <a:gd name="connsiteY5" fmla="*/ 2632394 h 4612766"/>
              <a:gd name="connsiteX6" fmla="*/ 3752850 w 4008470"/>
              <a:gd name="connsiteY6" fmla="*/ 2536316 h 4612766"/>
              <a:gd name="connsiteX7" fmla="*/ 3686175 w 4008470"/>
              <a:gd name="connsiteY7" fmla="*/ 2327594 h 4612766"/>
              <a:gd name="connsiteX8" fmla="*/ 4008452 w 4008470"/>
              <a:gd name="connsiteY8" fmla="*/ 2118045 h 4612766"/>
              <a:gd name="connsiteX9" fmla="*/ 3592581 w 4008470"/>
              <a:gd name="connsiteY9" fmla="*/ 1501321 h 4612766"/>
              <a:gd name="connsiteX10" fmla="*/ 2000996 w 4008470"/>
              <a:gd name="connsiteY10" fmla="*/ 264 h 4612766"/>
              <a:gd name="connsiteX11" fmla="*/ 549303 w 4008470"/>
              <a:gd name="connsiteY11" fmla="*/ 949617 h 4612766"/>
              <a:gd name="connsiteX12" fmla="*/ 1016773 w 4008470"/>
              <a:gd name="connsiteY12" fmla="*/ 2874495 h 4612766"/>
              <a:gd name="connsiteX13" fmla="*/ 0 w 4008470"/>
              <a:gd name="connsiteY13" fmla="*/ 4612766 h 4612766"/>
              <a:gd name="connsiteX14" fmla="*/ 0 w 4008470"/>
              <a:gd name="connsiteY14" fmla="*/ 4612766 h 4612766"/>
              <a:gd name="connsiteX0" fmla="*/ 2428875 w 4008470"/>
              <a:gd name="connsiteY0" fmla="*/ 3965066 h 4612766"/>
              <a:gd name="connsiteX1" fmla="*/ 2632875 w 4008470"/>
              <a:gd name="connsiteY1" fmla="*/ 3293595 h 4612766"/>
              <a:gd name="connsiteX2" fmla="*/ 3509921 w 4008470"/>
              <a:gd name="connsiteY2" fmla="*/ 3318940 h 4612766"/>
              <a:gd name="connsiteX3" fmla="*/ 3555226 w 4008470"/>
              <a:gd name="connsiteY3" fmla="*/ 2864141 h 4612766"/>
              <a:gd name="connsiteX4" fmla="*/ 3710053 w 4008470"/>
              <a:gd name="connsiteY4" fmla="*/ 2718758 h 4612766"/>
              <a:gd name="connsiteX5" fmla="*/ 3664806 w 4008470"/>
              <a:gd name="connsiteY5" fmla="*/ 2632394 h 4612766"/>
              <a:gd name="connsiteX6" fmla="*/ 3752850 w 4008470"/>
              <a:gd name="connsiteY6" fmla="*/ 2536316 h 4612766"/>
              <a:gd name="connsiteX7" fmla="*/ 3686175 w 4008470"/>
              <a:gd name="connsiteY7" fmla="*/ 2327594 h 4612766"/>
              <a:gd name="connsiteX8" fmla="*/ 4008452 w 4008470"/>
              <a:gd name="connsiteY8" fmla="*/ 2118045 h 4612766"/>
              <a:gd name="connsiteX9" fmla="*/ 3592581 w 4008470"/>
              <a:gd name="connsiteY9" fmla="*/ 1501321 h 4612766"/>
              <a:gd name="connsiteX10" fmla="*/ 2000996 w 4008470"/>
              <a:gd name="connsiteY10" fmla="*/ 264 h 4612766"/>
              <a:gd name="connsiteX11" fmla="*/ 549303 w 4008470"/>
              <a:gd name="connsiteY11" fmla="*/ 949617 h 4612766"/>
              <a:gd name="connsiteX12" fmla="*/ 1016773 w 4008470"/>
              <a:gd name="connsiteY12" fmla="*/ 2874495 h 4612766"/>
              <a:gd name="connsiteX13" fmla="*/ 0 w 4008470"/>
              <a:gd name="connsiteY13" fmla="*/ 4612766 h 4612766"/>
              <a:gd name="connsiteX14" fmla="*/ 0 w 4008470"/>
              <a:gd name="connsiteY14" fmla="*/ 4612766 h 4612766"/>
              <a:gd name="connsiteX0" fmla="*/ 2428875 w 4008470"/>
              <a:gd name="connsiteY0" fmla="*/ 3965066 h 4612766"/>
              <a:gd name="connsiteX1" fmla="*/ 2632875 w 4008470"/>
              <a:gd name="connsiteY1" fmla="*/ 3293595 h 4612766"/>
              <a:gd name="connsiteX2" fmla="*/ 3509921 w 4008470"/>
              <a:gd name="connsiteY2" fmla="*/ 3318940 h 4612766"/>
              <a:gd name="connsiteX3" fmla="*/ 3555226 w 4008470"/>
              <a:gd name="connsiteY3" fmla="*/ 2864141 h 4612766"/>
              <a:gd name="connsiteX4" fmla="*/ 3710053 w 4008470"/>
              <a:gd name="connsiteY4" fmla="*/ 2718758 h 4612766"/>
              <a:gd name="connsiteX5" fmla="*/ 3664806 w 4008470"/>
              <a:gd name="connsiteY5" fmla="*/ 2632394 h 4612766"/>
              <a:gd name="connsiteX6" fmla="*/ 3752850 w 4008470"/>
              <a:gd name="connsiteY6" fmla="*/ 2536316 h 4612766"/>
              <a:gd name="connsiteX7" fmla="*/ 3686175 w 4008470"/>
              <a:gd name="connsiteY7" fmla="*/ 2327594 h 4612766"/>
              <a:gd name="connsiteX8" fmla="*/ 4008452 w 4008470"/>
              <a:gd name="connsiteY8" fmla="*/ 2118045 h 4612766"/>
              <a:gd name="connsiteX9" fmla="*/ 3592581 w 4008470"/>
              <a:gd name="connsiteY9" fmla="*/ 1501321 h 4612766"/>
              <a:gd name="connsiteX10" fmla="*/ 2000996 w 4008470"/>
              <a:gd name="connsiteY10" fmla="*/ 264 h 4612766"/>
              <a:gd name="connsiteX11" fmla="*/ 549303 w 4008470"/>
              <a:gd name="connsiteY11" fmla="*/ 949617 h 4612766"/>
              <a:gd name="connsiteX12" fmla="*/ 1016773 w 4008470"/>
              <a:gd name="connsiteY12" fmla="*/ 2874495 h 4612766"/>
              <a:gd name="connsiteX13" fmla="*/ 0 w 4008470"/>
              <a:gd name="connsiteY13" fmla="*/ 4612766 h 4612766"/>
              <a:gd name="connsiteX14" fmla="*/ 0 w 4008470"/>
              <a:gd name="connsiteY14" fmla="*/ 4612766 h 4612766"/>
              <a:gd name="connsiteX0" fmla="*/ 2428875 w 4008470"/>
              <a:gd name="connsiteY0" fmla="*/ 3965066 h 4612766"/>
              <a:gd name="connsiteX1" fmla="*/ 2632875 w 4008470"/>
              <a:gd name="connsiteY1" fmla="*/ 3293595 h 4612766"/>
              <a:gd name="connsiteX2" fmla="*/ 3509921 w 4008470"/>
              <a:gd name="connsiteY2" fmla="*/ 3318940 h 4612766"/>
              <a:gd name="connsiteX3" fmla="*/ 3555226 w 4008470"/>
              <a:gd name="connsiteY3" fmla="*/ 2864141 h 4612766"/>
              <a:gd name="connsiteX4" fmla="*/ 3710053 w 4008470"/>
              <a:gd name="connsiteY4" fmla="*/ 2718758 h 4612766"/>
              <a:gd name="connsiteX5" fmla="*/ 3664806 w 4008470"/>
              <a:gd name="connsiteY5" fmla="*/ 2632394 h 4612766"/>
              <a:gd name="connsiteX6" fmla="*/ 3752850 w 4008470"/>
              <a:gd name="connsiteY6" fmla="*/ 2536316 h 4612766"/>
              <a:gd name="connsiteX7" fmla="*/ 3686175 w 4008470"/>
              <a:gd name="connsiteY7" fmla="*/ 2327594 h 4612766"/>
              <a:gd name="connsiteX8" fmla="*/ 4008452 w 4008470"/>
              <a:gd name="connsiteY8" fmla="*/ 2118045 h 4612766"/>
              <a:gd name="connsiteX9" fmla="*/ 3592581 w 4008470"/>
              <a:gd name="connsiteY9" fmla="*/ 1501321 h 4612766"/>
              <a:gd name="connsiteX10" fmla="*/ 2000996 w 4008470"/>
              <a:gd name="connsiteY10" fmla="*/ 264 h 4612766"/>
              <a:gd name="connsiteX11" fmla="*/ 549303 w 4008470"/>
              <a:gd name="connsiteY11" fmla="*/ 949617 h 4612766"/>
              <a:gd name="connsiteX12" fmla="*/ 1016773 w 4008470"/>
              <a:gd name="connsiteY12" fmla="*/ 2874495 h 4612766"/>
              <a:gd name="connsiteX13" fmla="*/ 0 w 4008470"/>
              <a:gd name="connsiteY13" fmla="*/ 4612766 h 4612766"/>
              <a:gd name="connsiteX14" fmla="*/ 0 w 4008470"/>
              <a:gd name="connsiteY14" fmla="*/ 4612766 h 4612766"/>
              <a:gd name="connsiteX0" fmla="*/ 2217859 w 4008470"/>
              <a:gd name="connsiteY0" fmla="*/ 3005448 h 4612766"/>
              <a:gd name="connsiteX1" fmla="*/ 2632875 w 4008470"/>
              <a:gd name="connsiteY1" fmla="*/ 3293595 h 4612766"/>
              <a:gd name="connsiteX2" fmla="*/ 3509921 w 4008470"/>
              <a:gd name="connsiteY2" fmla="*/ 3318940 h 4612766"/>
              <a:gd name="connsiteX3" fmla="*/ 3555226 w 4008470"/>
              <a:gd name="connsiteY3" fmla="*/ 2864141 h 4612766"/>
              <a:gd name="connsiteX4" fmla="*/ 3710053 w 4008470"/>
              <a:gd name="connsiteY4" fmla="*/ 2718758 h 4612766"/>
              <a:gd name="connsiteX5" fmla="*/ 3664806 w 4008470"/>
              <a:gd name="connsiteY5" fmla="*/ 2632394 h 4612766"/>
              <a:gd name="connsiteX6" fmla="*/ 3752850 w 4008470"/>
              <a:gd name="connsiteY6" fmla="*/ 2536316 h 4612766"/>
              <a:gd name="connsiteX7" fmla="*/ 3686175 w 4008470"/>
              <a:gd name="connsiteY7" fmla="*/ 2327594 h 4612766"/>
              <a:gd name="connsiteX8" fmla="*/ 4008452 w 4008470"/>
              <a:gd name="connsiteY8" fmla="*/ 2118045 h 4612766"/>
              <a:gd name="connsiteX9" fmla="*/ 3592581 w 4008470"/>
              <a:gd name="connsiteY9" fmla="*/ 1501321 h 4612766"/>
              <a:gd name="connsiteX10" fmla="*/ 2000996 w 4008470"/>
              <a:gd name="connsiteY10" fmla="*/ 264 h 4612766"/>
              <a:gd name="connsiteX11" fmla="*/ 549303 w 4008470"/>
              <a:gd name="connsiteY11" fmla="*/ 949617 h 4612766"/>
              <a:gd name="connsiteX12" fmla="*/ 1016773 w 4008470"/>
              <a:gd name="connsiteY12" fmla="*/ 2874495 h 4612766"/>
              <a:gd name="connsiteX13" fmla="*/ 0 w 4008470"/>
              <a:gd name="connsiteY13" fmla="*/ 4612766 h 4612766"/>
              <a:gd name="connsiteX14" fmla="*/ 0 w 4008470"/>
              <a:gd name="connsiteY14" fmla="*/ 4612766 h 4612766"/>
              <a:gd name="connsiteX0" fmla="*/ 2217859 w 4008470"/>
              <a:gd name="connsiteY0" fmla="*/ 3005448 h 4612766"/>
              <a:gd name="connsiteX1" fmla="*/ 2632875 w 4008470"/>
              <a:gd name="connsiteY1" fmla="*/ 3293595 h 4612766"/>
              <a:gd name="connsiteX2" fmla="*/ 3509921 w 4008470"/>
              <a:gd name="connsiteY2" fmla="*/ 3318940 h 4612766"/>
              <a:gd name="connsiteX3" fmla="*/ 3555226 w 4008470"/>
              <a:gd name="connsiteY3" fmla="*/ 2864141 h 4612766"/>
              <a:gd name="connsiteX4" fmla="*/ 3710053 w 4008470"/>
              <a:gd name="connsiteY4" fmla="*/ 2718758 h 4612766"/>
              <a:gd name="connsiteX5" fmla="*/ 3664806 w 4008470"/>
              <a:gd name="connsiteY5" fmla="*/ 2632394 h 4612766"/>
              <a:gd name="connsiteX6" fmla="*/ 3752850 w 4008470"/>
              <a:gd name="connsiteY6" fmla="*/ 2536316 h 4612766"/>
              <a:gd name="connsiteX7" fmla="*/ 3686175 w 4008470"/>
              <a:gd name="connsiteY7" fmla="*/ 2327594 h 4612766"/>
              <a:gd name="connsiteX8" fmla="*/ 4008452 w 4008470"/>
              <a:gd name="connsiteY8" fmla="*/ 2118045 h 4612766"/>
              <a:gd name="connsiteX9" fmla="*/ 3592581 w 4008470"/>
              <a:gd name="connsiteY9" fmla="*/ 1501321 h 4612766"/>
              <a:gd name="connsiteX10" fmla="*/ 2000996 w 4008470"/>
              <a:gd name="connsiteY10" fmla="*/ 264 h 4612766"/>
              <a:gd name="connsiteX11" fmla="*/ 549303 w 4008470"/>
              <a:gd name="connsiteY11" fmla="*/ 949617 h 4612766"/>
              <a:gd name="connsiteX12" fmla="*/ 1016773 w 4008470"/>
              <a:gd name="connsiteY12" fmla="*/ 2874495 h 4612766"/>
              <a:gd name="connsiteX13" fmla="*/ 0 w 4008470"/>
              <a:gd name="connsiteY13" fmla="*/ 4612766 h 4612766"/>
              <a:gd name="connsiteX14" fmla="*/ 0 w 4008470"/>
              <a:gd name="connsiteY14" fmla="*/ 4612766 h 4612766"/>
              <a:gd name="connsiteX0" fmla="*/ 2248004 w 4008470"/>
              <a:gd name="connsiteY0" fmla="*/ 2909989 h 4612766"/>
              <a:gd name="connsiteX1" fmla="*/ 2632875 w 4008470"/>
              <a:gd name="connsiteY1" fmla="*/ 3293595 h 4612766"/>
              <a:gd name="connsiteX2" fmla="*/ 3509921 w 4008470"/>
              <a:gd name="connsiteY2" fmla="*/ 3318940 h 4612766"/>
              <a:gd name="connsiteX3" fmla="*/ 3555226 w 4008470"/>
              <a:gd name="connsiteY3" fmla="*/ 2864141 h 4612766"/>
              <a:gd name="connsiteX4" fmla="*/ 3710053 w 4008470"/>
              <a:gd name="connsiteY4" fmla="*/ 2718758 h 4612766"/>
              <a:gd name="connsiteX5" fmla="*/ 3664806 w 4008470"/>
              <a:gd name="connsiteY5" fmla="*/ 2632394 h 4612766"/>
              <a:gd name="connsiteX6" fmla="*/ 3752850 w 4008470"/>
              <a:gd name="connsiteY6" fmla="*/ 2536316 h 4612766"/>
              <a:gd name="connsiteX7" fmla="*/ 3686175 w 4008470"/>
              <a:gd name="connsiteY7" fmla="*/ 2327594 h 4612766"/>
              <a:gd name="connsiteX8" fmla="*/ 4008452 w 4008470"/>
              <a:gd name="connsiteY8" fmla="*/ 2118045 h 4612766"/>
              <a:gd name="connsiteX9" fmla="*/ 3592581 w 4008470"/>
              <a:gd name="connsiteY9" fmla="*/ 1501321 h 4612766"/>
              <a:gd name="connsiteX10" fmla="*/ 2000996 w 4008470"/>
              <a:gd name="connsiteY10" fmla="*/ 264 h 4612766"/>
              <a:gd name="connsiteX11" fmla="*/ 549303 w 4008470"/>
              <a:gd name="connsiteY11" fmla="*/ 949617 h 4612766"/>
              <a:gd name="connsiteX12" fmla="*/ 1016773 w 4008470"/>
              <a:gd name="connsiteY12" fmla="*/ 2874495 h 4612766"/>
              <a:gd name="connsiteX13" fmla="*/ 0 w 4008470"/>
              <a:gd name="connsiteY13" fmla="*/ 4612766 h 4612766"/>
              <a:gd name="connsiteX14" fmla="*/ 0 w 4008470"/>
              <a:gd name="connsiteY14" fmla="*/ 4612766 h 4612766"/>
              <a:gd name="connsiteX0" fmla="*/ 2248004 w 4008470"/>
              <a:gd name="connsiteY0" fmla="*/ 2909989 h 4612766"/>
              <a:gd name="connsiteX1" fmla="*/ 2632875 w 4008470"/>
              <a:gd name="connsiteY1" fmla="*/ 3293595 h 4612766"/>
              <a:gd name="connsiteX2" fmla="*/ 3509921 w 4008470"/>
              <a:gd name="connsiteY2" fmla="*/ 3318940 h 4612766"/>
              <a:gd name="connsiteX3" fmla="*/ 3555226 w 4008470"/>
              <a:gd name="connsiteY3" fmla="*/ 2864141 h 4612766"/>
              <a:gd name="connsiteX4" fmla="*/ 3710053 w 4008470"/>
              <a:gd name="connsiteY4" fmla="*/ 2718758 h 4612766"/>
              <a:gd name="connsiteX5" fmla="*/ 3664806 w 4008470"/>
              <a:gd name="connsiteY5" fmla="*/ 2632394 h 4612766"/>
              <a:gd name="connsiteX6" fmla="*/ 3752850 w 4008470"/>
              <a:gd name="connsiteY6" fmla="*/ 2536316 h 4612766"/>
              <a:gd name="connsiteX7" fmla="*/ 3686175 w 4008470"/>
              <a:gd name="connsiteY7" fmla="*/ 2327594 h 4612766"/>
              <a:gd name="connsiteX8" fmla="*/ 4008452 w 4008470"/>
              <a:gd name="connsiteY8" fmla="*/ 2118045 h 4612766"/>
              <a:gd name="connsiteX9" fmla="*/ 3592581 w 4008470"/>
              <a:gd name="connsiteY9" fmla="*/ 1501321 h 4612766"/>
              <a:gd name="connsiteX10" fmla="*/ 2000996 w 4008470"/>
              <a:gd name="connsiteY10" fmla="*/ 264 h 4612766"/>
              <a:gd name="connsiteX11" fmla="*/ 549303 w 4008470"/>
              <a:gd name="connsiteY11" fmla="*/ 949617 h 4612766"/>
              <a:gd name="connsiteX12" fmla="*/ 1016773 w 4008470"/>
              <a:gd name="connsiteY12" fmla="*/ 2874495 h 4612766"/>
              <a:gd name="connsiteX13" fmla="*/ 0 w 4008470"/>
              <a:gd name="connsiteY13" fmla="*/ 4612766 h 4612766"/>
              <a:gd name="connsiteX14" fmla="*/ 0 w 4008470"/>
              <a:gd name="connsiteY14" fmla="*/ 4612766 h 4612766"/>
              <a:gd name="connsiteX0" fmla="*/ 2248004 w 4008470"/>
              <a:gd name="connsiteY0" fmla="*/ 2909989 h 4612766"/>
              <a:gd name="connsiteX1" fmla="*/ 2172536 w 4008470"/>
              <a:gd name="connsiteY1" fmla="*/ 3138693 h 4612766"/>
              <a:gd name="connsiteX2" fmla="*/ 2632875 w 4008470"/>
              <a:gd name="connsiteY2" fmla="*/ 3293595 h 4612766"/>
              <a:gd name="connsiteX3" fmla="*/ 3509921 w 4008470"/>
              <a:gd name="connsiteY3" fmla="*/ 3318940 h 4612766"/>
              <a:gd name="connsiteX4" fmla="*/ 3555226 w 4008470"/>
              <a:gd name="connsiteY4" fmla="*/ 2864141 h 4612766"/>
              <a:gd name="connsiteX5" fmla="*/ 3710053 w 4008470"/>
              <a:gd name="connsiteY5" fmla="*/ 2718758 h 4612766"/>
              <a:gd name="connsiteX6" fmla="*/ 3664806 w 4008470"/>
              <a:gd name="connsiteY6" fmla="*/ 2632394 h 4612766"/>
              <a:gd name="connsiteX7" fmla="*/ 3752850 w 4008470"/>
              <a:gd name="connsiteY7" fmla="*/ 2536316 h 4612766"/>
              <a:gd name="connsiteX8" fmla="*/ 3686175 w 4008470"/>
              <a:gd name="connsiteY8" fmla="*/ 2327594 h 4612766"/>
              <a:gd name="connsiteX9" fmla="*/ 4008452 w 4008470"/>
              <a:gd name="connsiteY9" fmla="*/ 2118045 h 4612766"/>
              <a:gd name="connsiteX10" fmla="*/ 3592581 w 4008470"/>
              <a:gd name="connsiteY10" fmla="*/ 1501321 h 4612766"/>
              <a:gd name="connsiteX11" fmla="*/ 2000996 w 4008470"/>
              <a:gd name="connsiteY11" fmla="*/ 264 h 4612766"/>
              <a:gd name="connsiteX12" fmla="*/ 549303 w 4008470"/>
              <a:gd name="connsiteY12" fmla="*/ 949617 h 4612766"/>
              <a:gd name="connsiteX13" fmla="*/ 1016773 w 4008470"/>
              <a:gd name="connsiteY13" fmla="*/ 2874495 h 4612766"/>
              <a:gd name="connsiteX14" fmla="*/ 0 w 4008470"/>
              <a:gd name="connsiteY14" fmla="*/ 4612766 h 4612766"/>
              <a:gd name="connsiteX15" fmla="*/ 0 w 4008470"/>
              <a:gd name="connsiteY15" fmla="*/ 4612766 h 4612766"/>
              <a:gd name="connsiteX0" fmla="*/ 2248004 w 4008470"/>
              <a:gd name="connsiteY0" fmla="*/ 2909989 h 4612766"/>
              <a:gd name="connsiteX1" fmla="*/ 2172536 w 4008470"/>
              <a:gd name="connsiteY1" fmla="*/ 3138693 h 4612766"/>
              <a:gd name="connsiteX2" fmla="*/ 2632875 w 4008470"/>
              <a:gd name="connsiteY2" fmla="*/ 3293595 h 4612766"/>
              <a:gd name="connsiteX3" fmla="*/ 3509921 w 4008470"/>
              <a:gd name="connsiteY3" fmla="*/ 3318940 h 4612766"/>
              <a:gd name="connsiteX4" fmla="*/ 3555226 w 4008470"/>
              <a:gd name="connsiteY4" fmla="*/ 2864141 h 4612766"/>
              <a:gd name="connsiteX5" fmla="*/ 3710053 w 4008470"/>
              <a:gd name="connsiteY5" fmla="*/ 2718758 h 4612766"/>
              <a:gd name="connsiteX6" fmla="*/ 3664806 w 4008470"/>
              <a:gd name="connsiteY6" fmla="*/ 2632394 h 4612766"/>
              <a:gd name="connsiteX7" fmla="*/ 3752850 w 4008470"/>
              <a:gd name="connsiteY7" fmla="*/ 2536316 h 4612766"/>
              <a:gd name="connsiteX8" fmla="*/ 3686175 w 4008470"/>
              <a:gd name="connsiteY8" fmla="*/ 2327594 h 4612766"/>
              <a:gd name="connsiteX9" fmla="*/ 4008452 w 4008470"/>
              <a:gd name="connsiteY9" fmla="*/ 2118045 h 4612766"/>
              <a:gd name="connsiteX10" fmla="*/ 3592581 w 4008470"/>
              <a:gd name="connsiteY10" fmla="*/ 1501321 h 4612766"/>
              <a:gd name="connsiteX11" fmla="*/ 2000996 w 4008470"/>
              <a:gd name="connsiteY11" fmla="*/ 264 h 4612766"/>
              <a:gd name="connsiteX12" fmla="*/ 549303 w 4008470"/>
              <a:gd name="connsiteY12" fmla="*/ 949617 h 4612766"/>
              <a:gd name="connsiteX13" fmla="*/ 1016773 w 4008470"/>
              <a:gd name="connsiteY13" fmla="*/ 2874495 h 4612766"/>
              <a:gd name="connsiteX14" fmla="*/ 0 w 4008470"/>
              <a:gd name="connsiteY14" fmla="*/ 4612766 h 4612766"/>
              <a:gd name="connsiteX15" fmla="*/ 0 w 4008470"/>
              <a:gd name="connsiteY15" fmla="*/ 4612766 h 4612766"/>
              <a:gd name="connsiteX0" fmla="*/ 2248004 w 4008470"/>
              <a:gd name="connsiteY0" fmla="*/ 2909989 h 4612766"/>
              <a:gd name="connsiteX1" fmla="*/ 2172536 w 4008470"/>
              <a:gd name="connsiteY1" fmla="*/ 3138693 h 4612766"/>
              <a:gd name="connsiteX2" fmla="*/ 2632875 w 4008470"/>
              <a:gd name="connsiteY2" fmla="*/ 3293595 h 4612766"/>
              <a:gd name="connsiteX3" fmla="*/ 3509921 w 4008470"/>
              <a:gd name="connsiteY3" fmla="*/ 3318940 h 4612766"/>
              <a:gd name="connsiteX4" fmla="*/ 3555226 w 4008470"/>
              <a:gd name="connsiteY4" fmla="*/ 2864141 h 4612766"/>
              <a:gd name="connsiteX5" fmla="*/ 3710053 w 4008470"/>
              <a:gd name="connsiteY5" fmla="*/ 2718758 h 4612766"/>
              <a:gd name="connsiteX6" fmla="*/ 3664806 w 4008470"/>
              <a:gd name="connsiteY6" fmla="*/ 2632394 h 4612766"/>
              <a:gd name="connsiteX7" fmla="*/ 3752850 w 4008470"/>
              <a:gd name="connsiteY7" fmla="*/ 2536316 h 4612766"/>
              <a:gd name="connsiteX8" fmla="*/ 3686175 w 4008470"/>
              <a:gd name="connsiteY8" fmla="*/ 2327594 h 4612766"/>
              <a:gd name="connsiteX9" fmla="*/ 4008452 w 4008470"/>
              <a:gd name="connsiteY9" fmla="*/ 2118045 h 4612766"/>
              <a:gd name="connsiteX10" fmla="*/ 3592581 w 4008470"/>
              <a:gd name="connsiteY10" fmla="*/ 1501321 h 4612766"/>
              <a:gd name="connsiteX11" fmla="*/ 2000996 w 4008470"/>
              <a:gd name="connsiteY11" fmla="*/ 264 h 4612766"/>
              <a:gd name="connsiteX12" fmla="*/ 549303 w 4008470"/>
              <a:gd name="connsiteY12" fmla="*/ 949617 h 4612766"/>
              <a:gd name="connsiteX13" fmla="*/ 1016773 w 4008470"/>
              <a:gd name="connsiteY13" fmla="*/ 2874495 h 4612766"/>
              <a:gd name="connsiteX14" fmla="*/ 0 w 4008470"/>
              <a:gd name="connsiteY14" fmla="*/ 4612766 h 4612766"/>
              <a:gd name="connsiteX15" fmla="*/ 0 w 4008470"/>
              <a:gd name="connsiteY15" fmla="*/ 4612766 h 4612766"/>
              <a:gd name="connsiteX0" fmla="*/ 2127424 w 4008470"/>
              <a:gd name="connsiteY0" fmla="*/ 2809506 h 4612766"/>
              <a:gd name="connsiteX1" fmla="*/ 2172536 w 4008470"/>
              <a:gd name="connsiteY1" fmla="*/ 3138693 h 4612766"/>
              <a:gd name="connsiteX2" fmla="*/ 2632875 w 4008470"/>
              <a:gd name="connsiteY2" fmla="*/ 3293595 h 4612766"/>
              <a:gd name="connsiteX3" fmla="*/ 3509921 w 4008470"/>
              <a:gd name="connsiteY3" fmla="*/ 3318940 h 4612766"/>
              <a:gd name="connsiteX4" fmla="*/ 3555226 w 4008470"/>
              <a:gd name="connsiteY4" fmla="*/ 2864141 h 4612766"/>
              <a:gd name="connsiteX5" fmla="*/ 3710053 w 4008470"/>
              <a:gd name="connsiteY5" fmla="*/ 2718758 h 4612766"/>
              <a:gd name="connsiteX6" fmla="*/ 3664806 w 4008470"/>
              <a:gd name="connsiteY6" fmla="*/ 2632394 h 4612766"/>
              <a:gd name="connsiteX7" fmla="*/ 3752850 w 4008470"/>
              <a:gd name="connsiteY7" fmla="*/ 2536316 h 4612766"/>
              <a:gd name="connsiteX8" fmla="*/ 3686175 w 4008470"/>
              <a:gd name="connsiteY8" fmla="*/ 2327594 h 4612766"/>
              <a:gd name="connsiteX9" fmla="*/ 4008452 w 4008470"/>
              <a:gd name="connsiteY9" fmla="*/ 2118045 h 4612766"/>
              <a:gd name="connsiteX10" fmla="*/ 3592581 w 4008470"/>
              <a:gd name="connsiteY10" fmla="*/ 1501321 h 4612766"/>
              <a:gd name="connsiteX11" fmla="*/ 2000996 w 4008470"/>
              <a:gd name="connsiteY11" fmla="*/ 264 h 4612766"/>
              <a:gd name="connsiteX12" fmla="*/ 549303 w 4008470"/>
              <a:gd name="connsiteY12" fmla="*/ 949617 h 4612766"/>
              <a:gd name="connsiteX13" fmla="*/ 1016773 w 4008470"/>
              <a:gd name="connsiteY13" fmla="*/ 2874495 h 4612766"/>
              <a:gd name="connsiteX14" fmla="*/ 0 w 4008470"/>
              <a:gd name="connsiteY14" fmla="*/ 4612766 h 4612766"/>
              <a:gd name="connsiteX15" fmla="*/ 0 w 4008470"/>
              <a:gd name="connsiteY15" fmla="*/ 4612766 h 4612766"/>
              <a:gd name="connsiteX0" fmla="*/ 2127424 w 4008470"/>
              <a:gd name="connsiteY0" fmla="*/ 2769313 h 4612766"/>
              <a:gd name="connsiteX1" fmla="*/ 2172536 w 4008470"/>
              <a:gd name="connsiteY1" fmla="*/ 3138693 h 4612766"/>
              <a:gd name="connsiteX2" fmla="*/ 2632875 w 4008470"/>
              <a:gd name="connsiteY2" fmla="*/ 3293595 h 4612766"/>
              <a:gd name="connsiteX3" fmla="*/ 3509921 w 4008470"/>
              <a:gd name="connsiteY3" fmla="*/ 3318940 h 4612766"/>
              <a:gd name="connsiteX4" fmla="*/ 3555226 w 4008470"/>
              <a:gd name="connsiteY4" fmla="*/ 2864141 h 4612766"/>
              <a:gd name="connsiteX5" fmla="*/ 3710053 w 4008470"/>
              <a:gd name="connsiteY5" fmla="*/ 2718758 h 4612766"/>
              <a:gd name="connsiteX6" fmla="*/ 3664806 w 4008470"/>
              <a:gd name="connsiteY6" fmla="*/ 2632394 h 4612766"/>
              <a:gd name="connsiteX7" fmla="*/ 3752850 w 4008470"/>
              <a:gd name="connsiteY7" fmla="*/ 2536316 h 4612766"/>
              <a:gd name="connsiteX8" fmla="*/ 3686175 w 4008470"/>
              <a:gd name="connsiteY8" fmla="*/ 2327594 h 4612766"/>
              <a:gd name="connsiteX9" fmla="*/ 4008452 w 4008470"/>
              <a:gd name="connsiteY9" fmla="*/ 2118045 h 4612766"/>
              <a:gd name="connsiteX10" fmla="*/ 3592581 w 4008470"/>
              <a:gd name="connsiteY10" fmla="*/ 1501321 h 4612766"/>
              <a:gd name="connsiteX11" fmla="*/ 2000996 w 4008470"/>
              <a:gd name="connsiteY11" fmla="*/ 264 h 4612766"/>
              <a:gd name="connsiteX12" fmla="*/ 549303 w 4008470"/>
              <a:gd name="connsiteY12" fmla="*/ 949617 h 4612766"/>
              <a:gd name="connsiteX13" fmla="*/ 1016773 w 4008470"/>
              <a:gd name="connsiteY13" fmla="*/ 2874495 h 4612766"/>
              <a:gd name="connsiteX14" fmla="*/ 0 w 4008470"/>
              <a:gd name="connsiteY14" fmla="*/ 4612766 h 4612766"/>
              <a:gd name="connsiteX15" fmla="*/ 0 w 4008470"/>
              <a:gd name="connsiteY15" fmla="*/ 4612766 h 4612766"/>
              <a:gd name="connsiteX0" fmla="*/ 2102304 w 4008470"/>
              <a:gd name="connsiteY0" fmla="*/ 2759264 h 4612766"/>
              <a:gd name="connsiteX1" fmla="*/ 2172536 w 4008470"/>
              <a:gd name="connsiteY1" fmla="*/ 3138693 h 4612766"/>
              <a:gd name="connsiteX2" fmla="*/ 2632875 w 4008470"/>
              <a:gd name="connsiteY2" fmla="*/ 3293595 h 4612766"/>
              <a:gd name="connsiteX3" fmla="*/ 3509921 w 4008470"/>
              <a:gd name="connsiteY3" fmla="*/ 3318940 h 4612766"/>
              <a:gd name="connsiteX4" fmla="*/ 3555226 w 4008470"/>
              <a:gd name="connsiteY4" fmla="*/ 2864141 h 4612766"/>
              <a:gd name="connsiteX5" fmla="*/ 3710053 w 4008470"/>
              <a:gd name="connsiteY5" fmla="*/ 2718758 h 4612766"/>
              <a:gd name="connsiteX6" fmla="*/ 3664806 w 4008470"/>
              <a:gd name="connsiteY6" fmla="*/ 2632394 h 4612766"/>
              <a:gd name="connsiteX7" fmla="*/ 3752850 w 4008470"/>
              <a:gd name="connsiteY7" fmla="*/ 2536316 h 4612766"/>
              <a:gd name="connsiteX8" fmla="*/ 3686175 w 4008470"/>
              <a:gd name="connsiteY8" fmla="*/ 2327594 h 4612766"/>
              <a:gd name="connsiteX9" fmla="*/ 4008452 w 4008470"/>
              <a:gd name="connsiteY9" fmla="*/ 2118045 h 4612766"/>
              <a:gd name="connsiteX10" fmla="*/ 3592581 w 4008470"/>
              <a:gd name="connsiteY10" fmla="*/ 1501321 h 4612766"/>
              <a:gd name="connsiteX11" fmla="*/ 2000996 w 4008470"/>
              <a:gd name="connsiteY11" fmla="*/ 264 h 4612766"/>
              <a:gd name="connsiteX12" fmla="*/ 549303 w 4008470"/>
              <a:gd name="connsiteY12" fmla="*/ 949617 h 4612766"/>
              <a:gd name="connsiteX13" fmla="*/ 1016773 w 4008470"/>
              <a:gd name="connsiteY13" fmla="*/ 2874495 h 4612766"/>
              <a:gd name="connsiteX14" fmla="*/ 0 w 4008470"/>
              <a:gd name="connsiteY14" fmla="*/ 4612766 h 4612766"/>
              <a:gd name="connsiteX15" fmla="*/ 0 w 4008470"/>
              <a:gd name="connsiteY15" fmla="*/ 4612766 h 4612766"/>
              <a:gd name="connsiteX0" fmla="*/ 2094989 w 4008470"/>
              <a:gd name="connsiteY0" fmla="*/ 2810471 h 4612766"/>
              <a:gd name="connsiteX1" fmla="*/ 2172536 w 4008470"/>
              <a:gd name="connsiteY1" fmla="*/ 3138693 h 4612766"/>
              <a:gd name="connsiteX2" fmla="*/ 2632875 w 4008470"/>
              <a:gd name="connsiteY2" fmla="*/ 3293595 h 4612766"/>
              <a:gd name="connsiteX3" fmla="*/ 3509921 w 4008470"/>
              <a:gd name="connsiteY3" fmla="*/ 3318940 h 4612766"/>
              <a:gd name="connsiteX4" fmla="*/ 3555226 w 4008470"/>
              <a:gd name="connsiteY4" fmla="*/ 2864141 h 4612766"/>
              <a:gd name="connsiteX5" fmla="*/ 3710053 w 4008470"/>
              <a:gd name="connsiteY5" fmla="*/ 2718758 h 4612766"/>
              <a:gd name="connsiteX6" fmla="*/ 3664806 w 4008470"/>
              <a:gd name="connsiteY6" fmla="*/ 2632394 h 4612766"/>
              <a:gd name="connsiteX7" fmla="*/ 3752850 w 4008470"/>
              <a:gd name="connsiteY7" fmla="*/ 2536316 h 4612766"/>
              <a:gd name="connsiteX8" fmla="*/ 3686175 w 4008470"/>
              <a:gd name="connsiteY8" fmla="*/ 2327594 h 4612766"/>
              <a:gd name="connsiteX9" fmla="*/ 4008452 w 4008470"/>
              <a:gd name="connsiteY9" fmla="*/ 2118045 h 4612766"/>
              <a:gd name="connsiteX10" fmla="*/ 3592581 w 4008470"/>
              <a:gd name="connsiteY10" fmla="*/ 1501321 h 4612766"/>
              <a:gd name="connsiteX11" fmla="*/ 2000996 w 4008470"/>
              <a:gd name="connsiteY11" fmla="*/ 264 h 4612766"/>
              <a:gd name="connsiteX12" fmla="*/ 549303 w 4008470"/>
              <a:gd name="connsiteY12" fmla="*/ 949617 h 4612766"/>
              <a:gd name="connsiteX13" fmla="*/ 1016773 w 4008470"/>
              <a:gd name="connsiteY13" fmla="*/ 2874495 h 4612766"/>
              <a:gd name="connsiteX14" fmla="*/ 0 w 4008470"/>
              <a:gd name="connsiteY14" fmla="*/ 4612766 h 4612766"/>
              <a:gd name="connsiteX15" fmla="*/ 0 w 4008470"/>
              <a:gd name="connsiteY15" fmla="*/ 4612766 h 4612766"/>
              <a:gd name="connsiteX0" fmla="*/ 2094989 w 4008470"/>
              <a:gd name="connsiteY0" fmla="*/ 2810454 h 4612749"/>
              <a:gd name="connsiteX1" fmla="*/ 2172536 w 4008470"/>
              <a:gd name="connsiteY1" fmla="*/ 3138676 h 4612749"/>
              <a:gd name="connsiteX2" fmla="*/ 2632875 w 4008470"/>
              <a:gd name="connsiteY2" fmla="*/ 3293578 h 4612749"/>
              <a:gd name="connsiteX3" fmla="*/ 3509921 w 4008470"/>
              <a:gd name="connsiteY3" fmla="*/ 3318923 h 4612749"/>
              <a:gd name="connsiteX4" fmla="*/ 3555226 w 4008470"/>
              <a:gd name="connsiteY4" fmla="*/ 2864124 h 4612749"/>
              <a:gd name="connsiteX5" fmla="*/ 3710053 w 4008470"/>
              <a:gd name="connsiteY5" fmla="*/ 2718741 h 4612749"/>
              <a:gd name="connsiteX6" fmla="*/ 3664806 w 4008470"/>
              <a:gd name="connsiteY6" fmla="*/ 2632377 h 4612749"/>
              <a:gd name="connsiteX7" fmla="*/ 3752850 w 4008470"/>
              <a:gd name="connsiteY7" fmla="*/ 2536299 h 4612749"/>
              <a:gd name="connsiteX8" fmla="*/ 3686175 w 4008470"/>
              <a:gd name="connsiteY8" fmla="*/ 2327577 h 4612749"/>
              <a:gd name="connsiteX9" fmla="*/ 4008452 w 4008470"/>
              <a:gd name="connsiteY9" fmla="*/ 2118028 h 4612749"/>
              <a:gd name="connsiteX10" fmla="*/ 3592581 w 4008470"/>
              <a:gd name="connsiteY10" fmla="*/ 1501304 h 4612749"/>
              <a:gd name="connsiteX11" fmla="*/ 2000996 w 4008470"/>
              <a:gd name="connsiteY11" fmla="*/ 247 h 4612749"/>
              <a:gd name="connsiteX12" fmla="*/ 549303 w 4008470"/>
              <a:gd name="connsiteY12" fmla="*/ 949600 h 4612749"/>
              <a:gd name="connsiteX13" fmla="*/ 1016773 w 4008470"/>
              <a:gd name="connsiteY13" fmla="*/ 2874478 h 4612749"/>
              <a:gd name="connsiteX14" fmla="*/ 0 w 4008470"/>
              <a:gd name="connsiteY14" fmla="*/ 4612749 h 4612749"/>
              <a:gd name="connsiteX15" fmla="*/ 0 w 4008470"/>
              <a:gd name="connsiteY15" fmla="*/ 4612749 h 4612749"/>
              <a:gd name="connsiteX0" fmla="*/ 2279716 w 4193197"/>
              <a:gd name="connsiteY0" fmla="*/ 2810454 h 4802265"/>
              <a:gd name="connsiteX1" fmla="*/ 2357263 w 4193197"/>
              <a:gd name="connsiteY1" fmla="*/ 3138676 h 4802265"/>
              <a:gd name="connsiteX2" fmla="*/ 2817602 w 4193197"/>
              <a:gd name="connsiteY2" fmla="*/ 3293578 h 4802265"/>
              <a:gd name="connsiteX3" fmla="*/ 3694648 w 4193197"/>
              <a:gd name="connsiteY3" fmla="*/ 3318923 h 4802265"/>
              <a:gd name="connsiteX4" fmla="*/ 3739953 w 4193197"/>
              <a:gd name="connsiteY4" fmla="*/ 2864124 h 4802265"/>
              <a:gd name="connsiteX5" fmla="*/ 3894780 w 4193197"/>
              <a:gd name="connsiteY5" fmla="*/ 2718741 h 4802265"/>
              <a:gd name="connsiteX6" fmla="*/ 3849533 w 4193197"/>
              <a:gd name="connsiteY6" fmla="*/ 2632377 h 4802265"/>
              <a:gd name="connsiteX7" fmla="*/ 3937577 w 4193197"/>
              <a:gd name="connsiteY7" fmla="*/ 2536299 h 4802265"/>
              <a:gd name="connsiteX8" fmla="*/ 3870902 w 4193197"/>
              <a:gd name="connsiteY8" fmla="*/ 2327577 h 4802265"/>
              <a:gd name="connsiteX9" fmla="*/ 4193179 w 4193197"/>
              <a:gd name="connsiteY9" fmla="*/ 2118028 h 4802265"/>
              <a:gd name="connsiteX10" fmla="*/ 3777308 w 4193197"/>
              <a:gd name="connsiteY10" fmla="*/ 1501304 h 4802265"/>
              <a:gd name="connsiteX11" fmla="*/ 2185723 w 4193197"/>
              <a:gd name="connsiteY11" fmla="*/ 247 h 4802265"/>
              <a:gd name="connsiteX12" fmla="*/ 734030 w 4193197"/>
              <a:gd name="connsiteY12" fmla="*/ 949600 h 4802265"/>
              <a:gd name="connsiteX13" fmla="*/ 1201500 w 4193197"/>
              <a:gd name="connsiteY13" fmla="*/ 2874478 h 4802265"/>
              <a:gd name="connsiteX14" fmla="*/ 184727 w 4193197"/>
              <a:gd name="connsiteY14" fmla="*/ 4612749 h 4802265"/>
              <a:gd name="connsiteX15" fmla="*/ 0 w 4193197"/>
              <a:gd name="connsiteY15" fmla="*/ 4797476 h 4802265"/>
              <a:gd name="connsiteX0" fmla="*/ 2094989 w 4008470"/>
              <a:gd name="connsiteY0" fmla="*/ 2810454 h 4612749"/>
              <a:gd name="connsiteX1" fmla="*/ 2172536 w 4008470"/>
              <a:gd name="connsiteY1" fmla="*/ 3138676 h 4612749"/>
              <a:gd name="connsiteX2" fmla="*/ 2632875 w 4008470"/>
              <a:gd name="connsiteY2" fmla="*/ 3293578 h 4612749"/>
              <a:gd name="connsiteX3" fmla="*/ 3509921 w 4008470"/>
              <a:gd name="connsiteY3" fmla="*/ 3318923 h 4612749"/>
              <a:gd name="connsiteX4" fmla="*/ 3555226 w 4008470"/>
              <a:gd name="connsiteY4" fmla="*/ 2864124 h 4612749"/>
              <a:gd name="connsiteX5" fmla="*/ 3710053 w 4008470"/>
              <a:gd name="connsiteY5" fmla="*/ 2718741 h 4612749"/>
              <a:gd name="connsiteX6" fmla="*/ 3664806 w 4008470"/>
              <a:gd name="connsiteY6" fmla="*/ 2632377 h 4612749"/>
              <a:gd name="connsiteX7" fmla="*/ 3752850 w 4008470"/>
              <a:gd name="connsiteY7" fmla="*/ 2536299 h 4612749"/>
              <a:gd name="connsiteX8" fmla="*/ 3686175 w 4008470"/>
              <a:gd name="connsiteY8" fmla="*/ 2327577 h 4612749"/>
              <a:gd name="connsiteX9" fmla="*/ 4008452 w 4008470"/>
              <a:gd name="connsiteY9" fmla="*/ 2118028 h 4612749"/>
              <a:gd name="connsiteX10" fmla="*/ 3592581 w 4008470"/>
              <a:gd name="connsiteY10" fmla="*/ 1501304 h 4612749"/>
              <a:gd name="connsiteX11" fmla="*/ 2000996 w 4008470"/>
              <a:gd name="connsiteY11" fmla="*/ 247 h 4612749"/>
              <a:gd name="connsiteX12" fmla="*/ 549303 w 4008470"/>
              <a:gd name="connsiteY12" fmla="*/ 949600 h 4612749"/>
              <a:gd name="connsiteX13" fmla="*/ 1016773 w 4008470"/>
              <a:gd name="connsiteY13" fmla="*/ 2874478 h 4612749"/>
              <a:gd name="connsiteX14" fmla="*/ 0 w 4008470"/>
              <a:gd name="connsiteY14" fmla="*/ 4612749 h 4612749"/>
              <a:gd name="connsiteX0" fmla="*/ 2279716 w 4193197"/>
              <a:gd name="connsiteY0" fmla="*/ 2810454 h 4732822"/>
              <a:gd name="connsiteX1" fmla="*/ 2357263 w 4193197"/>
              <a:gd name="connsiteY1" fmla="*/ 3138676 h 4732822"/>
              <a:gd name="connsiteX2" fmla="*/ 2817602 w 4193197"/>
              <a:gd name="connsiteY2" fmla="*/ 3293578 h 4732822"/>
              <a:gd name="connsiteX3" fmla="*/ 3694648 w 4193197"/>
              <a:gd name="connsiteY3" fmla="*/ 3318923 h 4732822"/>
              <a:gd name="connsiteX4" fmla="*/ 3739953 w 4193197"/>
              <a:gd name="connsiteY4" fmla="*/ 2864124 h 4732822"/>
              <a:gd name="connsiteX5" fmla="*/ 3894780 w 4193197"/>
              <a:gd name="connsiteY5" fmla="*/ 2718741 h 4732822"/>
              <a:gd name="connsiteX6" fmla="*/ 3849533 w 4193197"/>
              <a:gd name="connsiteY6" fmla="*/ 2632377 h 4732822"/>
              <a:gd name="connsiteX7" fmla="*/ 3937577 w 4193197"/>
              <a:gd name="connsiteY7" fmla="*/ 2536299 h 4732822"/>
              <a:gd name="connsiteX8" fmla="*/ 3870902 w 4193197"/>
              <a:gd name="connsiteY8" fmla="*/ 2327577 h 4732822"/>
              <a:gd name="connsiteX9" fmla="*/ 4193179 w 4193197"/>
              <a:gd name="connsiteY9" fmla="*/ 2118028 h 4732822"/>
              <a:gd name="connsiteX10" fmla="*/ 3777308 w 4193197"/>
              <a:gd name="connsiteY10" fmla="*/ 1501304 h 4732822"/>
              <a:gd name="connsiteX11" fmla="*/ 2185723 w 4193197"/>
              <a:gd name="connsiteY11" fmla="*/ 247 h 4732822"/>
              <a:gd name="connsiteX12" fmla="*/ 734030 w 4193197"/>
              <a:gd name="connsiteY12" fmla="*/ 949600 h 4732822"/>
              <a:gd name="connsiteX13" fmla="*/ 1201500 w 4193197"/>
              <a:gd name="connsiteY13" fmla="*/ 2874478 h 4732822"/>
              <a:gd name="connsiteX14" fmla="*/ 0 w 4193197"/>
              <a:gd name="connsiteY14" fmla="*/ 4732822 h 4732822"/>
              <a:gd name="connsiteX0" fmla="*/ 2279716 w 4193197"/>
              <a:gd name="connsiteY0" fmla="*/ 2810222 h 4732590"/>
              <a:gd name="connsiteX1" fmla="*/ 2357263 w 4193197"/>
              <a:gd name="connsiteY1" fmla="*/ 3138444 h 4732590"/>
              <a:gd name="connsiteX2" fmla="*/ 2817602 w 4193197"/>
              <a:gd name="connsiteY2" fmla="*/ 3293346 h 4732590"/>
              <a:gd name="connsiteX3" fmla="*/ 3694648 w 4193197"/>
              <a:gd name="connsiteY3" fmla="*/ 3318691 h 4732590"/>
              <a:gd name="connsiteX4" fmla="*/ 3739953 w 4193197"/>
              <a:gd name="connsiteY4" fmla="*/ 2863892 h 4732590"/>
              <a:gd name="connsiteX5" fmla="*/ 3894780 w 4193197"/>
              <a:gd name="connsiteY5" fmla="*/ 2718509 h 4732590"/>
              <a:gd name="connsiteX6" fmla="*/ 3849533 w 4193197"/>
              <a:gd name="connsiteY6" fmla="*/ 2632145 h 4732590"/>
              <a:gd name="connsiteX7" fmla="*/ 3937577 w 4193197"/>
              <a:gd name="connsiteY7" fmla="*/ 2536067 h 4732590"/>
              <a:gd name="connsiteX8" fmla="*/ 3870902 w 4193197"/>
              <a:gd name="connsiteY8" fmla="*/ 2327345 h 4732590"/>
              <a:gd name="connsiteX9" fmla="*/ 4193179 w 4193197"/>
              <a:gd name="connsiteY9" fmla="*/ 2117796 h 4732590"/>
              <a:gd name="connsiteX10" fmla="*/ 3777308 w 4193197"/>
              <a:gd name="connsiteY10" fmla="*/ 1501072 h 4732590"/>
              <a:gd name="connsiteX11" fmla="*/ 2185723 w 4193197"/>
              <a:gd name="connsiteY11" fmla="*/ 15 h 4732590"/>
              <a:gd name="connsiteX12" fmla="*/ 734030 w 4193197"/>
              <a:gd name="connsiteY12" fmla="*/ 949368 h 4732590"/>
              <a:gd name="connsiteX13" fmla="*/ 1201500 w 4193197"/>
              <a:gd name="connsiteY13" fmla="*/ 2874246 h 4732590"/>
              <a:gd name="connsiteX14" fmla="*/ 0 w 4193197"/>
              <a:gd name="connsiteY14" fmla="*/ 4732590 h 4732590"/>
              <a:gd name="connsiteX0" fmla="*/ 2279716 w 4193197"/>
              <a:gd name="connsiteY0" fmla="*/ 2810579 h 4732947"/>
              <a:gd name="connsiteX1" fmla="*/ 2357263 w 4193197"/>
              <a:gd name="connsiteY1" fmla="*/ 3138801 h 4732947"/>
              <a:gd name="connsiteX2" fmla="*/ 2817602 w 4193197"/>
              <a:gd name="connsiteY2" fmla="*/ 3293703 h 4732947"/>
              <a:gd name="connsiteX3" fmla="*/ 3694648 w 4193197"/>
              <a:gd name="connsiteY3" fmla="*/ 3319048 h 4732947"/>
              <a:gd name="connsiteX4" fmla="*/ 3739953 w 4193197"/>
              <a:gd name="connsiteY4" fmla="*/ 2864249 h 4732947"/>
              <a:gd name="connsiteX5" fmla="*/ 3894780 w 4193197"/>
              <a:gd name="connsiteY5" fmla="*/ 2718866 h 4732947"/>
              <a:gd name="connsiteX6" fmla="*/ 3849533 w 4193197"/>
              <a:gd name="connsiteY6" fmla="*/ 2632502 h 4732947"/>
              <a:gd name="connsiteX7" fmla="*/ 3937577 w 4193197"/>
              <a:gd name="connsiteY7" fmla="*/ 2536424 h 4732947"/>
              <a:gd name="connsiteX8" fmla="*/ 3870902 w 4193197"/>
              <a:gd name="connsiteY8" fmla="*/ 2327702 h 4732947"/>
              <a:gd name="connsiteX9" fmla="*/ 4193179 w 4193197"/>
              <a:gd name="connsiteY9" fmla="*/ 2118153 h 4732947"/>
              <a:gd name="connsiteX10" fmla="*/ 3777308 w 4193197"/>
              <a:gd name="connsiteY10" fmla="*/ 1501429 h 4732947"/>
              <a:gd name="connsiteX11" fmla="*/ 2185723 w 4193197"/>
              <a:gd name="connsiteY11" fmla="*/ 372 h 4732947"/>
              <a:gd name="connsiteX12" fmla="*/ 734030 w 4193197"/>
              <a:gd name="connsiteY12" fmla="*/ 949725 h 4732947"/>
              <a:gd name="connsiteX13" fmla="*/ 1201500 w 4193197"/>
              <a:gd name="connsiteY13" fmla="*/ 2874603 h 4732947"/>
              <a:gd name="connsiteX14" fmla="*/ 0 w 4193197"/>
              <a:gd name="connsiteY14" fmla="*/ 4732947 h 4732947"/>
              <a:gd name="connsiteX0" fmla="*/ 2279716 w 4193197"/>
              <a:gd name="connsiteY0" fmla="*/ 2810605 h 4732973"/>
              <a:gd name="connsiteX1" fmla="*/ 2357263 w 4193197"/>
              <a:gd name="connsiteY1" fmla="*/ 3138827 h 4732973"/>
              <a:gd name="connsiteX2" fmla="*/ 2817602 w 4193197"/>
              <a:gd name="connsiteY2" fmla="*/ 3293729 h 4732973"/>
              <a:gd name="connsiteX3" fmla="*/ 3694648 w 4193197"/>
              <a:gd name="connsiteY3" fmla="*/ 3319074 h 4732973"/>
              <a:gd name="connsiteX4" fmla="*/ 3739953 w 4193197"/>
              <a:gd name="connsiteY4" fmla="*/ 2864275 h 4732973"/>
              <a:gd name="connsiteX5" fmla="*/ 3894780 w 4193197"/>
              <a:gd name="connsiteY5" fmla="*/ 2718892 h 4732973"/>
              <a:gd name="connsiteX6" fmla="*/ 3849533 w 4193197"/>
              <a:gd name="connsiteY6" fmla="*/ 2632528 h 4732973"/>
              <a:gd name="connsiteX7" fmla="*/ 3937577 w 4193197"/>
              <a:gd name="connsiteY7" fmla="*/ 2536450 h 4732973"/>
              <a:gd name="connsiteX8" fmla="*/ 3870902 w 4193197"/>
              <a:gd name="connsiteY8" fmla="*/ 2327728 h 4732973"/>
              <a:gd name="connsiteX9" fmla="*/ 4193179 w 4193197"/>
              <a:gd name="connsiteY9" fmla="*/ 2118179 h 4732973"/>
              <a:gd name="connsiteX10" fmla="*/ 3777308 w 4193197"/>
              <a:gd name="connsiteY10" fmla="*/ 1501455 h 4732973"/>
              <a:gd name="connsiteX11" fmla="*/ 2185723 w 4193197"/>
              <a:gd name="connsiteY11" fmla="*/ 398 h 4732973"/>
              <a:gd name="connsiteX12" fmla="*/ 734030 w 4193197"/>
              <a:gd name="connsiteY12" fmla="*/ 949751 h 4732973"/>
              <a:gd name="connsiteX13" fmla="*/ 1201500 w 4193197"/>
              <a:gd name="connsiteY13" fmla="*/ 2874629 h 4732973"/>
              <a:gd name="connsiteX14" fmla="*/ 0 w 4193197"/>
              <a:gd name="connsiteY14" fmla="*/ 4732973 h 4732973"/>
              <a:gd name="connsiteX0" fmla="*/ 2279716 w 4193197"/>
              <a:gd name="connsiteY0" fmla="*/ 2810605 h 4732973"/>
              <a:gd name="connsiteX1" fmla="*/ 2357263 w 4193197"/>
              <a:gd name="connsiteY1" fmla="*/ 3138827 h 4732973"/>
              <a:gd name="connsiteX2" fmla="*/ 2817602 w 4193197"/>
              <a:gd name="connsiteY2" fmla="*/ 3293729 h 4732973"/>
              <a:gd name="connsiteX3" fmla="*/ 3694648 w 4193197"/>
              <a:gd name="connsiteY3" fmla="*/ 3319074 h 4732973"/>
              <a:gd name="connsiteX4" fmla="*/ 3739953 w 4193197"/>
              <a:gd name="connsiteY4" fmla="*/ 2864275 h 4732973"/>
              <a:gd name="connsiteX5" fmla="*/ 3894780 w 4193197"/>
              <a:gd name="connsiteY5" fmla="*/ 2718892 h 4732973"/>
              <a:gd name="connsiteX6" fmla="*/ 3849533 w 4193197"/>
              <a:gd name="connsiteY6" fmla="*/ 2632528 h 4732973"/>
              <a:gd name="connsiteX7" fmla="*/ 3937577 w 4193197"/>
              <a:gd name="connsiteY7" fmla="*/ 2536450 h 4732973"/>
              <a:gd name="connsiteX8" fmla="*/ 3870902 w 4193197"/>
              <a:gd name="connsiteY8" fmla="*/ 2327728 h 4732973"/>
              <a:gd name="connsiteX9" fmla="*/ 4193179 w 4193197"/>
              <a:gd name="connsiteY9" fmla="*/ 2118179 h 4732973"/>
              <a:gd name="connsiteX10" fmla="*/ 3777308 w 4193197"/>
              <a:gd name="connsiteY10" fmla="*/ 1501455 h 4732973"/>
              <a:gd name="connsiteX11" fmla="*/ 2185723 w 4193197"/>
              <a:gd name="connsiteY11" fmla="*/ 398 h 4732973"/>
              <a:gd name="connsiteX12" fmla="*/ 734030 w 4193197"/>
              <a:gd name="connsiteY12" fmla="*/ 949751 h 4732973"/>
              <a:gd name="connsiteX13" fmla="*/ 1201500 w 4193197"/>
              <a:gd name="connsiteY13" fmla="*/ 2874629 h 4732973"/>
              <a:gd name="connsiteX14" fmla="*/ 0 w 4193197"/>
              <a:gd name="connsiteY14" fmla="*/ 4732973 h 4732973"/>
              <a:gd name="connsiteX0" fmla="*/ 2279716 w 4193197"/>
              <a:gd name="connsiteY0" fmla="*/ 2810245 h 4732613"/>
              <a:gd name="connsiteX1" fmla="*/ 2357263 w 4193197"/>
              <a:gd name="connsiteY1" fmla="*/ 3138467 h 4732613"/>
              <a:gd name="connsiteX2" fmla="*/ 2817602 w 4193197"/>
              <a:gd name="connsiteY2" fmla="*/ 3293369 h 4732613"/>
              <a:gd name="connsiteX3" fmla="*/ 3694648 w 4193197"/>
              <a:gd name="connsiteY3" fmla="*/ 3318714 h 4732613"/>
              <a:gd name="connsiteX4" fmla="*/ 3739953 w 4193197"/>
              <a:gd name="connsiteY4" fmla="*/ 2863915 h 4732613"/>
              <a:gd name="connsiteX5" fmla="*/ 3894780 w 4193197"/>
              <a:gd name="connsiteY5" fmla="*/ 2718532 h 4732613"/>
              <a:gd name="connsiteX6" fmla="*/ 3849533 w 4193197"/>
              <a:gd name="connsiteY6" fmla="*/ 2632168 h 4732613"/>
              <a:gd name="connsiteX7" fmla="*/ 3937577 w 4193197"/>
              <a:gd name="connsiteY7" fmla="*/ 2536090 h 4732613"/>
              <a:gd name="connsiteX8" fmla="*/ 3870902 w 4193197"/>
              <a:gd name="connsiteY8" fmla="*/ 2327368 h 4732613"/>
              <a:gd name="connsiteX9" fmla="*/ 4193179 w 4193197"/>
              <a:gd name="connsiteY9" fmla="*/ 2117819 h 4732613"/>
              <a:gd name="connsiteX10" fmla="*/ 3777308 w 4193197"/>
              <a:gd name="connsiteY10" fmla="*/ 1501095 h 4732613"/>
              <a:gd name="connsiteX11" fmla="*/ 2185723 w 4193197"/>
              <a:gd name="connsiteY11" fmla="*/ 38 h 4732613"/>
              <a:gd name="connsiteX12" fmla="*/ 734030 w 4193197"/>
              <a:gd name="connsiteY12" fmla="*/ 949391 h 4732613"/>
              <a:gd name="connsiteX13" fmla="*/ 1201500 w 4193197"/>
              <a:gd name="connsiteY13" fmla="*/ 2874269 h 4732613"/>
              <a:gd name="connsiteX14" fmla="*/ 0 w 4193197"/>
              <a:gd name="connsiteY14" fmla="*/ 4732613 h 4732613"/>
              <a:gd name="connsiteX0" fmla="*/ 2146101 w 4193197"/>
              <a:gd name="connsiteY0" fmla="*/ 2793543 h 4732613"/>
              <a:gd name="connsiteX1" fmla="*/ 2357263 w 4193197"/>
              <a:gd name="connsiteY1" fmla="*/ 3138467 h 4732613"/>
              <a:gd name="connsiteX2" fmla="*/ 2817602 w 4193197"/>
              <a:gd name="connsiteY2" fmla="*/ 3293369 h 4732613"/>
              <a:gd name="connsiteX3" fmla="*/ 3694648 w 4193197"/>
              <a:gd name="connsiteY3" fmla="*/ 3318714 h 4732613"/>
              <a:gd name="connsiteX4" fmla="*/ 3739953 w 4193197"/>
              <a:gd name="connsiteY4" fmla="*/ 2863915 h 4732613"/>
              <a:gd name="connsiteX5" fmla="*/ 3894780 w 4193197"/>
              <a:gd name="connsiteY5" fmla="*/ 2718532 h 4732613"/>
              <a:gd name="connsiteX6" fmla="*/ 3849533 w 4193197"/>
              <a:gd name="connsiteY6" fmla="*/ 2632168 h 4732613"/>
              <a:gd name="connsiteX7" fmla="*/ 3937577 w 4193197"/>
              <a:gd name="connsiteY7" fmla="*/ 2536090 h 4732613"/>
              <a:gd name="connsiteX8" fmla="*/ 3870902 w 4193197"/>
              <a:gd name="connsiteY8" fmla="*/ 2327368 h 4732613"/>
              <a:gd name="connsiteX9" fmla="*/ 4193179 w 4193197"/>
              <a:gd name="connsiteY9" fmla="*/ 2117819 h 4732613"/>
              <a:gd name="connsiteX10" fmla="*/ 3777308 w 4193197"/>
              <a:gd name="connsiteY10" fmla="*/ 1501095 h 4732613"/>
              <a:gd name="connsiteX11" fmla="*/ 2185723 w 4193197"/>
              <a:gd name="connsiteY11" fmla="*/ 38 h 4732613"/>
              <a:gd name="connsiteX12" fmla="*/ 734030 w 4193197"/>
              <a:gd name="connsiteY12" fmla="*/ 949391 h 4732613"/>
              <a:gd name="connsiteX13" fmla="*/ 1201500 w 4193197"/>
              <a:gd name="connsiteY13" fmla="*/ 2874269 h 4732613"/>
              <a:gd name="connsiteX14" fmla="*/ 0 w 4193197"/>
              <a:gd name="connsiteY14" fmla="*/ 4732613 h 4732613"/>
              <a:gd name="connsiteX0" fmla="*/ 2171154 w 4193197"/>
              <a:gd name="connsiteY0" fmla="*/ 2793543 h 4732613"/>
              <a:gd name="connsiteX1" fmla="*/ 2357263 w 4193197"/>
              <a:gd name="connsiteY1" fmla="*/ 3138467 h 4732613"/>
              <a:gd name="connsiteX2" fmla="*/ 2817602 w 4193197"/>
              <a:gd name="connsiteY2" fmla="*/ 3293369 h 4732613"/>
              <a:gd name="connsiteX3" fmla="*/ 3694648 w 4193197"/>
              <a:gd name="connsiteY3" fmla="*/ 3318714 h 4732613"/>
              <a:gd name="connsiteX4" fmla="*/ 3739953 w 4193197"/>
              <a:gd name="connsiteY4" fmla="*/ 2863915 h 4732613"/>
              <a:gd name="connsiteX5" fmla="*/ 3894780 w 4193197"/>
              <a:gd name="connsiteY5" fmla="*/ 2718532 h 4732613"/>
              <a:gd name="connsiteX6" fmla="*/ 3849533 w 4193197"/>
              <a:gd name="connsiteY6" fmla="*/ 2632168 h 4732613"/>
              <a:gd name="connsiteX7" fmla="*/ 3937577 w 4193197"/>
              <a:gd name="connsiteY7" fmla="*/ 2536090 h 4732613"/>
              <a:gd name="connsiteX8" fmla="*/ 3870902 w 4193197"/>
              <a:gd name="connsiteY8" fmla="*/ 2327368 h 4732613"/>
              <a:gd name="connsiteX9" fmla="*/ 4193179 w 4193197"/>
              <a:gd name="connsiteY9" fmla="*/ 2117819 h 4732613"/>
              <a:gd name="connsiteX10" fmla="*/ 3777308 w 4193197"/>
              <a:gd name="connsiteY10" fmla="*/ 1501095 h 4732613"/>
              <a:gd name="connsiteX11" fmla="*/ 2185723 w 4193197"/>
              <a:gd name="connsiteY11" fmla="*/ 38 h 4732613"/>
              <a:gd name="connsiteX12" fmla="*/ 734030 w 4193197"/>
              <a:gd name="connsiteY12" fmla="*/ 949391 h 4732613"/>
              <a:gd name="connsiteX13" fmla="*/ 1201500 w 4193197"/>
              <a:gd name="connsiteY13" fmla="*/ 2874269 h 4732613"/>
              <a:gd name="connsiteX14" fmla="*/ 0 w 4193197"/>
              <a:gd name="connsiteY14" fmla="*/ 4732613 h 4732613"/>
              <a:gd name="connsiteX0" fmla="*/ 2171154 w 4193197"/>
              <a:gd name="connsiteY0" fmla="*/ 2793543 h 4732613"/>
              <a:gd name="connsiteX1" fmla="*/ 2357263 w 4193197"/>
              <a:gd name="connsiteY1" fmla="*/ 3138467 h 4732613"/>
              <a:gd name="connsiteX2" fmla="*/ 2817602 w 4193197"/>
              <a:gd name="connsiteY2" fmla="*/ 3293369 h 4732613"/>
              <a:gd name="connsiteX3" fmla="*/ 3694648 w 4193197"/>
              <a:gd name="connsiteY3" fmla="*/ 3318714 h 4732613"/>
              <a:gd name="connsiteX4" fmla="*/ 3739953 w 4193197"/>
              <a:gd name="connsiteY4" fmla="*/ 2863915 h 4732613"/>
              <a:gd name="connsiteX5" fmla="*/ 3894780 w 4193197"/>
              <a:gd name="connsiteY5" fmla="*/ 2718532 h 4732613"/>
              <a:gd name="connsiteX6" fmla="*/ 3849533 w 4193197"/>
              <a:gd name="connsiteY6" fmla="*/ 2632168 h 4732613"/>
              <a:gd name="connsiteX7" fmla="*/ 3937577 w 4193197"/>
              <a:gd name="connsiteY7" fmla="*/ 2536090 h 4732613"/>
              <a:gd name="connsiteX8" fmla="*/ 3870902 w 4193197"/>
              <a:gd name="connsiteY8" fmla="*/ 2327368 h 4732613"/>
              <a:gd name="connsiteX9" fmla="*/ 4193179 w 4193197"/>
              <a:gd name="connsiteY9" fmla="*/ 2117819 h 4732613"/>
              <a:gd name="connsiteX10" fmla="*/ 3777308 w 4193197"/>
              <a:gd name="connsiteY10" fmla="*/ 1501095 h 4732613"/>
              <a:gd name="connsiteX11" fmla="*/ 2185723 w 4193197"/>
              <a:gd name="connsiteY11" fmla="*/ 38 h 4732613"/>
              <a:gd name="connsiteX12" fmla="*/ 734030 w 4193197"/>
              <a:gd name="connsiteY12" fmla="*/ 949391 h 4732613"/>
              <a:gd name="connsiteX13" fmla="*/ 1201500 w 4193197"/>
              <a:gd name="connsiteY13" fmla="*/ 2874269 h 4732613"/>
              <a:gd name="connsiteX14" fmla="*/ 0 w 4193197"/>
              <a:gd name="connsiteY14" fmla="*/ 4732613 h 47326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193197" h="4732613">
                <a:moveTo>
                  <a:pt x="2171154" y="2793543"/>
                </a:moveTo>
                <a:cubicBezTo>
                  <a:pt x="2171137" y="2796491"/>
                  <a:pt x="2241171" y="3055163"/>
                  <a:pt x="2357263" y="3138467"/>
                </a:cubicBezTo>
                <a:cubicBezTo>
                  <a:pt x="2473355" y="3221771"/>
                  <a:pt x="2602241" y="3253280"/>
                  <a:pt x="2817602" y="3293369"/>
                </a:cubicBezTo>
                <a:cubicBezTo>
                  <a:pt x="3120276" y="3326939"/>
                  <a:pt x="3353266" y="3509048"/>
                  <a:pt x="3694648" y="3318714"/>
                </a:cubicBezTo>
                <a:cubicBezTo>
                  <a:pt x="3836971" y="3193620"/>
                  <a:pt x="3740754" y="3068524"/>
                  <a:pt x="3739953" y="2863915"/>
                </a:cubicBezTo>
                <a:cubicBezTo>
                  <a:pt x="3775679" y="2763640"/>
                  <a:pt x="3886456" y="2819891"/>
                  <a:pt x="3894780" y="2718532"/>
                </a:cubicBezTo>
                <a:cubicBezTo>
                  <a:pt x="3894481" y="2664225"/>
                  <a:pt x="3872007" y="2665768"/>
                  <a:pt x="3849533" y="2632168"/>
                </a:cubicBezTo>
                <a:cubicBezTo>
                  <a:pt x="3878881" y="2600142"/>
                  <a:pt x="3931042" y="2590928"/>
                  <a:pt x="3937577" y="2536090"/>
                </a:cubicBezTo>
                <a:cubicBezTo>
                  <a:pt x="3940460" y="2476644"/>
                  <a:pt x="3869273" y="2411520"/>
                  <a:pt x="3870902" y="2327368"/>
                </a:cubicBezTo>
                <a:cubicBezTo>
                  <a:pt x="3906766" y="2246916"/>
                  <a:pt x="4161291" y="2257906"/>
                  <a:pt x="4193179" y="2117819"/>
                </a:cubicBezTo>
                <a:cubicBezTo>
                  <a:pt x="4196354" y="1985132"/>
                  <a:pt x="3794012" y="1784857"/>
                  <a:pt x="3777308" y="1501095"/>
                </a:cubicBezTo>
                <a:cubicBezTo>
                  <a:pt x="3788793" y="-21000"/>
                  <a:pt x="2469554" y="2993"/>
                  <a:pt x="2185723" y="38"/>
                </a:cubicBezTo>
                <a:cubicBezTo>
                  <a:pt x="1850254" y="-3455"/>
                  <a:pt x="986143" y="238773"/>
                  <a:pt x="734030" y="949391"/>
                </a:cubicBezTo>
                <a:cubicBezTo>
                  <a:pt x="415922" y="2116797"/>
                  <a:pt x="1089409" y="2188910"/>
                  <a:pt x="1201500" y="2874269"/>
                </a:cubicBezTo>
                <a:cubicBezTo>
                  <a:pt x="1152798" y="3891015"/>
                  <a:pt x="200250" y="4412113"/>
                  <a:pt x="0" y="4732613"/>
                </a:cubicBezTo>
              </a:path>
            </a:pathLst>
          </a:custGeom>
          <a:ln w="63500">
            <a:solidFill>
              <a:schemeClr val="bg1"/>
            </a:solidFill>
          </a:ln>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sz="1200"/>
          </a:p>
        </p:txBody>
      </p:sp>
      <p:sp>
        <p:nvSpPr>
          <p:cNvPr id="62" name="Text Placeholder 13">
            <a:extLst>
              <a:ext uri="{FF2B5EF4-FFF2-40B4-BE49-F238E27FC236}">
                <a16:creationId xmlns:a16="http://schemas.microsoft.com/office/drawing/2014/main" xmlns="" id="{1B48F4EC-59D2-483A-B195-CA33287DED31}"/>
              </a:ext>
            </a:extLst>
          </p:cNvPr>
          <p:cNvSpPr txBox="1">
            <a:spLocks/>
          </p:cNvSpPr>
          <p:nvPr/>
        </p:nvSpPr>
        <p:spPr>
          <a:xfrm>
            <a:off x="4917651" y="476071"/>
            <a:ext cx="3402379" cy="944933"/>
          </a:xfrm>
          <a:prstGeom prst="rect">
            <a:avLst/>
          </a:prstGeom>
        </p:spPr>
        <p:txBody>
          <a:bodyPr anchor="ctr"/>
          <a:lst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80000"/>
              </a:lnSpc>
              <a:buNone/>
            </a:pPr>
            <a:r>
              <a:rPr lang="en" sz="3600">
                <a:solidFill>
                  <a:schemeClr val="bg1"/>
                </a:solidFill>
                <a:latin typeface="Cambria" pitchFamily="18" charset="0"/>
                <a:ea typeface="Cambria" pitchFamily="18" charset="0"/>
              </a:rPr>
              <a:t>1. TRÍCH DẪN</a:t>
            </a:r>
            <a:endParaRPr lang="en-US" altLang="ko-KR" sz="3600" b="1" dirty="0">
              <a:solidFill>
                <a:schemeClr val="bg1"/>
              </a:solidFill>
              <a:latin typeface="Cambria" pitchFamily="18" charset="0"/>
              <a:ea typeface="Cambria" pitchFamily="18" charset="0"/>
              <a:cs typeface="Arial" pitchFamily="34" charset="0"/>
            </a:endParaRPr>
          </a:p>
        </p:txBody>
      </p:sp>
      <p:sp>
        <p:nvSpPr>
          <p:cNvPr id="24" name="TextBox 23">
            <a:extLst>
              <a:ext uri="{FF2B5EF4-FFF2-40B4-BE49-F238E27FC236}">
                <a16:creationId xmlns:a16="http://schemas.microsoft.com/office/drawing/2014/main" xmlns="" id="{1A1D271C-7A39-26BB-DCBF-428FA714A33B}"/>
              </a:ext>
            </a:extLst>
          </p:cNvPr>
          <p:cNvSpPr txBox="1"/>
          <p:nvPr/>
        </p:nvSpPr>
        <p:spPr>
          <a:xfrm>
            <a:off x="5071411" y="1473052"/>
            <a:ext cx="3528172" cy="3323987"/>
          </a:xfrm>
          <a:prstGeom prst="rect">
            <a:avLst/>
          </a:prstGeom>
          <a:noFill/>
        </p:spPr>
        <p:txBody>
          <a:bodyPr wrap="square">
            <a:spAutoFit/>
          </a:bodyPr>
          <a:lstStyle/>
          <a:p>
            <a:pPr algn="just">
              <a:lnSpc>
                <a:spcPct val="150000"/>
              </a:lnSpc>
            </a:pPr>
            <a:r>
              <a:rPr lang="en-US" sz="2000" dirty="0">
                <a:solidFill>
                  <a:schemeClr val="bg1"/>
                </a:solidFill>
                <a:latin typeface="Cambria" pitchFamily="18" charset="0"/>
                <a:ea typeface="Cambria" pitchFamily="18" charset="0"/>
                <a:cs typeface="Times New Roman" panose="02020603050405020304" pitchFamily="18" charset="0"/>
              </a:rPr>
              <a:t>Trong </a:t>
            </a:r>
            <a:r>
              <a:rPr lang="en-US" sz="2000" dirty="0" err="1">
                <a:solidFill>
                  <a:schemeClr val="bg1"/>
                </a:solidFill>
                <a:latin typeface="Cambria" pitchFamily="18" charset="0"/>
                <a:ea typeface="Cambria" pitchFamily="18" charset="0"/>
                <a:cs typeface="Times New Roman" panose="02020603050405020304" pitchFamily="18" charset="0"/>
              </a:rPr>
              <a:t>tiểu</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luận</a:t>
            </a:r>
            <a:r>
              <a:rPr lang="en-US" sz="2000" dirty="0">
                <a:solidFill>
                  <a:schemeClr val="bg1"/>
                </a:solidFill>
                <a:latin typeface="Cambria" pitchFamily="18" charset="0"/>
                <a:ea typeface="Cambria" pitchFamily="18" charset="0"/>
                <a:cs typeface="Times New Roman" panose="02020603050405020304" pitchFamily="18" charset="0"/>
              </a:rPr>
              <a:t> hay </a:t>
            </a:r>
            <a:r>
              <a:rPr lang="en-US" sz="2000" dirty="0" err="1">
                <a:solidFill>
                  <a:schemeClr val="bg1"/>
                </a:solidFill>
                <a:latin typeface="Cambria" pitchFamily="18" charset="0"/>
                <a:ea typeface="Cambria" pitchFamily="18" charset="0"/>
                <a:cs typeface="Times New Roman" panose="02020603050405020304" pitchFamily="18" charset="0"/>
              </a:rPr>
              <a:t>báo</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cáo</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nghiên</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cứu</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việc</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trích</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dẫn</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giúp</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đảm</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bảo</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độ</a:t>
            </a:r>
            <a:r>
              <a:rPr lang="en-US" sz="2000" dirty="0">
                <a:solidFill>
                  <a:schemeClr val="bg1"/>
                </a:solidFill>
                <a:latin typeface="Cambria" pitchFamily="18" charset="0"/>
                <a:ea typeface="Cambria" pitchFamily="18" charset="0"/>
                <a:cs typeface="Times New Roman" panose="02020603050405020304" pitchFamily="18" charset="0"/>
              </a:rPr>
              <a:t> tin </a:t>
            </a:r>
            <a:r>
              <a:rPr lang="en-US" sz="2000" dirty="0" err="1">
                <a:solidFill>
                  <a:schemeClr val="bg1"/>
                </a:solidFill>
                <a:latin typeface="Cambria" pitchFamily="18" charset="0"/>
                <a:ea typeface="Cambria" pitchFamily="18" charset="0"/>
                <a:cs typeface="Times New Roman" panose="02020603050405020304" pitchFamily="18" charset="0"/>
              </a:rPr>
              <a:t>cậy</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sự</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minh</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bạch</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tránh</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tình</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trạng</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đạo</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văn</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đồng</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thời</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cho</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phép</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người</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đọc</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theo</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dõi</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và</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tìm</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được</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nguồn</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trích</a:t>
            </a:r>
            <a:r>
              <a:rPr lang="en-US" sz="2000" dirty="0">
                <a:solidFill>
                  <a:schemeClr val="bg1"/>
                </a:solidFill>
                <a:latin typeface="Cambria" pitchFamily="18" charset="0"/>
                <a:ea typeface="Cambria" pitchFamily="18" charset="0"/>
                <a:cs typeface="Times New Roman" panose="02020603050405020304" pitchFamily="18" charset="0"/>
              </a:rPr>
              <a:t> </a:t>
            </a:r>
            <a:r>
              <a:rPr lang="en-US" sz="2000" dirty="0" err="1">
                <a:solidFill>
                  <a:schemeClr val="bg1"/>
                </a:solidFill>
                <a:latin typeface="Cambria" pitchFamily="18" charset="0"/>
                <a:ea typeface="Cambria" pitchFamily="18" charset="0"/>
                <a:cs typeface="Times New Roman" panose="02020603050405020304" pitchFamily="18" charset="0"/>
              </a:rPr>
              <a:t>dẫn</a:t>
            </a:r>
            <a:r>
              <a:rPr lang="en-US" sz="2000" dirty="0">
                <a:solidFill>
                  <a:schemeClr val="bg1"/>
                </a:solidFill>
                <a:latin typeface="Cambria" pitchFamily="18" charset="0"/>
                <a:ea typeface="Cambria" pitchFamily="18" charset="0"/>
                <a:cs typeface="Times New Roman" panose="02020603050405020304" pitchFamily="18" charset="0"/>
              </a:rPr>
              <a:t>. </a:t>
            </a:r>
          </a:p>
        </p:txBody>
      </p:sp>
    </p:spTree>
    <p:extLst>
      <p:ext uri="{BB962C8B-B14F-4D97-AF65-F5344CB8AC3E}">
        <p14:creationId xmlns:p14="http://schemas.microsoft.com/office/powerpoint/2010/main" val="3002529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2"/>
                                        </p:tgtEl>
                                        <p:attrNameLst>
                                          <p:attrName>style.visibility</p:attrName>
                                        </p:attrNameLst>
                                      </p:cBhvr>
                                      <p:to>
                                        <p:strVal val="visible"/>
                                      </p:to>
                                    </p:set>
                                    <p:animEffect transition="in" filter="barn(inVertical)">
                                      <p:cBhvr>
                                        <p:cTn id="7" dur="500"/>
                                        <p:tgtEl>
                                          <p:spTgt spid="62"/>
                                        </p:tgtEl>
                                      </p:cBhvr>
                                    </p:animEffect>
                                  </p:childTnLst>
                                </p:cTn>
                              </p:par>
                            </p:childTnLst>
                          </p:cTn>
                        </p:par>
                        <p:par>
                          <p:cTn id="8" fill="hold">
                            <p:stCondLst>
                              <p:cond delay="500"/>
                            </p:stCondLst>
                            <p:childTnLst>
                              <p:par>
                                <p:cTn id="9" presetID="14" presetClass="entr" presetSubtype="10" fill="hold" grpId="0" nodeType="afterEffect">
                                  <p:stCondLst>
                                    <p:cond delay="0"/>
                                  </p:stCondLst>
                                  <p:childTnLst>
                                    <p:set>
                                      <p:cBhvr>
                                        <p:cTn id="10" dur="1" fill="hold">
                                          <p:stCondLst>
                                            <p:cond delay="0"/>
                                          </p:stCondLst>
                                        </p:cTn>
                                        <p:tgtEl>
                                          <p:spTgt spid="24"/>
                                        </p:tgtEl>
                                        <p:attrNameLst>
                                          <p:attrName>style.visibility</p:attrName>
                                        </p:attrNameLst>
                                      </p:cBhvr>
                                      <p:to>
                                        <p:strVal val="visible"/>
                                      </p:to>
                                    </p:set>
                                    <p:animEffect transition="in" filter="randombar(horizontal)">
                                      <p:cBhvr>
                                        <p:cTn id="11"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p:bldP spid="2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3509126" y="2410132"/>
            <a:ext cx="2355035" cy="2657989"/>
            <a:chOff x="384325" y="668774"/>
            <a:chExt cx="3887639" cy="4387748"/>
          </a:xfrm>
        </p:grpSpPr>
        <p:grpSp>
          <p:nvGrpSpPr>
            <p:cNvPr id="27" name="Group 26">
              <a:extLst>
                <a:ext uri="{FF2B5EF4-FFF2-40B4-BE49-F238E27FC236}">
                  <a16:creationId xmlns:a16="http://schemas.microsoft.com/office/drawing/2014/main" xmlns="" id="{9B43E3A5-0AC5-4881-A41D-5ECAEBEB959D}"/>
                </a:ext>
              </a:extLst>
            </p:cNvPr>
            <p:cNvGrpSpPr/>
            <p:nvPr/>
          </p:nvGrpSpPr>
          <p:grpSpPr>
            <a:xfrm rot="19540464" flipH="1">
              <a:off x="1643728" y="1153670"/>
              <a:ext cx="1673252" cy="1890670"/>
              <a:chOff x="5058868" y="232127"/>
              <a:chExt cx="8510867" cy="9616730"/>
            </a:xfrm>
            <a:noFill/>
            <a:effectLst/>
          </p:grpSpPr>
          <p:sp>
            <p:nvSpPr>
              <p:cNvPr id="28" name="Freeform: Shape 27">
                <a:extLst>
                  <a:ext uri="{FF2B5EF4-FFF2-40B4-BE49-F238E27FC236}">
                    <a16:creationId xmlns:a16="http://schemas.microsoft.com/office/drawing/2014/main" xmlns="" id="{D019CCE9-DC01-419C-86FA-A0ED71918D54}"/>
                  </a:ext>
                </a:extLst>
              </p:cNvPr>
              <p:cNvSpPr/>
              <p:nvPr/>
            </p:nvSpPr>
            <p:spPr>
              <a:xfrm rot="211266">
                <a:off x="12057075" y="8529782"/>
                <a:ext cx="1052701" cy="1319075"/>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grp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29" name="Freeform: Shape 28">
                <a:extLst>
                  <a:ext uri="{FF2B5EF4-FFF2-40B4-BE49-F238E27FC236}">
                    <a16:creationId xmlns:a16="http://schemas.microsoft.com/office/drawing/2014/main" xmlns="" id="{CA916EBE-533D-44F2-90B0-BBAD364F774E}"/>
                  </a:ext>
                </a:extLst>
              </p:cNvPr>
              <p:cNvSpPr/>
              <p:nvPr/>
            </p:nvSpPr>
            <p:spPr>
              <a:xfrm>
                <a:off x="9174410" y="6905986"/>
                <a:ext cx="3333521" cy="1613815"/>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grp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53" name="Freeform: Shape 52">
                <a:extLst>
                  <a:ext uri="{FF2B5EF4-FFF2-40B4-BE49-F238E27FC236}">
                    <a16:creationId xmlns:a16="http://schemas.microsoft.com/office/drawing/2014/main" xmlns="" id="{2C09FC54-272A-4C2E-8209-1AC8BF3C0689}"/>
                  </a:ext>
                </a:extLst>
              </p:cNvPr>
              <p:cNvSpPr/>
              <p:nvPr/>
            </p:nvSpPr>
            <p:spPr>
              <a:xfrm rot="21242778">
                <a:off x="5058868" y="5449696"/>
                <a:ext cx="1132616"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grp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4" name="Freeform: Shape 53">
                <a:extLst>
                  <a:ext uri="{FF2B5EF4-FFF2-40B4-BE49-F238E27FC236}">
                    <a16:creationId xmlns:a16="http://schemas.microsoft.com/office/drawing/2014/main" xmlns="" id="{8F0892D1-51D6-498E-A966-42379307893D}"/>
                  </a:ext>
                </a:extLst>
              </p:cNvPr>
              <p:cNvSpPr/>
              <p:nvPr/>
            </p:nvSpPr>
            <p:spPr>
              <a:xfrm rot="21560731">
                <a:off x="5986132" y="5045483"/>
                <a:ext cx="1586465" cy="2373440"/>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grp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5" name="Freeform: Shape 54">
                <a:extLst>
                  <a:ext uri="{FF2B5EF4-FFF2-40B4-BE49-F238E27FC236}">
                    <a16:creationId xmlns:a16="http://schemas.microsoft.com/office/drawing/2014/main" xmlns="" id="{7805A45A-FC86-40AA-A77F-4CC3BBAB2AAD}"/>
                  </a:ext>
                </a:extLst>
              </p:cNvPr>
              <p:cNvSpPr/>
              <p:nvPr/>
            </p:nvSpPr>
            <p:spPr>
              <a:xfrm rot="338128">
                <a:off x="10038933" y="3258550"/>
                <a:ext cx="3530802" cy="3853063"/>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grp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6" name="Freeform: Shape 55">
                <a:extLst>
                  <a:ext uri="{FF2B5EF4-FFF2-40B4-BE49-F238E27FC236}">
                    <a16:creationId xmlns:a16="http://schemas.microsoft.com/office/drawing/2014/main" xmlns="" id="{996221DD-5CBE-4D71-83DC-3FECBF28D9B7}"/>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grp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57" name="Freeform: Shape 56">
                <a:extLst>
                  <a:ext uri="{FF2B5EF4-FFF2-40B4-BE49-F238E27FC236}">
                    <a16:creationId xmlns:a16="http://schemas.microsoft.com/office/drawing/2014/main" xmlns="" id="{943CBB6E-0BC6-410C-B987-08341935D62A}"/>
                  </a:ext>
                </a:extLst>
              </p:cNvPr>
              <p:cNvSpPr/>
              <p:nvPr/>
            </p:nvSpPr>
            <p:spPr>
              <a:xfrm rot="104369">
                <a:off x="7704536" y="232127"/>
                <a:ext cx="2543812" cy="6474119"/>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grp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grpSp>
        <p:sp>
          <p:nvSpPr>
            <p:cNvPr id="35" name="Freeform 2">
              <a:extLst>
                <a:ext uri="{FF2B5EF4-FFF2-40B4-BE49-F238E27FC236}">
                  <a16:creationId xmlns:a16="http://schemas.microsoft.com/office/drawing/2014/main" xmlns="" id="{1085625E-8547-4328-8161-61534E445C6E}"/>
                </a:ext>
              </a:extLst>
            </p:cNvPr>
            <p:cNvSpPr/>
            <p:nvPr/>
          </p:nvSpPr>
          <p:spPr>
            <a:xfrm>
              <a:off x="384325" y="668774"/>
              <a:ext cx="3887639" cy="4387748"/>
            </a:xfrm>
            <a:custGeom>
              <a:avLst/>
              <a:gdLst>
                <a:gd name="connsiteX0" fmla="*/ 2428875 w 4000500"/>
                <a:gd name="connsiteY0" fmla="*/ 3952875 h 4600575"/>
                <a:gd name="connsiteX1" fmla="*/ 2628900 w 4000500"/>
                <a:gd name="connsiteY1" fmla="*/ 3257550 h 4600575"/>
                <a:gd name="connsiteX2" fmla="*/ 3533775 w 4000500"/>
                <a:gd name="connsiteY2" fmla="*/ 3314700 h 4600575"/>
                <a:gd name="connsiteX3" fmla="*/ 3543300 w 4000500"/>
                <a:gd name="connsiteY3" fmla="*/ 2847975 h 4600575"/>
                <a:gd name="connsiteX4" fmla="*/ 3724275 w 4000500"/>
                <a:gd name="connsiteY4" fmla="*/ 2705100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28900 w 4000500"/>
                <a:gd name="connsiteY1" fmla="*/ 3257550 h 4600575"/>
                <a:gd name="connsiteX2" fmla="*/ 3509921 w 4000500"/>
                <a:gd name="connsiteY2" fmla="*/ 3306749 h 4600575"/>
                <a:gd name="connsiteX3" fmla="*/ 3543300 w 4000500"/>
                <a:gd name="connsiteY3" fmla="*/ 2847975 h 4600575"/>
                <a:gd name="connsiteX4" fmla="*/ 3724275 w 4000500"/>
                <a:gd name="connsiteY4" fmla="*/ 2705100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28900 w 4000500"/>
                <a:gd name="connsiteY1" fmla="*/ 3257550 h 4600575"/>
                <a:gd name="connsiteX2" fmla="*/ 3509921 w 4000500"/>
                <a:gd name="connsiteY2" fmla="*/ 3306749 h 4600575"/>
                <a:gd name="connsiteX3" fmla="*/ 3543300 w 4000500"/>
                <a:gd name="connsiteY3" fmla="*/ 2847975 h 4600575"/>
                <a:gd name="connsiteX4" fmla="*/ 3724275 w 4000500"/>
                <a:gd name="connsiteY4" fmla="*/ 2705100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28900 w 4000500"/>
                <a:gd name="connsiteY1" fmla="*/ 3257550 h 4600575"/>
                <a:gd name="connsiteX2" fmla="*/ 3509921 w 4000500"/>
                <a:gd name="connsiteY2" fmla="*/ 3306749 h 4600575"/>
                <a:gd name="connsiteX3" fmla="*/ 3563178 w 4000500"/>
                <a:gd name="connsiteY3" fmla="*/ 2847975 h 4600575"/>
                <a:gd name="connsiteX4" fmla="*/ 3724275 w 4000500"/>
                <a:gd name="connsiteY4" fmla="*/ 2705100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28900 w 4000500"/>
                <a:gd name="connsiteY1" fmla="*/ 3257550 h 4600575"/>
                <a:gd name="connsiteX2" fmla="*/ 3509921 w 4000500"/>
                <a:gd name="connsiteY2" fmla="*/ 3306749 h 4600575"/>
                <a:gd name="connsiteX3" fmla="*/ 3563178 w 4000500"/>
                <a:gd name="connsiteY3" fmla="*/ 2847975 h 4600575"/>
                <a:gd name="connsiteX4" fmla="*/ 3724275 w 4000500"/>
                <a:gd name="connsiteY4" fmla="*/ 2705100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28900 w 4000500"/>
                <a:gd name="connsiteY1" fmla="*/ 3257550 h 4600575"/>
                <a:gd name="connsiteX2" fmla="*/ 3509921 w 4000500"/>
                <a:gd name="connsiteY2" fmla="*/ 3306749 h 4600575"/>
                <a:gd name="connsiteX3" fmla="*/ 3563178 w 4000500"/>
                <a:gd name="connsiteY3" fmla="*/ 2847975 h 4600575"/>
                <a:gd name="connsiteX4" fmla="*/ 3724275 w 4000500"/>
                <a:gd name="connsiteY4" fmla="*/ 2705100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28900 w 4000500"/>
                <a:gd name="connsiteY1" fmla="*/ 3257550 h 4600575"/>
                <a:gd name="connsiteX2" fmla="*/ 3509921 w 4000500"/>
                <a:gd name="connsiteY2" fmla="*/ 3306749 h 4600575"/>
                <a:gd name="connsiteX3" fmla="*/ 3563178 w 4000500"/>
                <a:gd name="connsiteY3" fmla="*/ 2847975 h 4600575"/>
                <a:gd name="connsiteX4" fmla="*/ 3724275 w 4000500"/>
                <a:gd name="connsiteY4" fmla="*/ 2705100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63178 w 4000500"/>
                <a:gd name="connsiteY3" fmla="*/ 2847975 h 4600575"/>
                <a:gd name="connsiteX4" fmla="*/ 3724275 w 4000500"/>
                <a:gd name="connsiteY4" fmla="*/ 2705100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63178 w 4000500"/>
                <a:gd name="connsiteY3" fmla="*/ 2847975 h 4600575"/>
                <a:gd name="connsiteX4" fmla="*/ 3724275 w 4000500"/>
                <a:gd name="connsiteY4" fmla="*/ 2705100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63178 w 4000500"/>
                <a:gd name="connsiteY3" fmla="*/ 2847975 h 4600575"/>
                <a:gd name="connsiteX4" fmla="*/ 3724275 w 4000500"/>
                <a:gd name="connsiteY4" fmla="*/ 2705100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63178 w 4000500"/>
                <a:gd name="connsiteY3" fmla="*/ 2847975 h 4600575"/>
                <a:gd name="connsiteX4" fmla="*/ 3724275 w 4000500"/>
                <a:gd name="connsiteY4" fmla="*/ 2705100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55226 w 4000500"/>
                <a:gd name="connsiteY3" fmla="*/ 2851950 h 4600575"/>
                <a:gd name="connsiteX4" fmla="*/ 3724275 w 4000500"/>
                <a:gd name="connsiteY4" fmla="*/ 2705100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55226 w 4000500"/>
                <a:gd name="connsiteY3" fmla="*/ 2851950 h 4600575"/>
                <a:gd name="connsiteX4" fmla="*/ 3631427 w 4000500"/>
                <a:gd name="connsiteY4" fmla="*/ 2800019 h 4600575"/>
                <a:gd name="connsiteX5" fmla="*/ 3724275 w 4000500"/>
                <a:gd name="connsiteY5" fmla="*/ 2705100 h 4600575"/>
                <a:gd name="connsiteX6" fmla="*/ 3629025 w 4000500"/>
                <a:gd name="connsiteY6" fmla="*/ 2600325 h 4600575"/>
                <a:gd name="connsiteX7" fmla="*/ 3752850 w 4000500"/>
                <a:gd name="connsiteY7" fmla="*/ 2524125 h 4600575"/>
                <a:gd name="connsiteX8" fmla="*/ 3686175 w 4000500"/>
                <a:gd name="connsiteY8" fmla="*/ 2295525 h 4600575"/>
                <a:gd name="connsiteX9" fmla="*/ 4000500 w 4000500"/>
                <a:gd name="connsiteY9" fmla="*/ 2085975 h 4600575"/>
                <a:gd name="connsiteX10" fmla="*/ 3552825 w 4000500"/>
                <a:gd name="connsiteY10" fmla="*/ 1457325 h 4600575"/>
                <a:gd name="connsiteX11" fmla="*/ 2028825 w 4000500"/>
                <a:gd name="connsiteY11" fmla="*/ 0 h 4600575"/>
                <a:gd name="connsiteX12" fmla="*/ 533400 w 4000500"/>
                <a:gd name="connsiteY12" fmla="*/ 933450 h 4600575"/>
                <a:gd name="connsiteX13" fmla="*/ 1028700 w 4000500"/>
                <a:gd name="connsiteY13" fmla="*/ 2838450 h 4600575"/>
                <a:gd name="connsiteX14" fmla="*/ 0 w 4000500"/>
                <a:gd name="connsiteY14" fmla="*/ 4600575 h 4600575"/>
                <a:gd name="connsiteX15" fmla="*/ 0 w 4000500"/>
                <a:gd name="connsiteY15"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55226 w 4000500"/>
                <a:gd name="connsiteY3" fmla="*/ 2851950 h 4600575"/>
                <a:gd name="connsiteX4" fmla="*/ 3724275 w 4000500"/>
                <a:gd name="connsiteY4" fmla="*/ 2705100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55226 w 4000500"/>
                <a:gd name="connsiteY3" fmla="*/ 2851950 h 4600575"/>
                <a:gd name="connsiteX4" fmla="*/ 3712348 w 4000500"/>
                <a:gd name="connsiteY4" fmla="*/ 2709075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55226 w 4000500"/>
                <a:gd name="connsiteY3" fmla="*/ 2851950 h 4600575"/>
                <a:gd name="connsiteX4" fmla="*/ 3712348 w 4000500"/>
                <a:gd name="connsiteY4" fmla="*/ 2709075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55226 w 4000500"/>
                <a:gd name="connsiteY3" fmla="*/ 2851950 h 4600575"/>
                <a:gd name="connsiteX4" fmla="*/ 3712348 w 4000500"/>
                <a:gd name="connsiteY4" fmla="*/ 2709075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55226 w 4000500"/>
                <a:gd name="connsiteY3" fmla="*/ 2851950 h 4600575"/>
                <a:gd name="connsiteX4" fmla="*/ 3696446 w 4000500"/>
                <a:gd name="connsiteY4" fmla="*/ 2701124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55226 w 4000500"/>
                <a:gd name="connsiteY3" fmla="*/ 2851950 h 4600575"/>
                <a:gd name="connsiteX4" fmla="*/ 3696446 w 4000500"/>
                <a:gd name="connsiteY4" fmla="*/ 2701124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55226 w 4000500"/>
                <a:gd name="connsiteY3" fmla="*/ 2851950 h 4600575"/>
                <a:gd name="connsiteX4" fmla="*/ 3696446 w 4000500"/>
                <a:gd name="connsiteY4" fmla="*/ 2701124 h 4600575"/>
                <a:gd name="connsiteX5" fmla="*/ 3629025 w 4000500"/>
                <a:gd name="connsiteY5" fmla="*/ 2600325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55226 w 4000500"/>
                <a:gd name="connsiteY3" fmla="*/ 2851950 h 4600575"/>
                <a:gd name="connsiteX4" fmla="*/ 3696446 w 4000500"/>
                <a:gd name="connsiteY4" fmla="*/ 2701124 h 4600575"/>
                <a:gd name="connsiteX5" fmla="*/ 3664806 w 4000500"/>
                <a:gd name="connsiteY5" fmla="*/ 2620203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55226 w 4000500"/>
                <a:gd name="connsiteY3" fmla="*/ 2851950 h 4600575"/>
                <a:gd name="connsiteX4" fmla="*/ 3696446 w 4000500"/>
                <a:gd name="connsiteY4" fmla="*/ 2701124 h 4600575"/>
                <a:gd name="connsiteX5" fmla="*/ 3664806 w 4000500"/>
                <a:gd name="connsiteY5" fmla="*/ 2620203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55226 w 4000500"/>
                <a:gd name="connsiteY3" fmla="*/ 2851950 h 4600575"/>
                <a:gd name="connsiteX4" fmla="*/ 3696446 w 4000500"/>
                <a:gd name="connsiteY4" fmla="*/ 2701124 h 4600575"/>
                <a:gd name="connsiteX5" fmla="*/ 3664806 w 4000500"/>
                <a:gd name="connsiteY5" fmla="*/ 2620203 h 4600575"/>
                <a:gd name="connsiteX6" fmla="*/ 3752850 w 4000500"/>
                <a:gd name="connsiteY6" fmla="*/ 2524125 h 4600575"/>
                <a:gd name="connsiteX7" fmla="*/ 3686175 w 4000500"/>
                <a:gd name="connsiteY7" fmla="*/ 2295525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55226 w 4000500"/>
                <a:gd name="connsiteY3" fmla="*/ 2851950 h 4600575"/>
                <a:gd name="connsiteX4" fmla="*/ 3696446 w 4000500"/>
                <a:gd name="connsiteY4" fmla="*/ 2701124 h 4600575"/>
                <a:gd name="connsiteX5" fmla="*/ 3664806 w 4000500"/>
                <a:gd name="connsiteY5" fmla="*/ 2620203 h 4600575"/>
                <a:gd name="connsiteX6" fmla="*/ 3752850 w 4000500"/>
                <a:gd name="connsiteY6" fmla="*/ 2524125 h 4600575"/>
                <a:gd name="connsiteX7" fmla="*/ 3666297 w 4000500"/>
                <a:gd name="connsiteY7" fmla="*/ 2291549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55226 w 4000500"/>
                <a:gd name="connsiteY3" fmla="*/ 2851950 h 4600575"/>
                <a:gd name="connsiteX4" fmla="*/ 3696446 w 4000500"/>
                <a:gd name="connsiteY4" fmla="*/ 2701124 h 4600575"/>
                <a:gd name="connsiteX5" fmla="*/ 3664806 w 4000500"/>
                <a:gd name="connsiteY5" fmla="*/ 2620203 h 4600575"/>
                <a:gd name="connsiteX6" fmla="*/ 3752850 w 4000500"/>
                <a:gd name="connsiteY6" fmla="*/ 2524125 h 4600575"/>
                <a:gd name="connsiteX7" fmla="*/ 3666297 w 4000500"/>
                <a:gd name="connsiteY7" fmla="*/ 2291549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55226 w 4000500"/>
                <a:gd name="connsiteY3" fmla="*/ 2851950 h 4600575"/>
                <a:gd name="connsiteX4" fmla="*/ 3696446 w 4000500"/>
                <a:gd name="connsiteY4" fmla="*/ 2701124 h 4600575"/>
                <a:gd name="connsiteX5" fmla="*/ 3664806 w 4000500"/>
                <a:gd name="connsiteY5" fmla="*/ 2620203 h 4600575"/>
                <a:gd name="connsiteX6" fmla="*/ 3752850 w 4000500"/>
                <a:gd name="connsiteY6" fmla="*/ 2524125 h 4600575"/>
                <a:gd name="connsiteX7" fmla="*/ 3666297 w 4000500"/>
                <a:gd name="connsiteY7" fmla="*/ 2291549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00500"/>
                <a:gd name="connsiteY0" fmla="*/ 3952875 h 4600575"/>
                <a:gd name="connsiteX1" fmla="*/ 2632875 w 4000500"/>
                <a:gd name="connsiteY1" fmla="*/ 3281404 h 4600575"/>
                <a:gd name="connsiteX2" fmla="*/ 3509921 w 4000500"/>
                <a:gd name="connsiteY2" fmla="*/ 3306749 h 4600575"/>
                <a:gd name="connsiteX3" fmla="*/ 3555226 w 4000500"/>
                <a:gd name="connsiteY3" fmla="*/ 2851950 h 4600575"/>
                <a:gd name="connsiteX4" fmla="*/ 3696446 w 4000500"/>
                <a:gd name="connsiteY4" fmla="*/ 2701124 h 4600575"/>
                <a:gd name="connsiteX5" fmla="*/ 3664806 w 4000500"/>
                <a:gd name="connsiteY5" fmla="*/ 2620203 h 4600575"/>
                <a:gd name="connsiteX6" fmla="*/ 3752850 w 4000500"/>
                <a:gd name="connsiteY6" fmla="*/ 2524125 h 4600575"/>
                <a:gd name="connsiteX7" fmla="*/ 3666297 w 4000500"/>
                <a:gd name="connsiteY7" fmla="*/ 2291549 h 4600575"/>
                <a:gd name="connsiteX8" fmla="*/ 4000500 w 4000500"/>
                <a:gd name="connsiteY8" fmla="*/ 2085975 h 4600575"/>
                <a:gd name="connsiteX9" fmla="*/ 3552825 w 4000500"/>
                <a:gd name="connsiteY9" fmla="*/ 1457325 h 4600575"/>
                <a:gd name="connsiteX10" fmla="*/ 2028825 w 4000500"/>
                <a:gd name="connsiteY10" fmla="*/ 0 h 4600575"/>
                <a:gd name="connsiteX11" fmla="*/ 533400 w 4000500"/>
                <a:gd name="connsiteY11" fmla="*/ 933450 h 4600575"/>
                <a:gd name="connsiteX12" fmla="*/ 1028700 w 4000500"/>
                <a:gd name="connsiteY12" fmla="*/ 2838450 h 4600575"/>
                <a:gd name="connsiteX13" fmla="*/ 0 w 4000500"/>
                <a:gd name="connsiteY13" fmla="*/ 4600575 h 4600575"/>
                <a:gd name="connsiteX14" fmla="*/ 0 w 4000500"/>
                <a:gd name="connsiteY14" fmla="*/ 4600575 h 4600575"/>
                <a:gd name="connsiteX0" fmla="*/ 2428875 w 4012427"/>
                <a:gd name="connsiteY0" fmla="*/ 3952875 h 4600575"/>
                <a:gd name="connsiteX1" fmla="*/ 2632875 w 4012427"/>
                <a:gd name="connsiteY1" fmla="*/ 3281404 h 4600575"/>
                <a:gd name="connsiteX2" fmla="*/ 3509921 w 4012427"/>
                <a:gd name="connsiteY2" fmla="*/ 3306749 h 4600575"/>
                <a:gd name="connsiteX3" fmla="*/ 3555226 w 4012427"/>
                <a:gd name="connsiteY3" fmla="*/ 2851950 h 4600575"/>
                <a:gd name="connsiteX4" fmla="*/ 3696446 w 4012427"/>
                <a:gd name="connsiteY4" fmla="*/ 2701124 h 4600575"/>
                <a:gd name="connsiteX5" fmla="*/ 3664806 w 4012427"/>
                <a:gd name="connsiteY5" fmla="*/ 2620203 h 4600575"/>
                <a:gd name="connsiteX6" fmla="*/ 3752850 w 4012427"/>
                <a:gd name="connsiteY6" fmla="*/ 2524125 h 4600575"/>
                <a:gd name="connsiteX7" fmla="*/ 3666297 w 4012427"/>
                <a:gd name="connsiteY7" fmla="*/ 2291549 h 4600575"/>
                <a:gd name="connsiteX8" fmla="*/ 4012427 w 4012427"/>
                <a:gd name="connsiteY8" fmla="*/ 2157537 h 4600575"/>
                <a:gd name="connsiteX9" fmla="*/ 3552825 w 4012427"/>
                <a:gd name="connsiteY9" fmla="*/ 1457325 h 4600575"/>
                <a:gd name="connsiteX10" fmla="*/ 2028825 w 4012427"/>
                <a:gd name="connsiteY10" fmla="*/ 0 h 4600575"/>
                <a:gd name="connsiteX11" fmla="*/ 533400 w 4012427"/>
                <a:gd name="connsiteY11" fmla="*/ 933450 h 4600575"/>
                <a:gd name="connsiteX12" fmla="*/ 1028700 w 4012427"/>
                <a:gd name="connsiteY12" fmla="*/ 2838450 h 4600575"/>
                <a:gd name="connsiteX13" fmla="*/ 0 w 4012427"/>
                <a:gd name="connsiteY13" fmla="*/ 4600575 h 4600575"/>
                <a:gd name="connsiteX14" fmla="*/ 0 w 4012427"/>
                <a:gd name="connsiteY14" fmla="*/ 4600575 h 4600575"/>
                <a:gd name="connsiteX0" fmla="*/ 2428875 w 4012427"/>
                <a:gd name="connsiteY0" fmla="*/ 3952875 h 4600575"/>
                <a:gd name="connsiteX1" fmla="*/ 2632875 w 4012427"/>
                <a:gd name="connsiteY1" fmla="*/ 3281404 h 4600575"/>
                <a:gd name="connsiteX2" fmla="*/ 3509921 w 4012427"/>
                <a:gd name="connsiteY2" fmla="*/ 3306749 h 4600575"/>
                <a:gd name="connsiteX3" fmla="*/ 3555226 w 4012427"/>
                <a:gd name="connsiteY3" fmla="*/ 2851950 h 4600575"/>
                <a:gd name="connsiteX4" fmla="*/ 3696446 w 4012427"/>
                <a:gd name="connsiteY4" fmla="*/ 2701124 h 4600575"/>
                <a:gd name="connsiteX5" fmla="*/ 3664806 w 4012427"/>
                <a:gd name="connsiteY5" fmla="*/ 2620203 h 4600575"/>
                <a:gd name="connsiteX6" fmla="*/ 3752850 w 4012427"/>
                <a:gd name="connsiteY6" fmla="*/ 2524125 h 4600575"/>
                <a:gd name="connsiteX7" fmla="*/ 3666297 w 4012427"/>
                <a:gd name="connsiteY7" fmla="*/ 2291549 h 4600575"/>
                <a:gd name="connsiteX8" fmla="*/ 4012427 w 4012427"/>
                <a:gd name="connsiteY8" fmla="*/ 2157537 h 4600575"/>
                <a:gd name="connsiteX9" fmla="*/ 3552825 w 4012427"/>
                <a:gd name="connsiteY9" fmla="*/ 1457325 h 4600575"/>
                <a:gd name="connsiteX10" fmla="*/ 2028825 w 4012427"/>
                <a:gd name="connsiteY10" fmla="*/ 0 h 4600575"/>
                <a:gd name="connsiteX11" fmla="*/ 533400 w 4012427"/>
                <a:gd name="connsiteY11" fmla="*/ 933450 h 4600575"/>
                <a:gd name="connsiteX12" fmla="*/ 1028700 w 4012427"/>
                <a:gd name="connsiteY12" fmla="*/ 2838450 h 4600575"/>
                <a:gd name="connsiteX13" fmla="*/ 0 w 4012427"/>
                <a:gd name="connsiteY13" fmla="*/ 4600575 h 4600575"/>
                <a:gd name="connsiteX14" fmla="*/ 0 w 4012427"/>
                <a:gd name="connsiteY14" fmla="*/ 4600575 h 4600575"/>
                <a:gd name="connsiteX0" fmla="*/ 2428875 w 4024354"/>
                <a:gd name="connsiteY0" fmla="*/ 3952875 h 4600575"/>
                <a:gd name="connsiteX1" fmla="*/ 2632875 w 4024354"/>
                <a:gd name="connsiteY1" fmla="*/ 3281404 h 4600575"/>
                <a:gd name="connsiteX2" fmla="*/ 3509921 w 4024354"/>
                <a:gd name="connsiteY2" fmla="*/ 3306749 h 4600575"/>
                <a:gd name="connsiteX3" fmla="*/ 3555226 w 4024354"/>
                <a:gd name="connsiteY3" fmla="*/ 2851950 h 4600575"/>
                <a:gd name="connsiteX4" fmla="*/ 3696446 w 4024354"/>
                <a:gd name="connsiteY4" fmla="*/ 2701124 h 4600575"/>
                <a:gd name="connsiteX5" fmla="*/ 3664806 w 4024354"/>
                <a:gd name="connsiteY5" fmla="*/ 2620203 h 4600575"/>
                <a:gd name="connsiteX6" fmla="*/ 3752850 w 4024354"/>
                <a:gd name="connsiteY6" fmla="*/ 2524125 h 4600575"/>
                <a:gd name="connsiteX7" fmla="*/ 3666297 w 4024354"/>
                <a:gd name="connsiteY7" fmla="*/ 2291549 h 4600575"/>
                <a:gd name="connsiteX8" fmla="*/ 4024354 w 4024354"/>
                <a:gd name="connsiteY8" fmla="*/ 2097902 h 4600575"/>
                <a:gd name="connsiteX9" fmla="*/ 3552825 w 4024354"/>
                <a:gd name="connsiteY9" fmla="*/ 1457325 h 4600575"/>
                <a:gd name="connsiteX10" fmla="*/ 2028825 w 4024354"/>
                <a:gd name="connsiteY10" fmla="*/ 0 h 4600575"/>
                <a:gd name="connsiteX11" fmla="*/ 533400 w 4024354"/>
                <a:gd name="connsiteY11" fmla="*/ 933450 h 4600575"/>
                <a:gd name="connsiteX12" fmla="*/ 1028700 w 4024354"/>
                <a:gd name="connsiteY12" fmla="*/ 2838450 h 4600575"/>
                <a:gd name="connsiteX13" fmla="*/ 0 w 4024354"/>
                <a:gd name="connsiteY13" fmla="*/ 4600575 h 4600575"/>
                <a:gd name="connsiteX14" fmla="*/ 0 w 4024354"/>
                <a:gd name="connsiteY14" fmla="*/ 4600575 h 4600575"/>
                <a:gd name="connsiteX0" fmla="*/ 2428875 w 4008452"/>
                <a:gd name="connsiteY0" fmla="*/ 3952875 h 4600575"/>
                <a:gd name="connsiteX1" fmla="*/ 2632875 w 4008452"/>
                <a:gd name="connsiteY1" fmla="*/ 3281404 h 4600575"/>
                <a:gd name="connsiteX2" fmla="*/ 3509921 w 4008452"/>
                <a:gd name="connsiteY2" fmla="*/ 3306749 h 4600575"/>
                <a:gd name="connsiteX3" fmla="*/ 3555226 w 4008452"/>
                <a:gd name="connsiteY3" fmla="*/ 2851950 h 4600575"/>
                <a:gd name="connsiteX4" fmla="*/ 3696446 w 4008452"/>
                <a:gd name="connsiteY4" fmla="*/ 2701124 h 4600575"/>
                <a:gd name="connsiteX5" fmla="*/ 3664806 w 4008452"/>
                <a:gd name="connsiteY5" fmla="*/ 2620203 h 4600575"/>
                <a:gd name="connsiteX6" fmla="*/ 3752850 w 4008452"/>
                <a:gd name="connsiteY6" fmla="*/ 2524125 h 4600575"/>
                <a:gd name="connsiteX7" fmla="*/ 3666297 w 4008452"/>
                <a:gd name="connsiteY7" fmla="*/ 2291549 h 4600575"/>
                <a:gd name="connsiteX8" fmla="*/ 4008452 w 4008452"/>
                <a:gd name="connsiteY8" fmla="*/ 2105854 h 4600575"/>
                <a:gd name="connsiteX9" fmla="*/ 3552825 w 4008452"/>
                <a:gd name="connsiteY9" fmla="*/ 1457325 h 4600575"/>
                <a:gd name="connsiteX10" fmla="*/ 2028825 w 4008452"/>
                <a:gd name="connsiteY10" fmla="*/ 0 h 4600575"/>
                <a:gd name="connsiteX11" fmla="*/ 533400 w 4008452"/>
                <a:gd name="connsiteY11" fmla="*/ 933450 h 4600575"/>
                <a:gd name="connsiteX12" fmla="*/ 1028700 w 4008452"/>
                <a:gd name="connsiteY12" fmla="*/ 2838450 h 4600575"/>
                <a:gd name="connsiteX13" fmla="*/ 0 w 4008452"/>
                <a:gd name="connsiteY13" fmla="*/ 4600575 h 4600575"/>
                <a:gd name="connsiteX14" fmla="*/ 0 w 4008452"/>
                <a:gd name="connsiteY14" fmla="*/ 4600575 h 4600575"/>
                <a:gd name="connsiteX0" fmla="*/ 2428875 w 4008452"/>
                <a:gd name="connsiteY0" fmla="*/ 3952875 h 4600575"/>
                <a:gd name="connsiteX1" fmla="*/ 2632875 w 4008452"/>
                <a:gd name="connsiteY1" fmla="*/ 3281404 h 4600575"/>
                <a:gd name="connsiteX2" fmla="*/ 3509921 w 4008452"/>
                <a:gd name="connsiteY2" fmla="*/ 3306749 h 4600575"/>
                <a:gd name="connsiteX3" fmla="*/ 3555226 w 4008452"/>
                <a:gd name="connsiteY3" fmla="*/ 2851950 h 4600575"/>
                <a:gd name="connsiteX4" fmla="*/ 3696446 w 4008452"/>
                <a:gd name="connsiteY4" fmla="*/ 2701124 h 4600575"/>
                <a:gd name="connsiteX5" fmla="*/ 3664806 w 4008452"/>
                <a:gd name="connsiteY5" fmla="*/ 2620203 h 4600575"/>
                <a:gd name="connsiteX6" fmla="*/ 3752850 w 4008452"/>
                <a:gd name="connsiteY6" fmla="*/ 2524125 h 4600575"/>
                <a:gd name="connsiteX7" fmla="*/ 3666297 w 4008452"/>
                <a:gd name="connsiteY7" fmla="*/ 2291549 h 4600575"/>
                <a:gd name="connsiteX8" fmla="*/ 4008452 w 4008452"/>
                <a:gd name="connsiteY8" fmla="*/ 2105854 h 4600575"/>
                <a:gd name="connsiteX9" fmla="*/ 3552825 w 4008452"/>
                <a:gd name="connsiteY9" fmla="*/ 1457325 h 4600575"/>
                <a:gd name="connsiteX10" fmla="*/ 2028825 w 4008452"/>
                <a:gd name="connsiteY10" fmla="*/ 0 h 4600575"/>
                <a:gd name="connsiteX11" fmla="*/ 533400 w 4008452"/>
                <a:gd name="connsiteY11" fmla="*/ 933450 h 4600575"/>
                <a:gd name="connsiteX12" fmla="*/ 1028700 w 4008452"/>
                <a:gd name="connsiteY12" fmla="*/ 2838450 h 4600575"/>
                <a:gd name="connsiteX13" fmla="*/ 0 w 4008452"/>
                <a:gd name="connsiteY13" fmla="*/ 4600575 h 4600575"/>
                <a:gd name="connsiteX14" fmla="*/ 0 w 4008452"/>
                <a:gd name="connsiteY14" fmla="*/ 4600575 h 4600575"/>
                <a:gd name="connsiteX0" fmla="*/ 2428875 w 4008452"/>
                <a:gd name="connsiteY0" fmla="*/ 3952875 h 4600575"/>
                <a:gd name="connsiteX1" fmla="*/ 2632875 w 4008452"/>
                <a:gd name="connsiteY1" fmla="*/ 3281404 h 4600575"/>
                <a:gd name="connsiteX2" fmla="*/ 3509921 w 4008452"/>
                <a:gd name="connsiteY2" fmla="*/ 3306749 h 4600575"/>
                <a:gd name="connsiteX3" fmla="*/ 3555226 w 4008452"/>
                <a:gd name="connsiteY3" fmla="*/ 2851950 h 4600575"/>
                <a:gd name="connsiteX4" fmla="*/ 3696446 w 4008452"/>
                <a:gd name="connsiteY4" fmla="*/ 2701124 h 4600575"/>
                <a:gd name="connsiteX5" fmla="*/ 3664806 w 4008452"/>
                <a:gd name="connsiteY5" fmla="*/ 2620203 h 4600575"/>
                <a:gd name="connsiteX6" fmla="*/ 3752850 w 4008452"/>
                <a:gd name="connsiteY6" fmla="*/ 2524125 h 4600575"/>
                <a:gd name="connsiteX7" fmla="*/ 3686175 w 4008452"/>
                <a:gd name="connsiteY7" fmla="*/ 2315403 h 4600575"/>
                <a:gd name="connsiteX8" fmla="*/ 4008452 w 4008452"/>
                <a:gd name="connsiteY8" fmla="*/ 2105854 h 4600575"/>
                <a:gd name="connsiteX9" fmla="*/ 3552825 w 4008452"/>
                <a:gd name="connsiteY9" fmla="*/ 1457325 h 4600575"/>
                <a:gd name="connsiteX10" fmla="*/ 2028825 w 4008452"/>
                <a:gd name="connsiteY10" fmla="*/ 0 h 4600575"/>
                <a:gd name="connsiteX11" fmla="*/ 533400 w 4008452"/>
                <a:gd name="connsiteY11" fmla="*/ 933450 h 4600575"/>
                <a:gd name="connsiteX12" fmla="*/ 1028700 w 4008452"/>
                <a:gd name="connsiteY12" fmla="*/ 2838450 h 4600575"/>
                <a:gd name="connsiteX13" fmla="*/ 0 w 4008452"/>
                <a:gd name="connsiteY13" fmla="*/ 4600575 h 4600575"/>
                <a:gd name="connsiteX14" fmla="*/ 0 w 4008452"/>
                <a:gd name="connsiteY14" fmla="*/ 4600575 h 4600575"/>
                <a:gd name="connsiteX0" fmla="*/ 2428875 w 4008452"/>
                <a:gd name="connsiteY0" fmla="*/ 3952875 h 4600575"/>
                <a:gd name="connsiteX1" fmla="*/ 2632875 w 4008452"/>
                <a:gd name="connsiteY1" fmla="*/ 3281404 h 4600575"/>
                <a:gd name="connsiteX2" fmla="*/ 3509921 w 4008452"/>
                <a:gd name="connsiteY2" fmla="*/ 3306749 h 4600575"/>
                <a:gd name="connsiteX3" fmla="*/ 3555226 w 4008452"/>
                <a:gd name="connsiteY3" fmla="*/ 2851950 h 4600575"/>
                <a:gd name="connsiteX4" fmla="*/ 3696446 w 4008452"/>
                <a:gd name="connsiteY4" fmla="*/ 2701124 h 4600575"/>
                <a:gd name="connsiteX5" fmla="*/ 3664806 w 4008452"/>
                <a:gd name="connsiteY5" fmla="*/ 2620203 h 4600575"/>
                <a:gd name="connsiteX6" fmla="*/ 3752850 w 4008452"/>
                <a:gd name="connsiteY6" fmla="*/ 2524125 h 4600575"/>
                <a:gd name="connsiteX7" fmla="*/ 3686175 w 4008452"/>
                <a:gd name="connsiteY7" fmla="*/ 2315403 h 4600575"/>
                <a:gd name="connsiteX8" fmla="*/ 4008452 w 4008452"/>
                <a:gd name="connsiteY8" fmla="*/ 2105854 h 4600575"/>
                <a:gd name="connsiteX9" fmla="*/ 3552825 w 4008452"/>
                <a:gd name="connsiteY9" fmla="*/ 1457325 h 4600575"/>
                <a:gd name="connsiteX10" fmla="*/ 2028825 w 4008452"/>
                <a:gd name="connsiteY10" fmla="*/ 0 h 4600575"/>
                <a:gd name="connsiteX11" fmla="*/ 533400 w 4008452"/>
                <a:gd name="connsiteY11" fmla="*/ 933450 h 4600575"/>
                <a:gd name="connsiteX12" fmla="*/ 1028700 w 4008452"/>
                <a:gd name="connsiteY12" fmla="*/ 2838450 h 4600575"/>
                <a:gd name="connsiteX13" fmla="*/ 0 w 4008452"/>
                <a:gd name="connsiteY13" fmla="*/ 4600575 h 4600575"/>
                <a:gd name="connsiteX14" fmla="*/ 0 w 4008452"/>
                <a:gd name="connsiteY14" fmla="*/ 4600575 h 4600575"/>
                <a:gd name="connsiteX0" fmla="*/ 2428875 w 4008452"/>
                <a:gd name="connsiteY0" fmla="*/ 3952875 h 4600575"/>
                <a:gd name="connsiteX1" fmla="*/ 2632875 w 4008452"/>
                <a:gd name="connsiteY1" fmla="*/ 3281404 h 4600575"/>
                <a:gd name="connsiteX2" fmla="*/ 3509921 w 4008452"/>
                <a:gd name="connsiteY2" fmla="*/ 3306749 h 4600575"/>
                <a:gd name="connsiteX3" fmla="*/ 3555226 w 4008452"/>
                <a:gd name="connsiteY3" fmla="*/ 2851950 h 4600575"/>
                <a:gd name="connsiteX4" fmla="*/ 3696446 w 4008452"/>
                <a:gd name="connsiteY4" fmla="*/ 2701124 h 4600575"/>
                <a:gd name="connsiteX5" fmla="*/ 3664806 w 4008452"/>
                <a:gd name="connsiteY5" fmla="*/ 2620203 h 4600575"/>
                <a:gd name="connsiteX6" fmla="*/ 3752850 w 4008452"/>
                <a:gd name="connsiteY6" fmla="*/ 2524125 h 4600575"/>
                <a:gd name="connsiteX7" fmla="*/ 3686175 w 4008452"/>
                <a:gd name="connsiteY7" fmla="*/ 2315403 h 4600575"/>
                <a:gd name="connsiteX8" fmla="*/ 4008452 w 4008452"/>
                <a:gd name="connsiteY8" fmla="*/ 2105854 h 4600575"/>
                <a:gd name="connsiteX9" fmla="*/ 3552825 w 4008452"/>
                <a:gd name="connsiteY9" fmla="*/ 1457325 h 4600575"/>
                <a:gd name="connsiteX10" fmla="*/ 2028825 w 4008452"/>
                <a:gd name="connsiteY10" fmla="*/ 0 h 4600575"/>
                <a:gd name="connsiteX11" fmla="*/ 533400 w 4008452"/>
                <a:gd name="connsiteY11" fmla="*/ 933450 h 4600575"/>
                <a:gd name="connsiteX12" fmla="*/ 1028700 w 4008452"/>
                <a:gd name="connsiteY12" fmla="*/ 2838450 h 4600575"/>
                <a:gd name="connsiteX13" fmla="*/ 0 w 4008452"/>
                <a:gd name="connsiteY13" fmla="*/ 4600575 h 4600575"/>
                <a:gd name="connsiteX14" fmla="*/ 0 w 4008452"/>
                <a:gd name="connsiteY14" fmla="*/ 4600575 h 4600575"/>
                <a:gd name="connsiteX0" fmla="*/ 2428875 w 4008452"/>
                <a:gd name="connsiteY0" fmla="*/ 3952875 h 4600575"/>
                <a:gd name="connsiteX1" fmla="*/ 2632875 w 4008452"/>
                <a:gd name="connsiteY1" fmla="*/ 3281404 h 4600575"/>
                <a:gd name="connsiteX2" fmla="*/ 3509921 w 4008452"/>
                <a:gd name="connsiteY2" fmla="*/ 3306749 h 4600575"/>
                <a:gd name="connsiteX3" fmla="*/ 3555226 w 4008452"/>
                <a:gd name="connsiteY3" fmla="*/ 2851950 h 4600575"/>
                <a:gd name="connsiteX4" fmla="*/ 3696446 w 4008452"/>
                <a:gd name="connsiteY4" fmla="*/ 2701124 h 4600575"/>
                <a:gd name="connsiteX5" fmla="*/ 3664806 w 4008452"/>
                <a:gd name="connsiteY5" fmla="*/ 2620203 h 4600575"/>
                <a:gd name="connsiteX6" fmla="*/ 3752850 w 4008452"/>
                <a:gd name="connsiteY6" fmla="*/ 2524125 h 4600575"/>
                <a:gd name="connsiteX7" fmla="*/ 3686175 w 4008452"/>
                <a:gd name="connsiteY7" fmla="*/ 2315403 h 4600575"/>
                <a:gd name="connsiteX8" fmla="*/ 4008452 w 4008452"/>
                <a:gd name="connsiteY8" fmla="*/ 2105854 h 4600575"/>
                <a:gd name="connsiteX9" fmla="*/ 3592581 w 4008452"/>
                <a:gd name="connsiteY9" fmla="*/ 1489130 h 4600575"/>
                <a:gd name="connsiteX10" fmla="*/ 2028825 w 4008452"/>
                <a:gd name="connsiteY10" fmla="*/ 0 h 4600575"/>
                <a:gd name="connsiteX11" fmla="*/ 533400 w 4008452"/>
                <a:gd name="connsiteY11" fmla="*/ 933450 h 4600575"/>
                <a:gd name="connsiteX12" fmla="*/ 1028700 w 4008452"/>
                <a:gd name="connsiteY12" fmla="*/ 2838450 h 4600575"/>
                <a:gd name="connsiteX13" fmla="*/ 0 w 4008452"/>
                <a:gd name="connsiteY13" fmla="*/ 4600575 h 4600575"/>
                <a:gd name="connsiteX14" fmla="*/ 0 w 4008452"/>
                <a:gd name="connsiteY14" fmla="*/ 4600575 h 4600575"/>
                <a:gd name="connsiteX0" fmla="*/ 2428875 w 4008452"/>
                <a:gd name="connsiteY0" fmla="*/ 3952875 h 4600575"/>
                <a:gd name="connsiteX1" fmla="*/ 2632875 w 4008452"/>
                <a:gd name="connsiteY1" fmla="*/ 3281404 h 4600575"/>
                <a:gd name="connsiteX2" fmla="*/ 3509921 w 4008452"/>
                <a:gd name="connsiteY2" fmla="*/ 3306749 h 4600575"/>
                <a:gd name="connsiteX3" fmla="*/ 3555226 w 4008452"/>
                <a:gd name="connsiteY3" fmla="*/ 2851950 h 4600575"/>
                <a:gd name="connsiteX4" fmla="*/ 3696446 w 4008452"/>
                <a:gd name="connsiteY4" fmla="*/ 2701124 h 4600575"/>
                <a:gd name="connsiteX5" fmla="*/ 3664806 w 4008452"/>
                <a:gd name="connsiteY5" fmla="*/ 2620203 h 4600575"/>
                <a:gd name="connsiteX6" fmla="*/ 3752850 w 4008452"/>
                <a:gd name="connsiteY6" fmla="*/ 2524125 h 4600575"/>
                <a:gd name="connsiteX7" fmla="*/ 3686175 w 4008452"/>
                <a:gd name="connsiteY7" fmla="*/ 2315403 h 4600575"/>
                <a:gd name="connsiteX8" fmla="*/ 4008452 w 4008452"/>
                <a:gd name="connsiteY8" fmla="*/ 2105854 h 4600575"/>
                <a:gd name="connsiteX9" fmla="*/ 3592581 w 4008452"/>
                <a:gd name="connsiteY9" fmla="*/ 1489130 h 4600575"/>
                <a:gd name="connsiteX10" fmla="*/ 2028825 w 4008452"/>
                <a:gd name="connsiteY10" fmla="*/ 0 h 4600575"/>
                <a:gd name="connsiteX11" fmla="*/ 533400 w 4008452"/>
                <a:gd name="connsiteY11" fmla="*/ 933450 h 4600575"/>
                <a:gd name="connsiteX12" fmla="*/ 1028700 w 4008452"/>
                <a:gd name="connsiteY12" fmla="*/ 2838450 h 4600575"/>
                <a:gd name="connsiteX13" fmla="*/ 0 w 4008452"/>
                <a:gd name="connsiteY13" fmla="*/ 4600575 h 4600575"/>
                <a:gd name="connsiteX14" fmla="*/ 0 w 4008452"/>
                <a:gd name="connsiteY14" fmla="*/ 4600575 h 4600575"/>
                <a:gd name="connsiteX0" fmla="*/ 2428875 w 4008470"/>
                <a:gd name="connsiteY0" fmla="*/ 3952875 h 4600575"/>
                <a:gd name="connsiteX1" fmla="*/ 2632875 w 4008470"/>
                <a:gd name="connsiteY1" fmla="*/ 3281404 h 4600575"/>
                <a:gd name="connsiteX2" fmla="*/ 3509921 w 4008470"/>
                <a:gd name="connsiteY2" fmla="*/ 3306749 h 4600575"/>
                <a:gd name="connsiteX3" fmla="*/ 3555226 w 4008470"/>
                <a:gd name="connsiteY3" fmla="*/ 2851950 h 4600575"/>
                <a:gd name="connsiteX4" fmla="*/ 3696446 w 4008470"/>
                <a:gd name="connsiteY4" fmla="*/ 2701124 h 4600575"/>
                <a:gd name="connsiteX5" fmla="*/ 3664806 w 4008470"/>
                <a:gd name="connsiteY5" fmla="*/ 2620203 h 4600575"/>
                <a:gd name="connsiteX6" fmla="*/ 3752850 w 4008470"/>
                <a:gd name="connsiteY6" fmla="*/ 2524125 h 4600575"/>
                <a:gd name="connsiteX7" fmla="*/ 3686175 w 4008470"/>
                <a:gd name="connsiteY7" fmla="*/ 2315403 h 4600575"/>
                <a:gd name="connsiteX8" fmla="*/ 4008452 w 4008470"/>
                <a:gd name="connsiteY8" fmla="*/ 2105854 h 4600575"/>
                <a:gd name="connsiteX9" fmla="*/ 3592581 w 4008470"/>
                <a:gd name="connsiteY9" fmla="*/ 1489130 h 4600575"/>
                <a:gd name="connsiteX10" fmla="*/ 2028825 w 4008470"/>
                <a:gd name="connsiteY10" fmla="*/ 0 h 4600575"/>
                <a:gd name="connsiteX11" fmla="*/ 533400 w 4008470"/>
                <a:gd name="connsiteY11" fmla="*/ 933450 h 4600575"/>
                <a:gd name="connsiteX12" fmla="*/ 1028700 w 4008470"/>
                <a:gd name="connsiteY12" fmla="*/ 2838450 h 4600575"/>
                <a:gd name="connsiteX13" fmla="*/ 0 w 4008470"/>
                <a:gd name="connsiteY13" fmla="*/ 4600575 h 4600575"/>
                <a:gd name="connsiteX14" fmla="*/ 0 w 4008470"/>
                <a:gd name="connsiteY14" fmla="*/ 4600575 h 4600575"/>
                <a:gd name="connsiteX0" fmla="*/ 2428875 w 4008470"/>
                <a:gd name="connsiteY0" fmla="*/ 3952875 h 4600575"/>
                <a:gd name="connsiteX1" fmla="*/ 2632875 w 4008470"/>
                <a:gd name="connsiteY1" fmla="*/ 3281404 h 4600575"/>
                <a:gd name="connsiteX2" fmla="*/ 3509921 w 4008470"/>
                <a:gd name="connsiteY2" fmla="*/ 3306749 h 4600575"/>
                <a:gd name="connsiteX3" fmla="*/ 3555226 w 4008470"/>
                <a:gd name="connsiteY3" fmla="*/ 2851950 h 4600575"/>
                <a:gd name="connsiteX4" fmla="*/ 3696446 w 4008470"/>
                <a:gd name="connsiteY4" fmla="*/ 2701124 h 4600575"/>
                <a:gd name="connsiteX5" fmla="*/ 3664806 w 4008470"/>
                <a:gd name="connsiteY5" fmla="*/ 2620203 h 4600575"/>
                <a:gd name="connsiteX6" fmla="*/ 3752850 w 4008470"/>
                <a:gd name="connsiteY6" fmla="*/ 2524125 h 4600575"/>
                <a:gd name="connsiteX7" fmla="*/ 3686175 w 4008470"/>
                <a:gd name="connsiteY7" fmla="*/ 2315403 h 4600575"/>
                <a:gd name="connsiteX8" fmla="*/ 4008452 w 4008470"/>
                <a:gd name="connsiteY8" fmla="*/ 2105854 h 4600575"/>
                <a:gd name="connsiteX9" fmla="*/ 3592581 w 4008470"/>
                <a:gd name="connsiteY9" fmla="*/ 1489130 h 4600575"/>
                <a:gd name="connsiteX10" fmla="*/ 2028825 w 4008470"/>
                <a:gd name="connsiteY10" fmla="*/ 0 h 4600575"/>
                <a:gd name="connsiteX11" fmla="*/ 533400 w 4008470"/>
                <a:gd name="connsiteY11" fmla="*/ 933450 h 4600575"/>
                <a:gd name="connsiteX12" fmla="*/ 1028700 w 4008470"/>
                <a:gd name="connsiteY12" fmla="*/ 2838450 h 4600575"/>
                <a:gd name="connsiteX13" fmla="*/ 0 w 4008470"/>
                <a:gd name="connsiteY13" fmla="*/ 4600575 h 4600575"/>
                <a:gd name="connsiteX14" fmla="*/ 0 w 4008470"/>
                <a:gd name="connsiteY14" fmla="*/ 4600575 h 4600575"/>
                <a:gd name="connsiteX0" fmla="*/ 2428875 w 4008470"/>
                <a:gd name="connsiteY0" fmla="*/ 3952875 h 4600575"/>
                <a:gd name="connsiteX1" fmla="*/ 2632875 w 4008470"/>
                <a:gd name="connsiteY1" fmla="*/ 3281404 h 4600575"/>
                <a:gd name="connsiteX2" fmla="*/ 3509921 w 4008470"/>
                <a:gd name="connsiteY2" fmla="*/ 3306749 h 4600575"/>
                <a:gd name="connsiteX3" fmla="*/ 3555226 w 4008470"/>
                <a:gd name="connsiteY3" fmla="*/ 2851950 h 4600575"/>
                <a:gd name="connsiteX4" fmla="*/ 3696446 w 4008470"/>
                <a:gd name="connsiteY4" fmla="*/ 2701124 h 4600575"/>
                <a:gd name="connsiteX5" fmla="*/ 3664806 w 4008470"/>
                <a:gd name="connsiteY5" fmla="*/ 2620203 h 4600575"/>
                <a:gd name="connsiteX6" fmla="*/ 3752850 w 4008470"/>
                <a:gd name="connsiteY6" fmla="*/ 2524125 h 4600575"/>
                <a:gd name="connsiteX7" fmla="*/ 3686175 w 4008470"/>
                <a:gd name="connsiteY7" fmla="*/ 2315403 h 4600575"/>
                <a:gd name="connsiteX8" fmla="*/ 4008452 w 4008470"/>
                <a:gd name="connsiteY8" fmla="*/ 2105854 h 4600575"/>
                <a:gd name="connsiteX9" fmla="*/ 3592581 w 4008470"/>
                <a:gd name="connsiteY9" fmla="*/ 1489130 h 4600575"/>
                <a:gd name="connsiteX10" fmla="*/ 2028825 w 4008470"/>
                <a:gd name="connsiteY10" fmla="*/ 0 h 4600575"/>
                <a:gd name="connsiteX11" fmla="*/ 533400 w 4008470"/>
                <a:gd name="connsiteY11" fmla="*/ 933450 h 4600575"/>
                <a:gd name="connsiteX12" fmla="*/ 1028700 w 4008470"/>
                <a:gd name="connsiteY12" fmla="*/ 2838450 h 4600575"/>
                <a:gd name="connsiteX13" fmla="*/ 0 w 4008470"/>
                <a:gd name="connsiteY13" fmla="*/ 4600575 h 4600575"/>
                <a:gd name="connsiteX14" fmla="*/ 0 w 4008470"/>
                <a:gd name="connsiteY14" fmla="*/ 4600575 h 4600575"/>
                <a:gd name="connsiteX0" fmla="*/ 2428875 w 4008470"/>
                <a:gd name="connsiteY0" fmla="*/ 3980705 h 4628405"/>
                <a:gd name="connsiteX1" fmla="*/ 2632875 w 4008470"/>
                <a:gd name="connsiteY1" fmla="*/ 3309234 h 4628405"/>
                <a:gd name="connsiteX2" fmla="*/ 3509921 w 4008470"/>
                <a:gd name="connsiteY2" fmla="*/ 3334579 h 4628405"/>
                <a:gd name="connsiteX3" fmla="*/ 3555226 w 4008470"/>
                <a:gd name="connsiteY3" fmla="*/ 2879780 h 4628405"/>
                <a:gd name="connsiteX4" fmla="*/ 3696446 w 4008470"/>
                <a:gd name="connsiteY4" fmla="*/ 2728954 h 4628405"/>
                <a:gd name="connsiteX5" fmla="*/ 3664806 w 4008470"/>
                <a:gd name="connsiteY5" fmla="*/ 2648033 h 4628405"/>
                <a:gd name="connsiteX6" fmla="*/ 3752850 w 4008470"/>
                <a:gd name="connsiteY6" fmla="*/ 2551955 h 4628405"/>
                <a:gd name="connsiteX7" fmla="*/ 3686175 w 4008470"/>
                <a:gd name="connsiteY7" fmla="*/ 2343233 h 4628405"/>
                <a:gd name="connsiteX8" fmla="*/ 4008452 w 4008470"/>
                <a:gd name="connsiteY8" fmla="*/ 2133684 h 4628405"/>
                <a:gd name="connsiteX9" fmla="*/ 3592581 w 4008470"/>
                <a:gd name="connsiteY9" fmla="*/ 1516960 h 4628405"/>
                <a:gd name="connsiteX10" fmla="*/ 2000996 w 4008470"/>
                <a:gd name="connsiteY10" fmla="*/ 0 h 4628405"/>
                <a:gd name="connsiteX11" fmla="*/ 533400 w 4008470"/>
                <a:gd name="connsiteY11" fmla="*/ 961280 h 4628405"/>
                <a:gd name="connsiteX12" fmla="*/ 1028700 w 4008470"/>
                <a:gd name="connsiteY12" fmla="*/ 2866280 h 4628405"/>
                <a:gd name="connsiteX13" fmla="*/ 0 w 4008470"/>
                <a:gd name="connsiteY13" fmla="*/ 4628405 h 4628405"/>
                <a:gd name="connsiteX14" fmla="*/ 0 w 4008470"/>
                <a:gd name="connsiteY14" fmla="*/ 4628405 h 4628405"/>
                <a:gd name="connsiteX0" fmla="*/ 2428875 w 4008470"/>
                <a:gd name="connsiteY0" fmla="*/ 3980705 h 4628405"/>
                <a:gd name="connsiteX1" fmla="*/ 2632875 w 4008470"/>
                <a:gd name="connsiteY1" fmla="*/ 3309234 h 4628405"/>
                <a:gd name="connsiteX2" fmla="*/ 3509921 w 4008470"/>
                <a:gd name="connsiteY2" fmla="*/ 3334579 h 4628405"/>
                <a:gd name="connsiteX3" fmla="*/ 3555226 w 4008470"/>
                <a:gd name="connsiteY3" fmla="*/ 2879780 h 4628405"/>
                <a:gd name="connsiteX4" fmla="*/ 3696446 w 4008470"/>
                <a:gd name="connsiteY4" fmla="*/ 2728954 h 4628405"/>
                <a:gd name="connsiteX5" fmla="*/ 3664806 w 4008470"/>
                <a:gd name="connsiteY5" fmla="*/ 2648033 h 4628405"/>
                <a:gd name="connsiteX6" fmla="*/ 3752850 w 4008470"/>
                <a:gd name="connsiteY6" fmla="*/ 2551955 h 4628405"/>
                <a:gd name="connsiteX7" fmla="*/ 3686175 w 4008470"/>
                <a:gd name="connsiteY7" fmla="*/ 2343233 h 4628405"/>
                <a:gd name="connsiteX8" fmla="*/ 4008452 w 4008470"/>
                <a:gd name="connsiteY8" fmla="*/ 2133684 h 4628405"/>
                <a:gd name="connsiteX9" fmla="*/ 3592581 w 4008470"/>
                <a:gd name="connsiteY9" fmla="*/ 1516960 h 4628405"/>
                <a:gd name="connsiteX10" fmla="*/ 2000996 w 4008470"/>
                <a:gd name="connsiteY10" fmla="*/ 0 h 4628405"/>
                <a:gd name="connsiteX11" fmla="*/ 533400 w 4008470"/>
                <a:gd name="connsiteY11" fmla="*/ 961280 h 4628405"/>
                <a:gd name="connsiteX12" fmla="*/ 1028700 w 4008470"/>
                <a:gd name="connsiteY12" fmla="*/ 2866280 h 4628405"/>
                <a:gd name="connsiteX13" fmla="*/ 0 w 4008470"/>
                <a:gd name="connsiteY13" fmla="*/ 4628405 h 4628405"/>
                <a:gd name="connsiteX14" fmla="*/ 0 w 4008470"/>
                <a:gd name="connsiteY14" fmla="*/ 4628405 h 4628405"/>
                <a:gd name="connsiteX0" fmla="*/ 2428875 w 4008470"/>
                <a:gd name="connsiteY0" fmla="*/ 3980705 h 4628405"/>
                <a:gd name="connsiteX1" fmla="*/ 2632875 w 4008470"/>
                <a:gd name="connsiteY1" fmla="*/ 3309234 h 4628405"/>
                <a:gd name="connsiteX2" fmla="*/ 3509921 w 4008470"/>
                <a:gd name="connsiteY2" fmla="*/ 3334579 h 4628405"/>
                <a:gd name="connsiteX3" fmla="*/ 3555226 w 4008470"/>
                <a:gd name="connsiteY3" fmla="*/ 2879780 h 4628405"/>
                <a:gd name="connsiteX4" fmla="*/ 3696446 w 4008470"/>
                <a:gd name="connsiteY4" fmla="*/ 2728954 h 4628405"/>
                <a:gd name="connsiteX5" fmla="*/ 3664806 w 4008470"/>
                <a:gd name="connsiteY5" fmla="*/ 2648033 h 4628405"/>
                <a:gd name="connsiteX6" fmla="*/ 3752850 w 4008470"/>
                <a:gd name="connsiteY6" fmla="*/ 2551955 h 4628405"/>
                <a:gd name="connsiteX7" fmla="*/ 3686175 w 4008470"/>
                <a:gd name="connsiteY7" fmla="*/ 2343233 h 4628405"/>
                <a:gd name="connsiteX8" fmla="*/ 4008452 w 4008470"/>
                <a:gd name="connsiteY8" fmla="*/ 2133684 h 4628405"/>
                <a:gd name="connsiteX9" fmla="*/ 3592581 w 4008470"/>
                <a:gd name="connsiteY9" fmla="*/ 1516960 h 4628405"/>
                <a:gd name="connsiteX10" fmla="*/ 2000996 w 4008470"/>
                <a:gd name="connsiteY10" fmla="*/ 0 h 4628405"/>
                <a:gd name="connsiteX11" fmla="*/ 533400 w 4008470"/>
                <a:gd name="connsiteY11" fmla="*/ 961280 h 4628405"/>
                <a:gd name="connsiteX12" fmla="*/ 1028700 w 4008470"/>
                <a:gd name="connsiteY12" fmla="*/ 2866280 h 4628405"/>
                <a:gd name="connsiteX13" fmla="*/ 0 w 4008470"/>
                <a:gd name="connsiteY13" fmla="*/ 4628405 h 4628405"/>
                <a:gd name="connsiteX14" fmla="*/ 0 w 4008470"/>
                <a:gd name="connsiteY14" fmla="*/ 4628405 h 4628405"/>
                <a:gd name="connsiteX0" fmla="*/ 2428875 w 4008470"/>
                <a:gd name="connsiteY0" fmla="*/ 3980809 h 4628509"/>
                <a:gd name="connsiteX1" fmla="*/ 2632875 w 4008470"/>
                <a:gd name="connsiteY1" fmla="*/ 3309338 h 4628509"/>
                <a:gd name="connsiteX2" fmla="*/ 3509921 w 4008470"/>
                <a:gd name="connsiteY2" fmla="*/ 3334683 h 4628509"/>
                <a:gd name="connsiteX3" fmla="*/ 3555226 w 4008470"/>
                <a:gd name="connsiteY3" fmla="*/ 2879884 h 4628509"/>
                <a:gd name="connsiteX4" fmla="*/ 3696446 w 4008470"/>
                <a:gd name="connsiteY4" fmla="*/ 2729058 h 4628509"/>
                <a:gd name="connsiteX5" fmla="*/ 3664806 w 4008470"/>
                <a:gd name="connsiteY5" fmla="*/ 2648137 h 4628509"/>
                <a:gd name="connsiteX6" fmla="*/ 3752850 w 4008470"/>
                <a:gd name="connsiteY6" fmla="*/ 2552059 h 4628509"/>
                <a:gd name="connsiteX7" fmla="*/ 3686175 w 4008470"/>
                <a:gd name="connsiteY7" fmla="*/ 2343337 h 4628509"/>
                <a:gd name="connsiteX8" fmla="*/ 4008452 w 4008470"/>
                <a:gd name="connsiteY8" fmla="*/ 2133788 h 4628509"/>
                <a:gd name="connsiteX9" fmla="*/ 3592581 w 4008470"/>
                <a:gd name="connsiteY9" fmla="*/ 1517064 h 4628509"/>
                <a:gd name="connsiteX10" fmla="*/ 2000996 w 4008470"/>
                <a:gd name="connsiteY10" fmla="*/ 104 h 4628509"/>
                <a:gd name="connsiteX11" fmla="*/ 533400 w 4008470"/>
                <a:gd name="connsiteY11" fmla="*/ 961384 h 4628509"/>
                <a:gd name="connsiteX12" fmla="*/ 1028700 w 4008470"/>
                <a:gd name="connsiteY12" fmla="*/ 2866384 h 4628509"/>
                <a:gd name="connsiteX13" fmla="*/ 0 w 4008470"/>
                <a:gd name="connsiteY13" fmla="*/ 4628509 h 4628509"/>
                <a:gd name="connsiteX14" fmla="*/ 0 w 4008470"/>
                <a:gd name="connsiteY14" fmla="*/ 4628509 h 4628509"/>
                <a:gd name="connsiteX0" fmla="*/ 2428875 w 4008470"/>
                <a:gd name="connsiteY0" fmla="*/ 3980809 h 4628509"/>
                <a:gd name="connsiteX1" fmla="*/ 2632875 w 4008470"/>
                <a:gd name="connsiteY1" fmla="*/ 3309338 h 4628509"/>
                <a:gd name="connsiteX2" fmla="*/ 3509921 w 4008470"/>
                <a:gd name="connsiteY2" fmla="*/ 3334683 h 4628509"/>
                <a:gd name="connsiteX3" fmla="*/ 3555226 w 4008470"/>
                <a:gd name="connsiteY3" fmla="*/ 2879884 h 4628509"/>
                <a:gd name="connsiteX4" fmla="*/ 3696446 w 4008470"/>
                <a:gd name="connsiteY4" fmla="*/ 2729058 h 4628509"/>
                <a:gd name="connsiteX5" fmla="*/ 3664806 w 4008470"/>
                <a:gd name="connsiteY5" fmla="*/ 2648137 h 4628509"/>
                <a:gd name="connsiteX6" fmla="*/ 3752850 w 4008470"/>
                <a:gd name="connsiteY6" fmla="*/ 2552059 h 4628509"/>
                <a:gd name="connsiteX7" fmla="*/ 3686175 w 4008470"/>
                <a:gd name="connsiteY7" fmla="*/ 2343337 h 4628509"/>
                <a:gd name="connsiteX8" fmla="*/ 4008452 w 4008470"/>
                <a:gd name="connsiteY8" fmla="*/ 2133788 h 4628509"/>
                <a:gd name="connsiteX9" fmla="*/ 3592581 w 4008470"/>
                <a:gd name="connsiteY9" fmla="*/ 1517064 h 4628509"/>
                <a:gd name="connsiteX10" fmla="*/ 2000996 w 4008470"/>
                <a:gd name="connsiteY10" fmla="*/ 104 h 4628509"/>
                <a:gd name="connsiteX11" fmla="*/ 549303 w 4008470"/>
                <a:gd name="connsiteY11" fmla="*/ 965360 h 4628509"/>
                <a:gd name="connsiteX12" fmla="*/ 1028700 w 4008470"/>
                <a:gd name="connsiteY12" fmla="*/ 2866384 h 4628509"/>
                <a:gd name="connsiteX13" fmla="*/ 0 w 4008470"/>
                <a:gd name="connsiteY13" fmla="*/ 4628509 h 4628509"/>
                <a:gd name="connsiteX14" fmla="*/ 0 w 4008470"/>
                <a:gd name="connsiteY14" fmla="*/ 4628509 h 4628509"/>
                <a:gd name="connsiteX0" fmla="*/ 2428875 w 4008470"/>
                <a:gd name="connsiteY0" fmla="*/ 3980953 h 4628653"/>
                <a:gd name="connsiteX1" fmla="*/ 2632875 w 4008470"/>
                <a:gd name="connsiteY1" fmla="*/ 3309482 h 4628653"/>
                <a:gd name="connsiteX2" fmla="*/ 3509921 w 4008470"/>
                <a:gd name="connsiteY2" fmla="*/ 3334827 h 4628653"/>
                <a:gd name="connsiteX3" fmla="*/ 3555226 w 4008470"/>
                <a:gd name="connsiteY3" fmla="*/ 2880028 h 4628653"/>
                <a:gd name="connsiteX4" fmla="*/ 3696446 w 4008470"/>
                <a:gd name="connsiteY4" fmla="*/ 2729202 h 4628653"/>
                <a:gd name="connsiteX5" fmla="*/ 3664806 w 4008470"/>
                <a:gd name="connsiteY5" fmla="*/ 2648281 h 4628653"/>
                <a:gd name="connsiteX6" fmla="*/ 3752850 w 4008470"/>
                <a:gd name="connsiteY6" fmla="*/ 2552203 h 4628653"/>
                <a:gd name="connsiteX7" fmla="*/ 3686175 w 4008470"/>
                <a:gd name="connsiteY7" fmla="*/ 2343481 h 4628653"/>
                <a:gd name="connsiteX8" fmla="*/ 4008452 w 4008470"/>
                <a:gd name="connsiteY8" fmla="*/ 2133932 h 4628653"/>
                <a:gd name="connsiteX9" fmla="*/ 3592581 w 4008470"/>
                <a:gd name="connsiteY9" fmla="*/ 1517208 h 4628653"/>
                <a:gd name="connsiteX10" fmla="*/ 2000996 w 4008470"/>
                <a:gd name="connsiteY10" fmla="*/ 248 h 4628653"/>
                <a:gd name="connsiteX11" fmla="*/ 549303 w 4008470"/>
                <a:gd name="connsiteY11" fmla="*/ 965504 h 4628653"/>
                <a:gd name="connsiteX12" fmla="*/ 1028700 w 4008470"/>
                <a:gd name="connsiteY12" fmla="*/ 2866528 h 4628653"/>
                <a:gd name="connsiteX13" fmla="*/ 0 w 4008470"/>
                <a:gd name="connsiteY13" fmla="*/ 4628653 h 4628653"/>
                <a:gd name="connsiteX14" fmla="*/ 0 w 4008470"/>
                <a:gd name="connsiteY14" fmla="*/ 4628653 h 4628653"/>
                <a:gd name="connsiteX0" fmla="*/ 2428875 w 4008470"/>
                <a:gd name="connsiteY0" fmla="*/ 3965066 h 4612766"/>
                <a:gd name="connsiteX1" fmla="*/ 2632875 w 4008470"/>
                <a:gd name="connsiteY1" fmla="*/ 3293595 h 4612766"/>
                <a:gd name="connsiteX2" fmla="*/ 3509921 w 4008470"/>
                <a:gd name="connsiteY2" fmla="*/ 3318940 h 4612766"/>
                <a:gd name="connsiteX3" fmla="*/ 3555226 w 4008470"/>
                <a:gd name="connsiteY3" fmla="*/ 2864141 h 4612766"/>
                <a:gd name="connsiteX4" fmla="*/ 3696446 w 4008470"/>
                <a:gd name="connsiteY4" fmla="*/ 2713315 h 4612766"/>
                <a:gd name="connsiteX5" fmla="*/ 3664806 w 4008470"/>
                <a:gd name="connsiteY5" fmla="*/ 2632394 h 4612766"/>
                <a:gd name="connsiteX6" fmla="*/ 3752850 w 4008470"/>
                <a:gd name="connsiteY6" fmla="*/ 2536316 h 4612766"/>
                <a:gd name="connsiteX7" fmla="*/ 3686175 w 4008470"/>
                <a:gd name="connsiteY7" fmla="*/ 2327594 h 4612766"/>
                <a:gd name="connsiteX8" fmla="*/ 4008452 w 4008470"/>
                <a:gd name="connsiteY8" fmla="*/ 2118045 h 4612766"/>
                <a:gd name="connsiteX9" fmla="*/ 3592581 w 4008470"/>
                <a:gd name="connsiteY9" fmla="*/ 1501321 h 4612766"/>
                <a:gd name="connsiteX10" fmla="*/ 2000996 w 4008470"/>
                <a:gd name="connsiteY10" fmla="*/ 264 h 4612766"/>
                <a:gd name="connsiteX11" fmla="*/ 549303 w 4008470"/>
                <a:gd name="connsiteY11" fmla="*/ 949617 h 4612766"/>
                <a:gd name="connsiteX12" fmla="*/ 1028700 w 4008470"/>
                <a:gd name="connsiteY12" fmla="*/ 2850641 h 4612766"/>
                <a:gd name="connsiteX13" fmla="*/ 0 w 4008470"/>
                <a:gd name="connsiteY13" fmla="*/ 4612766 h 4612766"/>
                <a:gd name="connsiteX14" fmla="*/ 0 w 4008470"/>
                <a:gd name="connsiteY14" fmla="*/ 4612766 h 4612766"/>
                <a:gd name="connsiteX0" fmla="*/ 2428875 w 4008470"/>
                <a:gd name="connsiteY0" fmla="*/ 3965066 h 4612766"/>
                <a:gd name="connsiteX1" fmla="*/ 2632875 w 4008470"/>
                <a:gd name="connsiteY1" fmla="*/ 3293595 h 4612766"/>
                <a:gd name="connsiteX2" fmla="*/ 3509921 w 4008470"/>
                <a:gd name="connsiteY2" fmla="*/ 3318940 h 4612766"/>
                <a:gd name="connsiteX3" fmla="*/ 3555226 w 4008470"/>
                <a:gd name="connsiteY3" fmla="*/ 2864141 h 4612766"/>
                <a:gd name="connsiteX4" fmla="*/ 3696446 w 4008470"/>
                <a:gd name="connsiteY4" fmla="*/ 2713315 h 4612766"/>
                <a:gd name="connsiteX5" fmla="*/ 3664806 w 4008470"/>
                <a:gd name="connsiteY5" fmla="*/ 2632394 h 4612766"/>
                <a:gd name="connsiteX6" fmla="*/ 3752850 w 4008470"/>
                <a:gd name="connsiteY6" fmla="*/ 2536316 h 4612766"/>
                <a:gd name="connsiteX7" fmla="*/ 3686175 w 4008470"/>
                <a:gd name="connsiteY7" fmla="*/ 2327594 h 4612766"/>
                <a:gd name="connsiteX8" fmla="*/ 4008452 w 4008470"/>
                <a:gd name="connsiteY8" fmla="*/ 2118045 h 4612766"/>
                <a:gd name="connsiteX9" fmla="*/ 3592581 w 4008470"/>
                <a:gd name="connsiteY9" fmla="*/ 1501321 h 4612766"/>
                <a:gd name="connsiteX10" fmla="*/ 2000996 w 4008470"/>
                <a:gd name="connsiteY10" fmla="*/ 264 h 4612766"/>
                <a:gd name="connsiteX11" fmla="*/ 549303 w 4008470"/>
                <a:gd name="connsiteY11" fmla="*/ 949617 h 4612766"/>
                <a:gd name="connsiteX12" fmla="*/ 1028700 w 4008470"/>
                <a:gd name="connsiteY12" fmla="*/ 2850641 h 4612766"/>
                <a:gd name="connsiteX13" fmla="*/ 0 w 4008470"/>
                <a:gd name="connsiteY13" fmla="*/ 4612766 h 4612766"/>
                <a:gd name="connsiteX14" fmla="*/ 0 w 4008470"/>
                <a:gd name="connsiteY14" fmla="*/ 4612766 h 4612766"/>
                <a:gd name="connsiteX0" fmla="*/ 2428875 w 4008470"/>
                <a:gd name="connsiteY0" fmla="*/ 3965066 h 4612766"/>
                <a:gd name="connsiteX1" fmla="*/ 2632875 w 4008470"/>
                <a:gd name="connsiteY1" fmla="*/ 3293595 h 4612766"/>
                <a:gd name="connsiteX2" fmla="*/ 3509921 w 4008470"/>
                <a:gd name="connsiteY2" fmla="*/ 3318940 h 4612766"/>
                <a:gd name="connsiteX3" fmla="*/ 3555226 w 4008470"/>
                <a:gd name="connsiteY3" fmla="*/ 2864141 h 4612766"/>
                <a:gd name="connsiteX4" fmla="*/ 3696446 w 4008470"/>
                <a:gd name="connsiteY4" fmla="*/ 2713315 h 4612766"/>
                <a:gd name="connsiteX5" fmla="*/ 3664806 w 4008470"/>
                <a:gd name="connsiteY5" fmla="*/ 2632394 h 4612766"/>
                <a:gd name="connsiteX6" fmla="*/ 3752850 w 4008470"/>
                <a:gd name="connsiteY6" fmla="*/ 2536316 h 4612766"/>
                <a:gd name="connsiteX7" fmla="*/ 3686175 w 4008470"/>
                <a:gd name="connsiteY7" fmla="*/ 2327594 h 4612766"/>
                <a:gd name="connsiteX8" fmla="*/ 4008452 w 4008470"/>
                <a:gd name="connsiteY8" fmla="*/ 2118045 h 4612766"/>
                <a:gd name="connsiteX9" fmla="*/ 3592581 w 4008470"/>
                <a:gd name="connsiteY9" fmla="*/ 1501321 h 4612766"/>
                <a:gd name="connsiteX10" fmla="*/ 2000996 w 4008470"/>
                <a:gd name="connsiteY10" fmla="*/ 264 h 4612766"/>
                <a:gd name="connsiteX11" fmla="*/ 549303 w 4008470"/>
                <a:gd name="connsiteY11" fmla="*/ 949617 h 4612766"/>
                <a:gd name="connsiteX12" fmla="*/ 1016773 w 4008470"/>
                <a:gd name="connsiteY12" fmla="*/ 2874495 h 4612766"/>
                <a:gd name="connsiteX13" fmla="*/ 0 w 4008470"/>
                <a:gd name="connsiteY13" fmla="*/ 4612766 h 4612766"/>
                <a:gd name="connsiteX14" fmla="*/ 0 w 4008470"/>
                <a:gd name="connsiteY14" fmla="*/ 4612766 h 4612766"/>
                <a:gd name="connsiteX0" fmla="*/ 2428875 w 4008470"/>
                <a:gd name="connsiteY0" fmla="*/ 3965066 h 4612766"/>
                <a:gd name="connsiteX1" fmla="*/ 2632875 w 4008470"/>
                <a:gd name="connsiteY1" fmla="*/ 3293595 h 4612766"/>
                <a:gd name="connsiteX2" fmla="*/ 3509921 w 4008470"/>
                <a:gd name="connsiteY2" fmla="*/ 3318940 h 4612766"/>
                <a:gd name="connsiteX3" fmla="*/ 3555226 w 4008470"/>
                <a:gd name="connsiteY3" fmla="*/ 2864141 h 4612766"/>
                <a:gd name="connsiteX4" fmla="*/ 3696446 w 4008470"/>
                <a:gd name="connsiteY4" fmla="*/ 2713315 h 4612766"/>
                <a:gd name="connsiteX5" fmla="*/ 3664806 w 4008470"/>
                <a:gd name="connsiteY5" fmla="*/ 2632394 h 4612766"/>
                <a:gd name="connsiteX6" fmla="*/ 3752850 w 4008470"/>
                <a:gd name="connsiteY6" fmla="*/ 2536316 h 4612766"/>
                <a:gd name="connsiteX7" fmla="*/ 3686175 w 4008470"/>
                <a:gd name="connsiteY7" fmla="*/ 2327594 h 4612766"/>
                <a:gd name="connsiteX8" fmla="*/ 4008452 w 4008470"/>
                <a:gd name="connsiteY8" fmla="*/ 2118045 h 4612766"/>
                <a:gd name="connsiteX9" fmla="*/ 3592581 w 4008470"/>
                <a:gd name="connsiteY9" fmla="*/ 1501321 h 4612766"/>
                <a:gd name="connsiteX10" fmla="*/ 2000996 w 4008470"/>
                <a:gd name="connsiteY10" fmla="*/ 264 h 4612766"/>
                <a:gd name="connsiteX11" fmla="*/ 549303 w 4008470"/>
                <a:gd name="connsiteY11" fmla="*/ 949617 h 4612766"/>
                <a:gd name="connsiteX12" fmla="*/ 1016773 w 4008470"/>
                <a:gd name="connsiteY12" fmla="*/ 2874495 h 4612766"/>
                <a:gd name="connsiteX13" fmla="*/ 0 w 4008470"/>
                <a:gd name="connsiteY13" fmla="*/ 4612766 h 4612766"/>
                <a:gd name="connsiteX14" fmla="*/ 0 w 4008470"/>
                <a:gd name="connsiteY14" fmla="*/ 4612766 h 4612766"/>
                <a:gd name="connsiteX0" fmla="*/ 2428875 w 4008470"/>
                <a:gd name="connsiteY0" fmla="*/ 3965066 h 4612766"/>
                <a:gd name="connsiteX1" fmla="*/ 2632875 w 4008470"/>
                <a:gd name="connsiteY1" fmla="*/ 3293595 h 4612766"/>
                <a:gd name="connsiteX2" fmla="*/ 3509921 w 4008470"/>
                <a:gd name="connsiteY2" fmla="*/ 3318940 h 4612766"/>
                <a:gd name="connsiteX3" fmla="*/ 3555226 w 4008470"/>
                <a:gd name="connsiteY3" fmla="*/ 2864141 h 4612766"/>
                <a:gd name="connsiteX4" fmla="*/ 3696446 w 4008470"/>
                <a:gd name="connsiteY4" fmla="*/ 2713315 h 4612766"/>
                <a:gd name="connsiteX5" fmla="*/ 3664806 w 4008470"/>
                <a:gd name="connsiteY5" fmla="*/ 2632394 h 4612766"/>
                <a:gd name="connsiteX6" fmla="*/ 3752850 w 4008470"/>
                <a:gd name="connsiteY6" fmla="*/ 2536316 h 4612766"/>
                <a:gd name="connsiteX7" fmla="*/ 3686175 w 4008470"/>
                <a:gd name="connsiteY7" fmla="*/ 2327594 h 4612766"/>
                <a:gd name="connsiteX8" fmla="*/ 4008452 w 4008470"/>
                <a:gd name="connsiteY8" fmla="*/ 2118045 h 4612766"/>
                <a:gd name="connsiteX9" fmla="*/ 3592581 w 4008470"/>
                <a:gd name="connsiteY9" fmla="*/ 1501321 h 4612766"/>
                <a:gd name="connsiteX10" fmla="*/ 2000996 w 4008470"/>
                <a:gd name="connsiteY10" fmla="*/ 264 h 4612766"/>
                <a:gd name="connsiteX11" fmla="*/ 549303 w 4008470"/>
                <a:gd name="connsiteY11" fmla="*/ 949617 h 4612766"/>
                <a:gd name="connsiteX12" fmla="*/ 1016773 w 4008470"/>
                <a:gd name="connsiteY12" fmla="*/ 2874495 h 4612766"/>
                <a:gd name="connsiteX13" fmla="*/ 0 w 4008470"/>
                <a:gd name="connsiteY13" fmla="*/ 4612766 h 4612766"/>
                <a:gd name="connsiteX14" fmla="*/ 0 w 4008470"/>
                <a:gd name="connsiteY14" fmla="*/ 4612766 h 4612766"/>
                <a:gd name="connsiteX0" fmla="*/ 2428875 w 4008470"/>
                <a:gd name="connsiteY0" fmla="*/ 3965066 h 4612766"/>
                <a:gd name="connsiteX1" fmla="*/ 2632875 w 4008470"/>
                <a:gd name="connsiteY1" fmla="*/ 3293595 h 4612766"/>
                <a:gd name="connsiteX2" fmla="*/ 3509921 w 4008470"/>
                <a:gd name="connsiteY2" fmla="*/ 3318940 h 4612766"/>
                <a:gd name="connsiteX3" fmla="*/ 3555226 w 4008470"/>
                <a:gd name="connsiteY3" fmla="*/ 2864141 h 4612766"/>
                <a:gd name="connsiteX4" fmla="*/ 3710053 w 4008470"/>
                <a:gd name="connsiteY4" fmla="*/ 2718758 h 4612766"/>
                <a:gd name="connsiteX5" fmla="*/ 3664806 w 4008470"/>
                <a:gd name="connsiteY5" fmla="*/ 2632394 h 4612766"/>
                <a:gd name="connsiteX6" fmla="*/ 3752850 w 4008470"/>
                <a:gd name="connsiteY6" fmla="*/ 2536316 h 4612766"/>
                <a:gd name="connsiteX7" fmla="*/ 3686175 w 4008470"/>
                <a:gd name="connsiteY7" fmla="*/ 2327594 h 4612766"/>
                <a:gd name="connsiteX8" fmla="*/ 4008452 w 4008470"/>
                <a:gd name="connsiteY8" fmla="*/ 2118045 h 4612766"/>
                <a:gd name="connsiteX9" fmla="*/ 3592581 w 4008470"/>
                <a:gd name="connsiteY9" fmla="*/ 1501321 h 4612766"/>
                <a:gd name="connsiteX10" fmla="*/ 2000996 w 4008470"/>
                <a:gd name="connsiteY10" fmla="*/ 264 h 4612766"/>
                <a:gd name="connsiteX11" fmla="*/ 549303 w 4008470"/>
                <a:gd name="connsiteY11" fmla="*/ 949617 h 4612766"/>
                <a:gd name="connsiteX12" fmla="*/ 1016773 w 4008470"/>
                <a:gd name="connsiteY12" fmla="*/ 2874495 h 4612766"/>
                <a:gd name="connsiteX13" fmla="*/ 0 w 4008470"/>
                <a:gd name="connsiteY13" fmla="*/ 4612766 h 4612766"/>
                <a:gd name="connsiteX14" fmla="*/ 0 w 4008470"/>
                <a:gd name="connsiteY14" fmla="*/ 4612766 h 4612766"/>
                <a:gd name="connsiteX0" fmla="*/ 2428875 w 4008470"/>
                <a:gd name="connsiteY0" fmla="*/ 3965066 h 4612766"/>
                <a:gd name="connsiteX1" fmla="*/ 2632875 w 4008470"/>
                <a:gd name="connsiteY1" fmla="*/ 3293595 h 4612766"/>
                <a:gd name="connsiteX2" fmla="*/ 3509921 w 4008470"/>
                <a:gd name="connsiteY2" fmla="*/ 3318940 h 4612766"/>
                <a:gd name="connsiteX3" fmla="*/ 3555226 w 4008470"/>
                <a:gd name="connsiteY3" fmla="*/ 2864141 h 4612766"/>
                <a:gd name="connsiteX4" fmla="*/ 3710053 w 4008470"/>
                <a:gd name="connsiteY4" fmla="*/ 2718758 h 4612766"/>
                <a:gd name="connsiteX5" fmla="*/ 3664806 w 4008470"/>
                <a:gd name="connsiteY5" fmla="*/ 2632394 h 4612766"/>
                <a:gd name="connsiteX6" fmla="*/ 3752850 w 4008470"/>
                <a:gd name="connsiteY6" fmla="*/ 2536316 h 4612766"/>
                <a:gd name="connsiteX7" fmla="*/ 3686175 w 4008470"/>
                <a:gd name="connsiteY7" fmla="*/ 2327594 h 4612766"/>
                <a:gd name="connsiteX8" fmla="*/ 4008452 w 4008470"/>
                <a:gd name="connsiteY8" fmla="*/ 2118045 h 4612766"/>
                <a:gd name="connsiteX9" fmla="*/ 3592581 w 4008470"/>
                <a:gd name="connsiteY9" fmla="*/ 1501321 h 4612766"/>
                <a:gd name="connsiteX10" fmla="*/ 2000996 w 4008470"/>
                <a:gd name="connsiteY10" fmla="*/ 264 h 4612766"/>
                <a:gd name="connsiteX11" fmla="*/ 549303 w 4008470"/>
                <a:gd name="connsiteY11" fmla="*/ 949617 h 4612766"/>
                <a:gd name="connsiteX12" fmla="*/ 1016773 w 4008470"/>
                <a:gd name="connsiteY12" fmla="*/ 2874495 h 4612766"/>
                <a:gd name="connsiteX13" fmla="*/ 0 w 4008470"/>
                <a:gd name="connsiteY13" fmla="*/ 4612766 h 4612766"/>
                <a:gd name="connsiteX14" fmla="*/ 0 w 4008470"/>
                <a:gd name="connsiteY14" fmla="*/ 4612766 h 4612766"/>
                <a:gd name="connsiteX0" fmla="*/ 2428875 w 4008470"/>
                <a:gd name="connsiteY0" fmla="*/ 3965066 h 4612766"/>
                <a:gd name="connsiteX1" fmla="*/ 2632875 w 4008470"/>
                <a:gd name="connsiteY1" fmla="*/ 3293595 h 4612766"/>
                <a:gd name="connsiteX2" fmla="*/ 3509921 w 4008470"/>
                <a:gd name="connsiteY2" fmla="*/ 3318940 h 4612766"/>
                <a:gd name="connsiteX3" fmla="*/ 3555226 w 4008470"/>
                <a:gd name="connsiteY3" fmla="*/ 2864141 h 4612766"/>
                <a:gd name="connsiteX4" fmla="*/ 3710053 w 4008470"/>
                <a:gd name="connsiteY4" fmla="*/ 2718758 h 4612766"/>
                <a:gd name="connsiteX5" fmla="*/ 3664806 w 4008470"/>
                <a:gd name="connsiteY5" fmla="*/ 2632394 h 4612766"/>
                <a:gd name="connsiteX6" fmla="*/ 3752850 w 4008470"/>
                <a:gd name="connsiteY6" fmla="*/ 2536316 h 4612766"/>
                <a:gd name="connsiteX7" fmla="*/ 3686175 w 4008470"/>
                <a:gd name="connsiteY7" fmla="*/ 2327594 h 4612766"/>
                <a:gd name="connsiteX8" fmla="*/ 4008452 w 4008470"/>
                <a:gd name="connsiteY8" fmla="*/ 2118045 h 4612766"/>
                <a:gd name="connsiteX9" fmla="*/ 3592581 w 4008470"/>
                <a:gd name="connsiteY9" fmla="*/ 1501321 h 4612766"/>
                <a:gd name="connsiteX10" fmla="*/ 2000996 w 4008470"/>
                <a:gd name="connsiteY10" fmla="*/ 264 h 4612766"/>
                <a:gd name="connsiteX11" fmla="*/ 549303 w 4008470"/>
                <a:gd name="connsiteY11" fmla="*/ 949617 h 4612766"/>
                <a:gd name="connsiteX12" fmla="*/ 1016773 w 4008470"/>
                <a:gd name="connsiteY12" fmla="*/ 2874495 h 4612766"/>
                <a:gd name="connsiteX13" fmla="*/ 0 w 4008470"/>
                <a:gd name="connsiteY13" fmla="*/ 4612766 h 4612766"/>
                <a:gd name="connsiteX14" fmla="*/ 0 w 4008470"/>
                <a:gd name="connsiteY14" fmla="*/ 4612766 h 4612766"/>
                <a:gd name="connsiteX0" fmla="*/ 2428875 w 4008470"/>
                <a:gd name="connsiteY0" fmla="*/ 3965066 h 4612766"/>
                <a:gd name="connsiteX1" fmla="*/ 2632875 w 4008470"/>
                <a:gd name="connsiteY1" fmla="*/ 3293595 h 4612766"/>
                <a:gd name="connsiteX2" fmla="*/ 3509921 w 4008470"/>
                <a:gd name="connsiteY2" fmla="*/ 3318940 h 4612766"/>
                <a:gd name="connsiteX3" fmla="*/ 3555226 w 4008470"/>
                <a:gd name="connsiteY3" fmla="*/ 2864141 h 4612766"/>
                <a:gd name="connsiteX4" fmla="*/ 3710053 w 4008470"/>
                <a:gd name="connsiteY4" fmla="*/ 2718758 h 4612766"/>
                <a:gd name="connsiteX5" fmla="*/ 3664806 w 4008470"/>
                <a:gd name="connsiteY5" fmla="*/ 2632394 h 4612766"/>
                <a:gd name="connsiteX6" fmla="*/ 3752850 w 4008470"/>
                <a:gd name="connsiteY6" fmla="*/ 2536316 h 4612766"/>
                <a:gd name="connsiteX7" fmla="*/ 3686175 w 4008470"/>
                <a:gd name="connsiteY7" fmla="*/ 2327594 h 4612766"/>
                <a:gd name="connsiteX8" fmla="*/ 4008452 w 4008470"/>
                <a:gd name="connsiteY8" fmla="*/ 2118045 h 4612766"/>
                <a:gd name="connsiteX9" fmla="*/ 3592581 w 4008470"/>
                <a:gd name="connsiteY9" fmla="*/ 1501321 h 4612766"/>
                <a:gd name="connsiteX10" fmla="*/ 2000996 w 4008470"/>
                <a:gd name="connsiteY10" fmla="*/ 264 h 4612766"/>
                <a:gd name="connsiteX11" fmla="*/ 549303 w 4008470"/>
                <a:gd name="connsiteY11" fmla="*/ 949617 h 4612766"/>
                <a:gd name="connsiteX12" fmla="*/ 1016773 w 4008470"/>
                <a:gd name="connsiteY12" fmla="*/ 2874495 h 4612766"/>
                <a:gd name="connsiteX13" fmla="*/ 0 w 4008470"/>
                <a:gd name="connsiteY13" fmla="*/ 4612766 h 4612766"/>
                <a:gd name="connsiteX14" fmla="*/ 0 w 4008470"/>
                <a:gd name="connsiteY14" fmla="*/ 4612766 h 4612766"/>
                <a:gd name="connsiteX0" fmla="*/ 2428875 w 4008470"/>
                <a:gd name="connsiteY0" fmla="*/ 3965066 h 4612766"/>
                <a:gd name="connsiteX1" fmla="*/ 2632875 w 4008470"/>
                <a:gd name="connsiteY1" fmla="*/ 3293595 h 4612766"/>
                <a:gd name="connsiteX2" fmla="*/ 3509921 w 4008470"/>
                <a:gd name="connsiteY2" fmla="*/ 3318940 h 4612766"/>
                <a:gd name="connsiteX3" fmla="*/ 3555226 w 4008470"/>
                <a:gd name="connsiteY3" fmla="*/ 2864141 h 4612766"/>
                <a:gd name="connsiteX4" fmla="*/ 3710053 w 4008470"/>
                <a:gd name="connsiteY4" fmla="*/ 2718758 h 4612766"/>
                <a:gd name="connsiteX5" fmla="*/ 3664806 w 4008470"/>
                <a:gd name="connsiteY5" fmla="*/ 2632394 h 4612766"/>
                <a:gd name="connsiteX6" fmla="*/ 3752850 w 4008470"/>
                <a:gd name="connsiteY6" fmla="*/ 2536316 h 4612766"/>
                <a:gd name="connsiteX7" fmla="*/ 3686175 w 4008470"/>
                <a:gd name="connsiteY7" fmla="*/ 2327594 h 4612766"/>
                <a:gd name="connsiteX8" fmla="*/ 4008452 w 4008470"/>
                <a:gd name="connsiteY8" fmla="*/ 2118045 h 4612766"/>
                <a:gd name="connsiteX9" fmla="*/ 3592581 w 4008470"/>
                <a:gd name="connsiteY9" fmla="*/ 1501321 h 4612766"/>
                <a:gd name="connsiteX10" fmla="*/ 2000996 w 4008470"/>
                <a:gd name="connsiteY10" fmla="*/ 264 h 4612766"/>
                <a:gd name="connsiteX11" fmla="*/ 549303 w 4008470"/>
                <a:gd name="connsiteY11" fmla="*/ 949617 h 4612766"/>
                <a:gd name="connsiteX12" fmla="*/ 1016773 w 4008470"/>
                <a:gd name="connsiteY12" fmla="*/ 2874495 h 4612766"/>
                <a:gd name="connsiteX13" fmla="*/ 0 w 4008470"/>
                <a:gd name="connsiteY13" fmla="*/ 4612766 h 4612766"/>
                <a:gd name="connsiteX14" fmla="*/ 0 w 4008470"/>
                <a:gd name="connsiteY14" fmla="*/ 4612766 h 4612766"/>
                <a:gd name="connsiteX0" fmla="*/ 2428875 w 4008470"/>
                <a:gd name="connsiteY0" fmla="*/ 3965066 h 4612766"/>
                <a:gd name="connsiteX1" fmla="*/ 2632875 w 4008470"/>
                <a:gd name="connsiteY1" fmla="*/ 3293595 h 4612766"/>
                <a:gd name="connsiteX2" fmla="*/ 3509921 w 4008470"/>
                <a:gd name="connsiteY2" fmla="*/ 3318940 h 4612766"/>
                <a:gd name="connsiteX3" fmla="*/ 3555226 w 4008470"/>
                <a:gd name="connsiteY3" fmla="*/ 2864141 h 4612766"/>
                <a:gd name="connsiteX4" fmla="*/ 3710053 w 4008470"/>
                <a:gd name="connsiteY4" fmla="*/ 2718758 h 4612766"/>
                <a:gd name="connsiteX5" fmla="*/ 3664806 w 4008470"/>
                <a:gd name="connsiteY5" fmla="*/ 2632394 h 4612766"/>
                <a:gd name="connsiteX6" fmla="*/ 3752850 w 4008470"/>
                <a:gd name="connsiteY6" fmla="*/ 2536316 h 4612766"/>
                <a:gd name="connsiteX7" fmla="*/ 3686175 w 4008470"/>
                <a:gd name="connsiteY7" fmla="*/ 2327594 h 4612766"/>
                <a:gd name="connsiteX8" fmla="*/ 4008452 w 4008470"/>
                <a:gd name="connsiteY8" fmla="*/ 2118045 h 4612766"/>
                <a:gd name="connsiteX9" fmla="*/ 3592581 w 4008470"/>
                <a:gd name="connsiteY9" fmla="*/ 1501321 h 4612766"/>
                <a:gd name="connsiteX10" fmla="*/ 2000996 w 4008470"/>
                <a:gd name="connsiteY10" fmla="*/ 264 h 4612766"/>
                <a:gd name="connsiteX11" fmla="*/ 549303 w 4008470"/>
                <a:gd name="connsiteY11" fmla="*/ 949617 h 4612766"/>
                <a:gd name="connsiteX12" fmla="*/ 1016773 w 4008470"/>
                <a:gd name="connsiteY12" fmla="*/ 2874495 h 4612766"/>
                <a:gd name="connsiteX13" fmla="*/ 0 w 4008470"/>
                <a:gd name="connsiteY13" fmla="*/ 4612766 h 4612766"/>
                <a:gd name="connsiteX14" fmla="*/ 0 w 4008470"/>
                <a:gd name="connsiteY14" fmla="*/ 4612766 h 4612766"/>
                <a:gd name="connsiteX0" fmla="*/ 2428875 w 4008470"/>
                <a:gd name="connsiteY0" fmla="*/ 3965066 h 4612766"/>
                <a:gd name="connsiteX1" fmla="*/ 2632875 w 4008470"/>
                <a:gd name="connsiteY1" fmla="*/ 3293595 h 4612766"/>
                <a:gd name="connsiteX2" fmla="*/ 3509921 w 4008470"/>
                <a:gd name="connsiteY2" fmla="*/ 3318940 h 4612766"/>
                <a:gd name="connsiteX3" fmla="*/ 3555226 w 4008470"/>
                <a:gd name="connsiteY3" fmla="*/ 2864141 h 4612766"/>
                <a:gd name="connsiteX4" fmla="*/ 3710053 w 4008470"/>
                <a:gd name="connsiteY4" fmla="*/ 2718758 h 4612766"/>
                <a:gd name="connsiteX5" fmla="*/ 3664806 w 4008470"/>
                <a:gd name="connsiteY5" fmla="*/ 2632394 h 4612766"/>
                <a:gd name="connsiteX6" fmla="*/ 3752850 w 4008470"/>
                <a:gd name="connsiteY6" fmla="*/ 2536316 h 4612766"/>
                <a:gd name="connsiteX7" fmla="*/ 3686175 w 4008470"/>
                <a:gd name="connsiteY7" fmla="*/ 2327594 h 4612766"/>
                <a:gd name="connsiteX8" fmla="*/ 4008452 w 4008470"/>
                <a:gd name="connsiteY8" fmla="*/ 2118045 h 4612766"/>
                <a:gd name="connsiteX9" fmla="*/ 3592581 w 4008470"/>
                <a:gd name="connsiteY9" fmla="*/ 1501321 h 4612766"/>
                <a:gd name="connsiteX10" fmla="*/ 2000996 w 4008470"/>
                <a:gd name="connsiteY10" fmla="*/ 264 h 4612766"/>
                <a:gd name="connsiteX11" fmla="*/ 549303 w 4008470"/>
                <a:gd name="connsiteY11" fmla="*/ 949617 h 4612766"/>
                <a:gd name="connsiteX12" fmla="*/ 1016773 w 4008470"/>
                <a:gd name="connsiteY12" fmla="*/ 2874495 h 4612766"/>
                <a:gd name="connsiteX13" fmla="*/ 0 w 4008470"/>
                <a:gd name="connsiteY13" fmla="*/ 4612766 h 4612766"/>
                <a:gd name="connsiteX14" fmla="*/ 0 w 4008470"/>
                <a:gd name="connsiteY14" fmla="*/ 4612766 h 4612766"/>
                <a:gd name="connsiteX0" fmla="*/ 2217859 w 4008470"/>
                <a:gd name="connsiteY0" fmla="*/ 3005448 h 4612766"/>
                <a:gd name="connsiteX1" fmla="*/ 2632875 w 4008470"/>
                <a:gd name="connsiteY1" fmla="*/ 3293595 h 4612766"/>
                <a:gd name="connsiteX2" fmla="*/ 3509921 w 4008470"/>
                <a:gd name="connsiteY2" fmla="*/ 3318940 h 4612766"/>
                <a:gd name="connsiteX3" fmla="*/ 3555226 w 4008470"/>
                <a:gd name="connsiteY3" fmla="*/ 2864141 h 4612766"/>
                <a:gd name="connsiteX4" fmla="*/ 3710053 w 4008470"/>
                <a:gd name="connsiteY4" fmla="*/ 2718758 h 4612766"/>
                <a:gd name="connsiteX5" fmla="*/ 3664806 w 4008470"/>
                <a:gd name="connsiteY5" fmla="*/ 2632394 h 4612766"/>
                <a:gd name="connsiteX6" fmla="*/ 3752850 w 4008470"/>
                <a:gd name="connsiteY6" fmla="*/ 2536316 h 4612766"/>
                <a:gd name="connsiteX7" fmla="*/ 3686175 w 4008470"/>
                <a:gd name="connsiteY7" fmla="*/ 2327594 h 4612766"/>
                <a:gd name="connsiteX8" fmla="*/ 4008452 w 4008470"/>
                <a:gd name="connsiteY8" fmla="*/ 2118045 h 4612766"/>
                <a:gd name="connsiteX9" fmla="*/ 3592581 w 4008470"/>
                <a:gd name="connsiteY9" fmla="*/ 1501321 h 4612766"/>
                <a:gd name="connsiteX10" fmla="*/ 2000996 w 4008470"/>
                <a:gd name="connsiteY10" fmla="*/ 264 h 4612766"/>
                <a:gd name="connsiteX11" fmla="*/ 549303 w 4008470"/>
                <a:gd name="connsiteY11" fmla="*/ 949617 h 4612766"/>
                <a:gd name="connsiteX12" fmla="*/ 1016773 w 4008470"/>
                <a:gd name="connsiteY12" fmla="*/ 2874495 h 4612766"/>
                <a:gd name="connsiteX13" fmla="*/ 0 w 4008470"/>
                <a:gd name="connsiteY13" fmla="*/ 4612766 h 4612766"/>
                <a:gd name="connsiteX14" fmla="*/ 0 w 4008470"/>
                <a:gd name="connsiteY14" fmla="*/ 4612766 h 4612766"/>
                <a:gd name="connsiteX0" fmla="*/ 2217859 w 4008470"/>
                <a:gd name="connsiteY0" fmla="*/ 3005448 h 4612766"/>
                <a:gd name="connsiteX1" fmla="*/ 2632875 w 4008470"/>
                <a:gd name="connsiteY1" fmla="*/ 3293595 h 4612766"/>
                <a:gd name="connsiteX2" fmla="*/ 3509921 w 4008470"/>
                <a:gd name="connsiteY2" fmla="*/ 3318940 h 4612766"/>
                <a:gd name="connsiteX3" fmla="*/ 3555226 w 4008470"/>
                <a:gd name="connsiteY3" fmla="*/ 2864141 h 4612766"/>
                <a:gd name="connsiteX4" fmla="*/ 3710053 w 4008470"/>
                <a:gd name="connsiteY4" fmla="*/ 2718758 h 4612766"/>
                <a:gd name="connsiteX5" fmla="*/ 3664806 w 4008470"/>
                <a:gd name="connsiteY5" fmla="*/ 2632394 h 4612766"/>
                <a:gd name="connsiteX6" fmla="*/ 3752850 w 4008470"/>
                <a:gd name="connsiteY6" fmla="*/ 2536316 h 4612766"/>
                <a:gd name="connsiteX7" fmla="*/ 3686175 w 4008470"/>
                <a:gd name="connsiteY7" fmla="*/ 2327594 h 4612766"/>
                <a:gd name="connsiteX8" fmla="*/ 4008452 w 4008470"/>
                <a:gd name="connsiteY8" fmla="*/ 2118045 h 4612766"/>
                <a:gd name="connsiteX9" fmla="*/ 3592581 w 4008470"/>
                <a:gd name="connsiteY9" fmla="*/ 1501321 h 4612766"/>
                <a:gd name="connsiteX10" fmla="*/ 2000996 w 4008470"/>
                <a:gd name="connsiteY10" fmla="*/ 264 h 4612766"/>
                <a:gd name="connsiteX11" fmla="*/ 549303 w 4008470"/>
                <a:gd name="connsiteY11" fmla="*/ 949617 h 4612766"/>
                <a:gd name="connsiteX12" fmla="*/ 1016773 w 4008470"/>
                <a:gd name="connsiteY12" fmla="*/ 2874495 h 4612766"/>
                <a:gd name="connsiteX13" fmla="*/ 0 w 4008470"/>
                <a:gd name="connsiteY13" fmla="*/ 4612766 h 4612766"/>
                <a:gd name="connsiteX14" fmla="*/ 0 w 4008470"/>
                <a:gd name="connsiteY14" fmla="*/ 4612766 h 4612766"/>
                <a:gd name="connsiteX0" fmla="*/ 2248004 w 4008470"/>
                <a:gd name="connsiteY0" fmla="*/ 2909989 h 4612766"/>
                <a:gd name="connsiteX1" fmla="*/ 2632875 w 4008470"/>
                <a:gd name="connsiteY1" fmla="*/ 3293595 h 4612766"/>
                <a:gd name="connsiteX2" fmla="*/ 3509921 w 4008470"/>
                <a:gd name="connsiteY2" fmla="*/ 3318940 h 4612766"/>
                <a:gd name="connsiteX3" fmla="*/ 3555226 w 4008470"/>
                <a:gd name="connsiteY3" fmla="*/ 2864141 h 4612766"/>
                <a:gd name="connsiteX4" fmla="*/ 3710053 w 4008470"/>
                <a:gd name="connsiteY4" fmla="*/ 2718758 h 4612766"/>
                <a:gd name="connsiteX5" fmla="*/ 3664806 w 4008470"/>
                <a:gd name="connsiteY5" fmla="*/ 2632394 h 4612766"/>
                <a:gd name="connsiteX6" fmla="*/ 3752850 w 4008470"/>
                <a:gd name="connsiteY6" fmla="*/ 2536316 h 4612766"/>
                <a:gd name="connsiteX7" fmla="*/ 3686175 w 4008470"/>
                <a:gd name="connsiteY7" fmla="*/ 2327594 h 4612766"/>
                <a:gd name="connsiteX8" fmla="*/ 4008452 w 4008470"/>
                <a:gd name="connsiteY8" fmla="*/ 2118045 h 4612766"/>
                <a:gd name="connsiteX9" fmla="*/ 3592581 w 4008470"/>
                <a:gd name="connsiteY9" fmla="*/ 1501321 h 4612766"/>
                <a:gd name="connsiteX10" fmla="*/ 2000996 w 4008470"/>
                <a:gd name="connsiteY10" fmla="*/ 264 h 4612766"/>
                <a:gd name="connsiteX11" fmla="*/ 549303 w 4008470"/>
                <a:gd name="connsiteY11" fmla="*/ 949617 h 4612766"/>
                <a:gd name="connsiteX12" fmla="*/ 1016773 w 4008470"/>
                <a:gd name="connsiteY12" fmla="*/ 2874495 h 4612766"/>
                <a:gd name="connsiteX13" fmla="*/ 0 w 4008470"/>
                <a:gd name="connsiteY13" fmla="*/ 4612766 h 4612766"/>
                <a:gd name="connsiteX14" fmla="*/ 0 w 4008470"/>
                <a:gd name="connsiteY14" fmla="*/ 4612766 h 4612766"/>
                <a:gd name="connsiteX0" fmla="*/ 2248004 w 4008470"/>
                <a:gd name="connsiteY0" fmla="*/ 2909989 h 4612766"/>
                <a:gd name="connsiteX1" fmla="*/ 2632875 w 4008470"/>
                <a:gd name="connsiteY1" fmla="*/ 3293595 h 4612766"/>
                <a:gd name="connsiteX2" fmla="*/ 3509921 w 4008470"/>
                <a:gd name="connsiteY2" fmla="*/ 3318940 h 4612766"/>
                <a:gd name="connsiteX3" fmla="*/ 3555226 w 4008470"/>
                <a:gd name="connsiteY3" fmla="*/ 2864141 h 4612766"/>
                <a:gd name="connsiteX4" fmla="*/ 3710053 w 4008470"/>
                <a:gd name="connsiteY4" fmla="*/ 2718758 h 4612766"/>
                <a:gd name="connsiteX5" fmla="*/ 3664806 w 4008470"/>
                <a:gd name="connsiteY5" fmla="*/ 2632394 h 4612766"/>
                <a:gd name="connsiteX6" fmla="*/ 3752850 w 4008470"/>
                <a:gd name="connsiteY6" fmla="*/ 2536316 h 4612766"/>
                <a:gd name="connsiteX7" fmla="*/ 3686175 w 4008470"/>
                <a:gd name="connsiteY7" fmla="*/ 2327594 h 4612766"/>
                <a:gd name="connsiteX8" fmla="*/ 4008452 w 4008470"/>
                <a:gd name="connsiteY8" fmla="*/ 2118045 h 4612766"/>
                <a:gd name="connsiteX9" fmla="*/ 3592581 w 4008470"/>
                <a:gd name="connsiteY9" fmla="*/ 1501321 h 4612766"/>
                <a:gd name="connsiteX10" fmla="*/ 2000996 w 4008470"/>
                <a:gd name="connsiteY10" fmla="*/ 264 h 4612766"/>
                <a:gd name="connsiteX11" fmla="*/ 549303 w 4008470"/>
                <a:gd name="connsiteY11" fmla="*/ 949617 h 4612766"/>
                <a:gd name="connsiteX12" fmla="*/ 1016773 w 4008470"/>
                <a:gd name="connsiteY12" fmla="*/ 2874495 h 4612766"/>
                <a:gd name="connsiteX13" fmla="*/ 0 w 4008470"/>
                <a:gd name="connsiteY13" fmla="*/ 4612766 h 4612766"/>
                <a:gd name="connsiteX14" fmla="*/ 0 w 4008470"/>
                <a:gd name="connsiteY14" fmla="*/ 4612766 h 4612766"/>
                <a:gd name="connsiteX0" fmla="*/ 2248004 w 4008470"/>
                <a:gd name="connsiteY0" fmla="*/ 2909989 h 4612766"/>
                <a:gd name="connsiteX1" fmla="*/ 2172536 w 4008470"/>
                <a:gd name="connsiteY1" fmla="*/ 3138693 h 4612766"/>
                <a:gd name="connsiteX2" fmla="*/ 2632875 w 4008470"/>
                <a:gd name="connsiteY2" fmla="*/ 3293595 h 4612766"/>
                <a:gd name="connsiteX3" fmla="*/ 3509921 w 4008470"/>
                <a:gd name="connsiteY3" fmla="*/ 3318940 h 4612766"/>
                <a:gd name="connsiteX4" fmla="*/ 3555226 w 4008470"/>
                <a:gd name="connsiteY4" fmla="*/ 2864141 h 4612766"/>
                <a:gd name="connsiteX5" fmla="*/ 3710053 w 4008470"/>
                <a:gd name="connsiteY5" fmla="*/ 2718758 h 4612766"/>
                <a:gd name="connsiteX6" fmla="*/ 3664806 w 4008470"/>
                <a:gd name="connsiteY6" fmla="*/ 2632394 h 4612766"/>
                <a:gd name="connsiteX7" fmla="*/ 3752850 w 4008470"/>
                <a:gd name="connsiteY7" fmla="*/ 2536316 h 4612766"/>
                <a:gd name="connsiteX8" fmla="*/ 3686175 w 4008470"/>
                <a:gd name="connsiteY8" fmla="*/ 2327594 h 4612766"/>
                <a:gd name="connsiteX9" fmla="*/ 4008452 w 4008470"/>
                <a:gd name="connsiteY9" fmla="*/ 2118045 h 4612766"/>
                <a:gd name="connsiteX10" fmla="*/ 3592581 w 4008470"/>
                <a:gd name="connsiteY10" fmla="*/ 1501321 h 4612766"/>
                <a:gd name="connsiteX11" fmla="*/ 2000996 w 4008470"/>
                <a:gd name="connsiteY11" fmla="*/ 264 h 4612766"/>
                <a:gd name="connsiteX12" fmla="*/ 549303 w 4008470"/>
                <a:gd name="connsiteY12" fmla="*/ 949617 h 4612766"/>
                <a:gd name="connsiteX13" fmla="*/ 1016773 w 4008470"/>
                <a:gd name="connsiteY13" fmla="*/ 2874495 h 4612766"/>
                <a:gd name="connsiteX14" fmla="*/ 0 w 4008470"/>
                <a:gd name="connsiteY14" fmla="*/ 4612766 h 4612766"/>
                <a:gd name="connsiteX15" fmla="*/ 0 w 4008470"/>
                <a:gd name="connsiteY15" fmla="*/ 4612766 h 4612766"/>
                <a:gd name="connsiteX0" fmla="*/ 2248004 w 4008470"/>
                <a:gd name="connsiteY0" fmla="*/ 2909989 h 4612766"/>
                <a:gd name="connsiteX1" fmla="*/ 2172536 w 4008470"/>
                <a:gd name="connsiteY1" fmla="*/ 3138693 h 4612766"/>
                <a:gd name="connsiteX2" fmla="*/ 2632875 w 4008470"/>
                <a:gd name="connsiteY2" fmla="*/ 3293595 h 4612766"/>
                <a:gd name="connsiteX3" fmla="*/ 3509921 w 4008470"/>
                <a:gd name="connsiteY3" fmla="*/ 3318940 h 4612766"/>
                <a:gd name="connsiteX4" fmla="*/ 3555226 w 4008470"/>
                <a:gd name="connsiteY4" fmla="*/ 2864141 h 4612766"/>
                <a:gd name="connsiteX5" fmla="*/ 3710053 w 4008470"/>
                <a:gd name="connsiteY5" fmla="*/ 2718758 h 4612766"/>
                <a:gd name="connsiteX6" fmla="*/ 3664806 w 4008470"/>
                <a:gd name="connsiteY6" fmla="*/ 2632394 h 4612766"/>
                <a:gd name="connsiteX7" fmla="*/ 3752850 w 4008470"/>
                <a:gd name="connsiteY7" fmla="*/ 2536316 h 4612766"/>
                <a:gd name="connsiteX8" fmla="*/ 3686175 w 4008470"/>
                <a:gd name="connsiteY8" fmla="*/ 2327594 h 4612766"/>
                <a:gd name="connsiteX9" fmla="*/ 4008452 w 4008470"/>
                <a:gd name="connsiteY9" fmla="*/ 2118045 h 4612766"/>
                <a:gd name="connsiteX10" fmla="*/ 3592581 w 4008470"/>
                <a:gd name="connsiteY10" fmla="*/ 1501321 h 4612766"/>
                <a:gd name="connsiteX11" fmla="*/ 2000996 w 4008470"/>
                <a:gd name="connsiteY11" fmla="*/ 264 h 4612766"/>
                <a:gd name="connsiteX12" fmla="*/ 549303 w 4008470"/>
                <a:gd name="connsiteY12" fmla="*/ 949617 h 4612766"/>
                <a:gd name="connsiteX13" fmla="*/ 1016773 w 4008470"/>
                <a:gd name="connsiteY13" fmla="*/ 2874495 h 4612766"/>
                <a:gd name="connsiteX14" fmla="*/ 0 w 4008470"/>
                <a:gd name="connsiteY14" fmla="*/ 4612766 h 4612766"/>
                <a:gd name="connsiteX15" fmla="*/ 0 w 4008470"/>
                <a:gd name="connsiteY15" fmla="*/ 4612766 h 4612766"/>
                <a:gd name="connsiteX0" fmla="*/ 2248004 w 4008470"/>
                <a:gd name="connsiteY0" fmla="*/ 2909989 h 4612766"/>
                <a:gd name="connsiteX1" fmla="*/ 2172536 w 4008470"/>
                <a:gd name="connsiteY1" fmla="*/ 3138693 h 4612766"/>
                <a:gd name="connsiteX2" fmla="*/ 2632875 w 4008470"/>
                <a:gd name="connsiteY2" fmla="*/ 3293595 h 4612766"/>
                <a:gd name="connsiteX3" fmla="*/ 3509921 w 4008470"/>
                <a:gd name="connsiteY3" fmla="*/ 3318940 h 4612766"/>
                <a:gd name="connsiteX4" fmla="*/ 3555226 w 4008470"/>
                <a:gd name="connsiteY4" fmla="*/ 2864141 h 4612766"/>
                <a:gd name="connsiteX5" fmla="*/ 3710053 w 4008470"/>
                <a:gd name="connsiteY5" fmla="*/ 2718758 h 4612766"/>
                <a:gd name="connsiteX6" fmla="*/ 3664806 w 4008470"/>
                <a:gd name="connsiteY6" fmla="*/ 2632394 h 4612766"/>
                <a:gd name="connsiteX7" fmla="*/ 3752850 w 4008470"/>
                <a:gd name="connsiteY7" fmla="*/ 2536316 h 4612766"/>
                <a:gd name="connsiteX8" fmla="*/ 3686175 w 4008470"/>
                <a:gd name="connsiteY8" fmla="*/ 2327594 h 4612766"/>
                <a:gd name="connsiteX9" fmla="*/ 4008452 w 4008470"/>
                <a:gd name="connsiteY9" fmla="*/ 2118045 h 4612766"/>
                <a:gd name="connsiteX10" fmla="*/ 3592581 w 4008470"/>
                <a:gd name="connsiteY10" fmla="*/ 1501321 h 4612766"/>
                <a:gd name="connsiteX11" fmla="*/ 2000996 w 4008470"/>
                <a:gd name="connsiteY11" fmla="*/ 264 h 4612766"/>
                <a:gd name="connsiteX12" fmla="*/ 549303 w 4008470"/>
                <a:gd name="connsiteY12" fmla="*/ 949617 h 4612766"/>
                <a:gd name="connsiteX13" fmla="*/ 1016773 w 4008470"/>
                <a:gd name="connsiteY13" fmla="*/ 2874495 h 4612766"/>
                <a:gd name="connsiteX14" fmla="*/ 0 w 4008470"/>
                <a:gd name="connsiteY14" fmla="*/ 4612766 h 4612766"/>
                <a:gd name="connsiteX15" fmla="*/ 0 w 4008470"/>
                <a:gd name="connsiteY15" fmla="*/ 4612766 h 4612766"/>
                <a:gd name="connsiteX0" fmla="*/ 2127424 w 4008470"/>
                <a:gd name="connsiteY0" fmla="*/ 2809506 h 4612766"/>
                <a:gd name="connsiteX1" fmla="*/ 2172536 w 4008470"/>
                <a:gd name="connsiteY1" fmla="*/ 3138693 h 4612766"/>
                <a:gd name="connsiteX2" fmla="*/ 2632875 w 4008470"/>
                <a:gd name="connsiteY2" fmla="*/ 3293595 h 4612766"/>
                <a:gd name="connsiteX3" fmla="*/ 3509921 w 4008470"/>
                <a:gd name="connsiteY3" fmla="*/ 3318940 h 4612766"/>
                <a:gd name="connsiteX4" fmla="*/ 3555226 w 4008470"/>
                <a:gd name="connsiteY4" fmla="*/ 2864141 h 4612766"/>
                <a:gd name="connsiteX5" fmla="*/ 3710053 w 4008470"/>
                <a:gd name="connsiteY5" fmla="*/ 2718758 h 4612766"/>
                <a:gd name="connsiteX6" fmla="*/ 3664806 w 4008470"/>
                <a:gd name="connsiteY6" fmla="*/ 2632394 h 4612766"/>
                <a:gd name="connsiteX7" fmla="*/ 3752850 w 4008470"/>
                <a:gd name="connsiteY7" fmla="*/ 2536316 h 4612766"/>
                <a:gd name="connsiteX8" fmla="*/ 3686175 w 4008470"/>
                <a:gd name="connsiteY8" fmla="*/ 2327594 h 4612766"/>
                <a:gd name="connsiteX9" fmla="*/ 4008452 w 4008470"/>
                <a:gd name="connsiteY9" fmla="*/ 2118045 h 4612766"/>
                <a:gd name="connsiteX10" fmla="*/ 3592581 w 4008470"/>
                <a:gd name="connsiteY10" fmla="*/ 1501321 h 4612766"/>
                <a:gd name="connsiteX11" fmla="*/ 2000996 w 4008470"/>
                <a:gd name="connsiteY11" fmla="*/ 264 h 4612766"/>
                <a:gd name="connsiteX12" fmla="*/ 549303 w 4008470"/>
                <a:gd name="connsiteY12" fmla="*/ 949617 h 4612766"/>
                <a:gd name="connsiteX13" fmla="*/ 1016773 w 4008470"/>
                <a:gd name="connsiteY13" fmla="*/ 2874495 h 4612766"/>
                <a:gd name="connsiteX14" fmla="*/ 0 w 4008470"/>
                <a:gd name="connsiteY14" fmla="*/ 4612766 h 4612766"/>
                <a:gd name="connsiteX15" fmla="*/ 0 w 4008470"/>
                <a:gd name="connsiteY15" fmla="*/ 4612766 h 4612766"/>
                <a:gd name="connsiteX0" fmla="*/ 2127424 w 4008470"/>
                <a:gd name="connsiteY0" fmla="*/ 2769313 h 4612766"/>
                <a:gd name="connsiteX1" fmla="*/ 2172536 w 4008470"/>
                <a:gd name="connsiteY1" fmla="*/ 3138693 h 4612766"/>
                <a:gd name="connsiteX2" fmla="*/ 2632875 w 4008470"/>
                <a:gd name="connsiteY2" fmla="*/ 3293595 h 4612766"/>
                <a:gd name="connsiteX3" fmla="*/ 3509921 w 4008470"/>
                <a:gd name="connsiteY3" fmla="*/ 3318940 h 4612766"/>
                <a:gd name="connsiteX4" fmla="*/ 3555226 w 4008470"/>
                <a:gd name="connsiteY4" fmla="*/ 2864141 h 4612766"/>
                <a:gd name="connsiteX5" fmla="*/ 3710053 w 4008470"/>
                <a:gd name="connsiteY5" fmla="*/ 2718758 h 4612766"/>
                <a:gd name="connsiteX6" fmla="*/ 3664806 w 4008470"/>
                <a:gd name="connsiteY6" fmla="*/ 2632394 h 4612766"/>
                <a:gd name="connsiteX7" fmla="*/ 3752850 w 4008470"/>
                <a:gd name="connsiteY7" fmla="*/ 2536316 h 4612766"/>
                <a:gd name="connsiteX8" fmla="*/ 3686175 w 4008470"/>
                <a:gd name="connsiteY8" fmla="*/ 2327594 h 4612766"/>
                <a:gd name="connsiteX9" fmla="*/ 4008452 w 4008470"/>
                <a:gd name="connsiteY9" fmla="*/ 2118045 h 4612766"/>
                <a:gd name="connsiteX10" fmla="*/ 3592581 w 4008470"/>
                <a:gd name="connsiteY10" fmla="*/ 1501321 h 4612766"/>
                <a:gd name="connsiteX11" fmla="*/ 2000996 w 4008470"/>
                <a:gd name="connsiteY11" fmla="*/ 264 h 4612766"/>
                <a:gd name="connsiteX12" fmla="*/ 549303 w 4008470"/>
                <a:gd name="connsiteY12" fmla="*/ 949617 h 4612766"/>
                <a:gd name="connsiteX13" fmla="*/ 1016773 w 4008470"/>
                <a:gd name="connsiteY13" fmla="*/ 2874495 h 4612766"/>
                <a:gd name="connsiteX14" fmla="*/ 0 w 4008470"/>
                <a:gd name="connsiteY14" fmla="*/ 4612766 h 4612766"/>
                <a:gd name="connsiteX15" fmla="*/ 0 w 4008470"/>
                <a:gd name="connsiteY15" fmla="*/ 4612766 h 4612766"/>
                <a:gd name="connsiteX0" fmla="*/ 2102304 w 4008470"/>
                <a:gd name="connsiteY0" fmla="*/ 2759264 h 4612766"/>
                <a:gd name="connsiteX1" fmla="*/ 2172536 w 4008470"/>
                <a:gd name="connsiteY1" fmla="*/ 3138693 h 4612766"/>
                <a:gd name="connsiteX2" fmla="*/ 2632875 w 4008470"/>
                <a:gd name="connsiteY2" fmla="*/ 3293595 h 4612766"/>
                <a:gd name="connsiteX3" fmla="*/ 3509921 w 4008470"/>
                <a:gd name="connsiteY3" fmla="*/ 3318940 h 4612766"/>
                <a:gd name="connsiteX4" fmla="*/ 3555226 w 4008470"/>
                <a:gd name="connsiteY4" fmla="*/ 2864141 h 4612766"/>
                <a:gd name="connsiteX5" fmla="*/ 3710053 w 4008470"/>
                <a:gd name="connsiteY5" fmla="*/ 2718758 h 4612766"/>
                <a:gd name="connsiteX6" fmla="*/ 3664806 w 4008470"/>
                <a:gd name="connsiteY6" fmla="*/ 2632394 h 4612766"/>
                <a:gd name="connsiteX7" fmla="*/ 3752850 w 4008470"/>
                <a:gd name="connsiteY7" fmla="*/ 2536316 h 4612766"/>
                <a:gd name="connsiteX8" fmla="*/ 3686175 w 4008470"/>
                <a:gd name="connsiteY8" fmla="*/ 2327594 h 4612766"/>
                <a:gd name="connsiteX9" fmla="*/ 4008452 w 4008470"/>
                <a:gd name="connsiteY9" fmla="*/ 2118045 h 4612766"/>
                <a:gd name="connsiteX10" fmla="*/ 3592581 w 4008470"/>
                <a:gd name="connsiteY10" fmla="*/ 1501321 h 4612766"/>
                <a:gd name="connsiteX11" fmla="*/ 2000996 w 4008470"/>
                <a:gd name="connsiteY11" fmla="*/ 264 h 4612766"/>
                <a:gd name="connsiteX12" fmla="*/ 549303 w 4008470"/>
                <a:gd name="connsiteY12" fmla="*/ 949617 h 4612766"/>
                <a:gd name="connsiteX13" fmla="*/ 1016773 w 4008470"/>
                <a:gd name="connsiteY13" fmla="*/ 2874495 h 4612766"/>
                <a:gd name="connsiteX14" fmla="*/ 0 w 4008470"/>
                <a:gd name="connsiteY14" fmla="*/ 4612766 h 4612766"/>
                <a:gd name="connsiteX15" fmla="*/ 0 w 4008470"/>
                <a:gd name="connsiteY15" fmla="*/ 4612766 h 4612766"/>
                <a:gd name="connsiteX0" fmla="*/ 2094989 w 4008470"/>
                <a:gd name="connsiteY0" fmla="*/ 2810471 h 4612766"/>
                <a:gd name="connsiteX1" fmla="*/ 2172536 w 4008470"/>
                <a:gd name="connsiteY1" fmla="*/ 3138693 h 4612766"/>
                <a:gd name="connsiteX2" fmla="*/ 2632875 w 4008470"/>
                <a:gd name="connsiteY2" fmla="*/ 3293595 h 4612766"/>
                <a:gd name="connsiteX3" fmla="*/ 3509921 w 4008470"/>
                <a:gd name="connsiteY3" fmla="*/ 3318940 h 4612766"/>
                <a:gd name="connsiteX4" fmla="*/ 3555226 w 4008470"/>
                <a:gd name="connsiteY4" fmla="*/ 2864141 h 4612766"/>
                <a:gd name="connsiteX5" fmla="*/ 3710053 w 4008470"/>
                <a:gd name="connsiteY5" fmla="*/ 2718758 h 4612766"/>
                <a:gd name="connsiteX6" fmla="*/ 3664806 w 4008470"/>
                <a:gd name="connsiteY6" fmla="*/ 2632394 h 4612766"/>
                <a:gd name="connsiteX7" fmla="*/ 3752850 w 4008470"/>
                <a:gd name="connsiteY7" fmla="*/ 2536316 h 4612766"/>
                <a:gd name="connsiteX8" fmla="*/ 3686175 w 4008470"/>
                <a:gd name="connsiteY8" fmla="*/ 2327594 h 4612766"/>
                <a:gd name="connsiteX9" fmla="*/ 4008452 w 4008470"/>
                <a:gd name="connsiteY9" fmla="*/ 2118045 h 4612766"/>
                <a:gd name="connsiteX10" fmla="*/ 3592581 w 4008470"/>
                <a:gd name="connsiteY10" fmla="*/ 1501321 h 4612766"/>
                <a:gd name="connsiteX11" fmla="*/ 2000996 w 4008470"/>
                <a:gd name="connsiteY11" fmla="*/ 264 h 4612766"/>
                <a:gd name="connsiteX12" fmla="*/ 549303 w 4008470"/>
                <a:gd name="connsiteY12" fmla="*/ 949617 h 4612766"/>
                <a:gd name="connsiteX13" fmla="*/ 1016773 w 4008470"/>
                <a:gd name="connsiteY13" fmla="*/ 2874495 h 4612766"/>
                <a:gd name="connsiteX14" fmla="*/ 0 w 4008470"/>
                <a:gd name="connsiteY14" fmla="*/ 4612766 h 4612766"/>
                <a:gd name="connsiteX15" fmla="*/ 0 w 4008470"/>
                <a:gd name="connsiteY15" fmla="*/ 4612766 h 4612766"/>
                <a:gd name="connsiteX0" fmla="*/ 2094989 w 4008470"/>
                <a:gd name="connsiteY0" fmla="*/ 2810454 h 4612749"/>
                <a:gd name="connsiteX1" fmla="*/ 2172536 w 4008470"/>
                <a:gd name="connsiteY1" fmla="*/ 3138676 h 4612749"/>
                <a:gd name="connsiteX2" fmla="*/ 2632875 w 4008470"/>
                <a:gd name="connsiteY2" fmla="*/ 3293578 h 4612749"/>
                <a:gd name="connsiteX3" fmla="*/ 3509921 w 4008470"/>
                <a:gd name="connsiteY3" fmla="*/ 3318923 h 4612749"/>
                <a:gd name="connsiteX4" fmla="*/ 3555226 w 4008470"/>
                <a:gd name="connsiteY4" fmla="*/ 2864124 h 4612749"/>
                <a:gd name="connsiteX5" fmla="*/ 3710053 w 4008470"/>
                <a:gd name="connsiteY5" fmla="*/ 2718741 h 4612749"/>
                <a:gd name="connsiteX6" fmla="*/ 3664806 w 4008470"/>
                <a:gd name="connsiteY6" fmla="*/ 2632377 h 4612749"/>
                <a:gd name="connsiteX7" fmla="*/ 3752850 w 4008470"/>
                <a:gd name="connsiteY7" fmla="*/ 2536299 h 4612749"/>
                <a:gd name="connsiteX8" fmla="*/ 3686175 w 4008470"/>
                <a:gd name="connsiteY8" fmla="*/ 2327577 h 4612749"/>
                <a:gd name="connsiteX9" fmla="*/ 4008452 w 4008470"/>
                <a:gd name="connsiteY9" fmla="*/ 2118028 h 4612749"/>
                <a:gd name="connsiteX10" fmla="*/ 3592581 w 4008470"/>
                <a:gd name="connsiteY10" fmla="*/ 1501304 h 4612749"/>
                <a:gd name="connsiteX11" fmla="*/ 2000996 w 4008470"/>
                <a:gd name="connsiteY11" fmla="*/ 247 h 4612749"/>
                <a:gd name="connsiteX12" fmla="*/ 549303 w 4008470"/>
                <a:gd name="connsiteY12" fmla="*/ 949600 h 4612749"/>
                <a:gd name="connsiteX13" fmla="*/ 1016773 w 4008470"/>
                <a:gd name="connsiteY13" fmla="*/ 2874478 h 4612749"/>
                <a:gd name="connsiteX14" fmla="*/ 0 w 4008470"/>
                <a:gd name="connsiteY14" fmla="*/ 4612749 h 4612749"/>
                <a:gd name="connsiteX15" fmla="*/ 0 w 4008470"/>
                <a:gd name="connsiteY15" fmla="*/ 4612749 h 4612749"/>
                <a:gd name="connsiteX0" fmla="*/ 2279716 w 4193197"/>
                <a:gd name="connsiteY0" fmla="*/ 2810454 h 4802265"/>
                <a:gd name="connsiteX1" fmla="*/ 2357263 w 4193197"/>
                <a:gd name="connsiteY1" fmla="*/ 3138676 h 4802265"/>
                <a:gd name="connsiteX2" fmla="*/ 2817602 w 4193197"/>
                <a:gd name="connsiteY2" fmla="*/ 3293578 h 4802265"/>
                <a:gd name="connsiteX3" fmla="*/ 3694648 w 4193197"/>
                <a:gd name="connsiteY3" fmla="*/ 3318923 h 4802265"/>
                <a:gd name="connsiteX4" fmla="*/ 3739953 w 4193197"/>
                <a:gd name="connsiteY4" fmla="*/ 2864124 h 4802265"/>
                <a:gd name="connsiteX5" fmla="*/ 3894780 w 4193197"/>
                <a:gd name="connsiteY5" fmla="*/ 2718741 h 4802265"/>
                <a:gd name="connsiteX6" fmla="*/ 3849533 w 4193197"/>
                <a:gd name="connsiteY6" fmla="*/ 2632377 h 4802265"/>
                <a:gd name="connsiteX7" fmla="*/ 3937577 w 4193197"/>
                <a:gd name="connsiteY7" fmla="*/ 2536299 h 4802265"/>
                <a:gd name="connsiteX8" fmla="*/ 3870902 w 4193197"/>
                <a:gd name="connsiteY8" fmla="*/ 2327577 h 4802265"/>
                <a:gd name="connsiteX9" fmla="*/ 4193179 w 4193197"/>
                <a:gd name="connsiteY9" fmla="*/ 2118028 h 4802265"/>
                <a:gd name="connsiteX10" fmla="*/ 3777308 w 4193197"/>
                <a:gd name="connsiteY10" fmla="*/ 1501304 h 4802265"/>
                <a:gd name="connsiteX11" fmla="*/ 2185723 w 4193197"/>
                <a:gd name="connsiteY11" fmla="*/ 247 h 4802265"/>
                <a:gd name="connsiteX12" fmla="*/ 734030 w 4193197"/>
                <a:gd name="connsiteY12" fmla="*/ 949600 h 4802265"/>
                <a:gd name="connsiteX13" fmla="*/ 1201500 w 4193197"/>
                <a:gd name="connsiteY13" fmla="*/ 2874478 h 4802265"/>
                <a:gd name="connsiteX14" fmla="*/ 184727 w 4193197"/>
                <a:gd name="connsiteY14" fmla="*/ 4612749 h 4802265"/>
                <a:gd name="connsiteX15" fmla="*/ 0 w 4193197"/>
                <a:gd name="connsiteY15" fmla="*/ 4797476 h 4802265"/>
                <a:gd name="connsiteX0" fmla="*/ 2094989 w 4008470"/>
                <a:gd name="connsiteY0" fmla="*/ 2810454 h 4612749"/>
                <a:gd name="connsiteX1" fmla="*/ 2172536 w 4008470"/>
                <a:gd name="connsiteY1" fmla="*/ 3138676 h 4612749"/>
                <a:gd name="connsiteX2" fmla="*/ 2632875 w 4008470"/>
                <a:gd name="connsiteY2" fmla="*/ 3293578 h 4612749"/>
                <a:gd name="connsiteX3" fmla="*/ 3509921 w 4008470"/>
                <a:gd name="connsiteY3" fmla="*/ 3318923 h 4612749"/>
                <a:gd name="connsiteX4" fmla="*/ 3555226 w 4008470"/>
                <a:gd name="connsiteY4" fmla="*/ 2864124 h 4612749"/>
                <a:gd name="connsiteX5" fmla="*/ 3710053 w 4008470"/>
                <a:gd name="connsiteY5" fmla="*/ 2718741 h 4612749"/>
                <a:gd name="connsiteX6" fmla="*/ 3664806 w 4008470"/>
                <a:gd name="connsiteY6" fmla="*/ 2632377 h 4612749"/>
                <a:gd name="connsiteX7" fmla="*/ 3752850 w 4008470"/>
                <a:gd name="connsiteY7" fmla="*/ 2536299 h 4612749"/>
                <a:gd name="connsiteX8" fmla="*/ 3686175 w 4008470"/>
                <a:gd name="connsiteY8" fmla="*/ 2327577 h 4612749"/>
                <a:gd name="connsiteX9" fmla="*/ 4008452 w 4008470"/>
                <a:gd name="connsiteY9" fmla="*/ 2118028 h 4612749"/>
                <a:gd name="connsiteX10" fmla="*/ 3592581 w 4008470"/>
                <a:gd name="connsiteY10" fmla="*/ 1501304 h 4612749"/>
                <a:gd name="connsiteX11" fmla="*/ 2000996 w 4008470"/>
                <a:gd name="connsiteY11" fmla="*/ 247 h 4612749"/>
                <a:gd name="connsiteX12" fmla="*/ 549303 w 4008470"/>
                <a:gd name="connsiteY12" fmla="*/ 949600 h 4612749"/>
                <a:gd name="connsiteX13" fmla="*/ 1016773 w 4008470"/>
                <a:gd name="connsiteY13" fmla="*/ 2874478 h 4612749"/>
                <a:gd name="connsiteX14" fmla="*/ 0 w 4008470"/>
                <a:gd name="connsiteY14" fmla="*/ 4612749 h 4612749"/>
                <a:gd name="connsiteX0" fmla="*/ 2279716 w 4193197"/>
                <a:gd name="connsiteY0" fmla="*/ 2810454 h 4732822"/>
                <a:gd name="connsiteX1" fmla="*/ 2357263 w 4193197"/>
                <a:gd name="connsiteY1" fmla="*/ 3138676 h 4732822"/>
                <a:gd name="connsiteX2" fmla="*/ 2817602 w 4193197"/>
                <a:gd name="connsiteY2" fmla="*/ 3293578 h 4732822"/>
                <a:gd name="connsiteX3" fmla="*/ 3694648 w 4193197"/>
                <a:gd name="connsiteY3" fmla="*/ 3318923 h 4732822"/>
                <a:gd name="connsiteX4" fmla="*/ 3739953 w 4193197"/>
                <a:gd name="connsiteY4" fmla="*/ 2864124 h 4732822"/>
                <a:gd name="connsiteX5" fmla="*/ 3894780 w 4193197"/>
                <a:gd name="connsiteY5" fmla="*/ 2718741 h 4732822"/>
                <a:gd name="connsiteX6" fmla="*/ 3849533 w 4193197"/>
                <a:gd name="connsiteY6" fmla="*/ 2632377 h 4732822"/>
                <a:gd name="connsiteX7" fmla="*/ 3937577 w 4193197"/>
                <a:gd name="connsiteY7" fmla="*/ 2536299 h 4732822"/>
                <a:gd name="connsiteX8" fmla="*/ 3870902 w 4193197"/>
                <a:gd name="connsiteY8" fmla="*/ 2327577 h 4732822"/>
                <a:gd name="connsiteX9" fmla="*/ 4193179 w 4193197"/>
                <a:gd name="connsiteY9" fmla="*/ 2118028 h 4732822"/>
                <a:gd name="connsiteX10" fmla="*/ 3777308 w 4193197"/>
                <a:gd name="connsiteY10" fmla="*/ 1501304 h 4732822"/>
                <a:gd name="connsiteX11" fmla="*/ 2185723 w 4193197"/>
                <a:gd name="connsiteY11" fmla="*/ 247 h 4732822"/>
                <a:gd name="connsiteX12" fmla="*/ 734030 w 4193197"/>
                <a:gd name="connsiteY12" fmla="*/ 949600 h 4732822"/>
                <a:gd name="connsiteX13" fmla="*/ 1201500 w 4193197"/>
                <a:gd name="connsiteY13" fmla="*/ 2874478 h 4732822"/>
                <a:gd name="connsiteX14" fmla="*/ 0 w 4193197"/>
                <a:gd name="connsiteY14" fmla="*/ 4732822 h 4732822"/>
                <a:gd name="connsiteX0" fmla="*/ 2279716 w 4193197"/>
                <a:gd name="connsiteY0" fmla="*/ 2810222 h 4732590"/>
                <a:gd name="connsiteX1" fmla="*/ 2357263 w 4193197"/>
                <a:gd name="connsiteY1" fmla="*/ 3138444 h 4732590"/>
                <a:gd name="connsiteX2" fmla="*/ 2817602 w 4193197"/>
                <a:gd name="connsiteY2" fmla="*/ 3293346 h 4732590"/>
                <a:gd name="connsiteX3" fmla="*/ 3694648 w 4193197"/>
                <a:gd name="connsiteY3" fmla="*/ 3318691 h 4732590"/>
                <a:gd name="connsiteX4" fmla="*/ 3739953 w 4193197"/>
                <a:gd name="connsiteY4" fmla="*/ 2863892 h 4732590"/>
                <a:gd name="connsiteX5" fmla="*/ 3894780 w 4193197"/>
                <a:gd name="connsiteY5" fmla="*/ 2718509 h 4732590"/>
                <a:gd name="connsiteX6" fmla="*/ 3849533 w 4193197"/>
                <a:gd name="connsiteY6" fmla="*/ 2632145 h 4732590"/>
                <a:gd name="connsiteX7" fmla="*/ 3937577 w 4193197"/>
                <a:gd name="connsiteY7" fmla="*/ 2536067 h 4732590"/>
                <a:gd name="connsiteX8" fmla="*/ 3870902 w 4193197"/>
                <a:gd name="connsiteY8" fmla="*/ 2327345 h 4732590"/>
                <a:gd name="connsiteX9" fmla="*/ 4193179 w 4193197"/>
                <a:gd name="connsiteY9" fmla="*/ 2117796 h 4732590"/>
                <a:gd name="connsiteX10" fmla="*/ 3777308 w 4193197"/>
                <a:gd name="connsiteY10" fmla="*/ 1501072 h 4732590"/>
                <a:gd name="connsiteX11" fmla="*/ 2185723 w 4193197"/>
                <a:gd name="connsiteY11" fmla="*/ 15 h 4732590"/>
                <a:gd name="connsiteX12" fmla="*/ 734030 w 4193197"/>
                <a:gd name="connsiteY12" fmla="*/ 949368 h 4732590"/>
                <a:gd name="connsiteX13" fmla="*/ 1201500 w 4193197"/>
                <a:gd name="connsiteY13" fmla="*/ 2874246 h 4732590"/>
                <a:gd name="connsiteX14" fmla="*/ 0 w 4193197"/>
                <a:gd name="connsiteY14" fmla="*/ 4732590 h 4732590"/>
                <a:gd name="connsiteX0" fmla="*/ 2279716 w 4193197"/>
                <a:gd name="connsiteY0" fmla="*/ 2810579 h 4732947"/>
                <a:gd name="connsiteX1" fmla="*/ 2357263 w 4193197"/>
                <a:gd name="connsiteY1" fmla="*/ 3138801 h 4732947"/>
                <a:gd name="connsiteX2" fmla="*/ 2817602 w 4193197"/>
                <a:gd name="connsiteY2" fmla="*/ 3293703 h 4732947"/>
                <a:gd name="connsiteX3" fmla="*/ 3694648 w 4193197"/>
                <a:gd name="connsiteY3" fmla="*/ 3319048 h 4732947"/>
                <a:gd name="connsiteX4" fmla="*/ 3739953 w 4193197"/>
                <a:gd name="connsiteY4" fmla="*/ 2864249 h 4732947"/>
                <a:gd name="connsiteX5" fmla="*/ 3894780 w 4193197"/>
                <a:gd name="connsiteY5" fmla="*/ 2718866 h 4732947"/>
                <a:gd name="connsiteX6" fmla="*/ 3849533 w 4193197"/>
                <a:gd name="connsiteY6" fmla="*/ 2632502 h 4732947"/>
                <a:gd name="connsiteX7" fmla="*/ 3937577 w 4193197"/>
                <a:gd name="connsiteY7" fmla="*/ 2536424 h 4732947"/>
                <a:gd name="connsiteX8" fmla="*/ 3870902 w 4193197"/>
                <a:gd name="connsiteY8" fmla="*/ 2327702 h 4732947"/>
                <a:gd name="connsiteX9" fmla="*/ 4193179 w 4193197"/>
                <a:gd name="connsiteY9" fmla="*/ 2118153 h 4732947"/>
                <a:gd name="connsiteX10" fmla="*/ 3777308 w 4193197"/>
                <a:gd name="connsiteY10" fmla="*/ 1501429 h 4732947"/>
                <a:gd name="connsiteX11" fmla="*/ 2185723 w 4193197"/>
                <a:gd name="connsiteY11" fmla="*/ 372 h 4732947"/>
                <a:gd name="connsiteX12" fmla="*/ 734030 w 4193197"/>
                <a:gd name="connsiteY12" fmla="*/ 949725 h 4732947"/>
                <a:gd name="connsiteX13" fmla="*/ 1201500 w 4193197"/>
                <a:gd name="connsiteY13" fmla="*/ 2874603 h 4732947"/>
                <a:gd name="connsiteX14" fmla="*/ 0 w 4193197"/>
                <a:gd name="connsiteY14" fmla="*/ 4732947 h 4732947"/>
                <a:gd name="connsiteX0" fmla="*/ 2279716 w 4193197"/>
                <a:gd name="connsiteY0" fmla="*/ 2810605 h 4732973"/>
                <a:gd name="connsiteX1" fmla="*/ 2357263 w 4193197"/>
                <a:gd name="connsiteY1" fmla="*/ 3138827 h 4732973"/>
                <a:gd name="connsiteX2" fmla="*/ 2817602 w 4193197"/>
                <a:gd name="connsiteY2" fmla="*/ 3293729 h 4732973"/>
                <a:gd name="connsiteX3" fmla="*/ 3694648 w 4193197"/>
                <a:gd name="connsiteY3" fmla="*/ 3319074 h 4732973"/>
                <a:gd name="connsiteX4" fmla="*/ 3739953 w 4193197"/>
                <a:gd name="connsiteY4" fmla="*/ 2864275 h 4732973"/>
                <a:gd name="connsiteX5" fmla="*/ 3894780 w 4193197"/>
                <a:gd name="connsiteY5" fmla="*/ 2718892 h 4732973"/>
                <a:gd name="connsiteX6" fmla="*/ 3849533 w 4193197"/>
                <a:gd name="connsiteY6" fmla="*/ 2632528 h 4732973"/>
                <a:gd name="connsiteX7" fmla="*/ 3937577 w 4193197"/>
                <a:gd name="connsiteY7" fmla="*/ 2536450 h 4732973"/>
                <a:gd name="connsiteX8" fmla="*/ 3870902 w 4193197"/>
                <a:gd name="connsiteY8" fmla="*/ 2327728 h 4732973"/>
                <a:gd name="connsiteX9" fmla="*/ 4193179 w 4193197"/>
                <a:gd name="connsiteY9" fmla="*/ 2118179 h 4732973"/>
                <a:gd name="connsiteX10" fmla="*/ 3777308 w 4193197"/>
                <a:gd name="connsiteY10" fmla="*/ 1501455 h 4732973"/>
                <a:gd name="connsiteX11" fmla="*/ 2185723 w 4193197"/>
                <a:gd name="connsiteY11" fmla="*/ 398 h 4732973"/>
                <a:gd name="connsiteX12" fmla="*/ 734030 w 4193197"/>
                <a:gd name="connsiteY12" fmla="*/ 949751 h 4732973"/>
                <a:gd name="connsiteX13" fmla="*/ 1201500 w 4193197"/>
                <a:gd name="connsiteY13" fmla="*/ 2874629 h 4732973"/>
                <a:gd name="connsiteX14" fmla="*/ 0 w 4193197"/>
                <a:gd name="connsiteY14" fmla="*/ 4732973 h 4732973"/>
                <a:gd name="connsiteX0" fmla="*/ 2279716 w 4193197"/>
                <a:gd name="connsiteY0" fmla="*/ 2810605 h 4732973"/>
                <a:gd name="connsiteX1" fmla="*/ 2357263 w 4193197"/>
                <a:gd name="connsiteY1" fmla="*/ 3138827 h 4732973"/>
                <a:gd name="connsiteX2" fmla="*/ 2817602 w 4193197"/>
                <a:gd name="connsiteY2" fmla="*/ 3293729 h 4732973"/>
                <a:gd name="connsiteX3" fmla="*/ 3694648 w 4193197"/>
                <a:gd name="connsiteY3" fmla="*/ 3319074 h 4732973"/>
                <a:gd name="connsiteX4" fmla="*/ 3739953 w 4193197"/>
                <a:gd name="connsiteY4" fmla="*/ 2864275 h 4732973"/>
                <a:gd name="connsiteX5" fmla="*/ 3894780 w 4193197"/>
                <a:gd name="connsiteY5" fmla="*/ 2718892 h 4732973"/>
                <a:gd name="connsiteX6" fmla="*/ 3849533 w 4193197"/>
                <a:gd name="connsiteY6" fmla="*/ 2632528 h 4732973"/>
                <a:gd name="connsiteX7" fmla="*/ 3937577 w 4193197"/>
                <a:gd name="connsiteY7" fmla="*/ 2536450 h 4732973"/>
                <a:gd name="connsiteX8" fmla="*/ 3870902 w 4193197"/>
                <a:gd name="connsiteY8" fmla="*/ 2327728 h 4732973"/>
                <a:gd name="connsiteX9" fmla="*/ 4193179 w 4193197"/>
                <a:gd name="connsiteY9" fmla="*/ 2118179 h 4732973"/>
                <a:gd name="connsiteX10" fmla="*/ 3777308 w 4193197"/>
                <a:gd name="connsiteY10" fmla="*/ 1501455 h 4732973"/>
                <a:gd name="connsiteX11" fmla="*/ 2185723 w 4193197"/>
                <a:gd name="connsiteY11" fmla="*/ 398 h 4732973"/>
                <a:gd name="connsiteX12" fmla="*/ 734030 w 4193197"/>
                <a:gd name="connsiteY12" fmla="*/ 949751 h 4732973"/>
                <a:gd name="connsiteX13" fmla="*/ 1201500 w 4193197"/>
                <a:gd name="connsiteY13" fmla="*/ 2874629 h 4732973"/>
                <a:gd name="connsiteX14" fmla="*/ 0 w 4193197"/>
                <a:gd name="connsiteY14" fmla="*/ 4732973 h 4732973"/>
                <a:gd name="connsiteX0" fmla="*/ 2279716 w 4193197"/>
                <a:gd name="connsiteY0" fmla="*/ 2810245 h 4732613"/>
                <a:gd name="connsiteX1" fmla="*/ 2357263 w 4193197"/>
                <a:gd name="connsiteY1" fmla="*/ 3138467 h 4732613"/>
                <a:gd name="connsiteX2" fmla="*/ 2817602 w 4193197"/>
                <a:gd name="connsiteY2" fmla="*/ 3293369 h 4732613"/>
                <a:gd name="connsiteX3" fmla="*/ 3694648 w 4193197"/>
                <a:gd name="connsiteY3" fmla="*/ 3318714 h 4732613"/>
                <a:gd name="connsiteX4" fmla="*/ 3739953 w 4193197"/>
                <a:gd name="connsiteY4" fmla="*/ 2863915 h 4732613"/>
                <a:gd name="connsiteX5" fmla="*/ 3894780 w 4193197"/>
                <a:gd name="connsiteY5" fmla="*/ 2718532 h 4732613"/>
                <a:gd name="connsiteX6" fmla="*/ 3849533 w 4193197"/>
                <a:gd name="connsiteY6" fmla="*/ 2632168 h 4732613"/>
                <a:gd name="connsiteX7" fmla="*/ 3937577 w 4193197"/>
                <a:gd name="connsiteY7" fmla="*/ 2536090 h 4732613"/>
                <a:gd name="connsiteX8" fmla="*/ 3870902 w 4193197"/>
                <a:gd name="connsiteY8" fmla="*/ 2327368 h 4732613"/>
                <a:gd name="connsiteX9" fmla="*/ 4193179 w 4193197"/>
                <a:gd name="connsiteY9" fmla="*/ 2117819 h 4732613"/>
                <a:gd name="connsiteX10" fmla="*/ 3777308 w 4193197"/>
                <a:gd name="connsiteY10" fmla="*/ 1501095 h 4732613"/>
                <a:gd name="connsiteX11" fmla="*/ 2185723 w 4193197"/>
                <a:gd name="connsiteY11" fmla="*/ 38 h 4732613"/>
                <a:gd name="connsiteX12" fmla="*/ 734030 w 4193197"/>
                <a:gd name="connsiteY12" fmla="*/ 949391 h 4732613"/>
                <a:gd name="connsiteX13" fmla="*/ 1201500 w 4193197"/>
                <a:gd name="connsiteY13" fmla="*/ 2874269 h 4732613"/>
                <a:gd name="connsiteX14" fmla="*/ 0 w 4193197"/>
                <a:gd name="connsiteY14" fmla="*/ 4732613 h 4732613"/>
                <a:gd name="connsiteX0" fmla="*/ 2146101 w 4193197"/>
                <a:gd name="connsiteY0" fmla="*/ 2793543 h 4732613"/>
                <a:gd name="connsiteX1" fmla="*/ 2357263 w 4193197"/>
                <a:gd name="connsiteY1" fmla="*/ 3138467 h 4732613"/>
                <a:gd name="connsiteX2" fmla="*/ 2817602 w 4193197"/>
                <a:gd name="connsiteY2" fmla="*/ 3293369 h 4732613"/>
                <a:gd name="connsiteX3" fmla="*/ 3694648 w 4193197"/>
                <a:gd name="connsiteY3" fmla="*/ 3318714 h 4732613"/>
                <a:gd name="connsiteX4" fmla="*/ 3739953 w 4193197"/>
                <a:gd name="connsiteY4" fmla="*/ 2863915 h 4732613"/>
                <a:gd name="connsiteX5" fmla="*/ 3894780 w 4193197"/>
                <a:gd name="connsiteY5" fmla="*/ 2718532 h 4732613"/>
                <a:gd name="connsiteX6" fmla="*/ 3849533 w 4193197"/>
                <a:gd name="connsiteY6" fmla="*/ 2632168 h 4732613"/>
                <a:gd name="connsiteX7" fmla="*/ 3937577 w 4193197"/>
                <a:gd name="connsiteY7" fmla="*/ 2536090 h 4732613"/>
                <a:gd name="connsiteX8" fmla="*/ 3870902 w 4193197"/>
                <a:gd name="connsiteY8" fmla="*/ 2327368 h 4732613"/>
                <a:gd name="connsiteX9" fmla="*/ 4193179 w 4193197"/>
                <a:gd name="connsiteY9" fmla="*/ 2117819 h 4732613"/>
                <a:gd name="connsiteX10" fmla="*/ 3777308 w 4193197"/>
                <a:gd name="connsiteY10" fmla="*/ 1501095 h 4732613"/>
                <a:gd name="connsiteX11" fmla="*/ 2185723 w 4193197"/>
                <a:gd name="connsiteY11" fmla="*/ 38 h 4732613"/>
                <a:gd name="connsiteX12" fmla="*/ 734030 w 4193197"/>
                <a:gd name="connsiteY12" fmla="*/ 949391 h 4732613"/>
                <a:gd name="connsiteX13" fmla="*/ 1201500 w 4193197"/>
                <a:gd name="connsiteY13" fmla="*/ 2874269 h 4732613"/>
                <a:gd name="connsiteX14" fmla="*/ 0 w 4193197"/>
                <a:gd name="connsiteY14" fmla="*/ 4732613 h 4732613"/>
                <a:gd name="connsiteX0" fmla="*/ 2171154 w 4193197"/>
                <a:gd name="connsiteY0" fmla="*/ 2793543 h 4732613"/>
                <a:gd name="connsiteX1" fmla="*/ 2357263 w 4193197"/>
                <a:gd name="connsiteY1" fmla="*/ 3138467 h 4732613"/>
                <a:gd name="connsiteX2" fmla="*/ 2817602 w 4193197"/>
                <a:gd name="connsiteY2" fmla="*/ 3293369 h 4732613"/>
                <a:gd name="connsiteX3" fmla="*/ 3694648 w 4193197"/>
                <a:gd name="connsiteY3" fmla="*/ 3318714 h 4732613"/>
                <a:gd name="connsiteX4" fmla="*/ 3739953 w 4193197"/>
                <a:gd name="connsiteY4" fmla="*/ 2863915 h 4732613"/>
                <a:gd name="connsiteX5" fmla="*/ 3894780 w 4193197"/>
                <a:gd name="connsiteY5" fmla="*/ 2718532 h 4732613"/>
                <a:gd name="connsiteX6" fmla="*/ 3849533 w 4193197"/>
                <a:gd name="connsiteY6" fmla="*/ 2632168 h 4732613"/>
                <a:gd name="connsiteX7" fmla="*/ 3937577 w 4193197"/>
                <a:gd name="connsiteY7" fmla="*/ 2536090 h 4732613"/>
                <a:gd name="connsiteX8" fmla="*/ 3870902 w 4193197"/>
                <a:gd name="connsiteY8" fmla="*/ 2327368 h 4732613"/>
                <a:gd name="connsiteX9" fmla="*/ 4193179 w 4193197"/>
                <a:gd name="connsiteY9" fmla="*/ 2117819 h 4732613"/>
                <a:gd name="connsiteX10" fmla="*/ 3777308 w 4193197"/>
                <a:gd name="connsiteY10" fmla="*/ 1501095 h 4732613"/>
                <a:gd name="connsiteX11" fmla="*/ 2185723 w 4193197"/>
                <a:gd name="connsiteY11" fmla="*/ 38 h 4732613"/>
                <a:gd name="connsiteX12" fmla="*/ 734030 w 4193197"/>
                <a:gd name="connsiteY12" fmla="*/ 949391 h 4732613"/>
                <a:gd name="connsiteX13" fmla="*/ 1201500 w 4193197"/>
                <a:gd name="connsiteY13" fmla="*/ 2874269 h 4732613"/>
                <a:gd name="connsiteX14" fmla="*/ 0 w 4193197"/>
                <a:gd name="connsiteY14" fmla="*/ 4732613 h 4732613"/>
                <a:gd name="connsiteX0" fmla="*/ 2171154 w 4193197"/>
                <a:gd name="connsiteY0" fmla="*/ 2793543 h 4732613"/>
                <a:gd name="connsiteX1" fmla="*/ 2357263 w 4193197"/>
                <a:gd name="connsiteY1" fmla="*/ 3138467 h 4732613"/>
                <a:gd name="connsiteX2" fmla="*/ 2817602 w 4193197"/>
                <a:gd name="connsiteY2" fmla="*/ 3293369 h 4732613"/>
                <a:gd name="connsiteX3" fmla="*/ 3694648 w 4193197"/>
                <a:gd name="connsiteY3" fmla="*/ 3318714 h 4732613"/>
                <a:gd name="connsiteX4" fmla="*/ 3739953 w 4193197"/>
                <a:gd name="connsiteY4" fmla="*/ 2863915 h 4732613"/>
                <a:gd name="connsiteX5" fmla="*/ 3894780 w 4193197"/>
                <a:gd name="connsiteY5" fmla="*/ 2718532 h 4732613"/>
                <a:gd name="connsiteX6" fmla="*/ 3849533 w 4193197"/>
                <a:gd name="connsiteY6" fmla="*/ 2632168 h 4732613"/>
                <a:gd name="connsiteX7" fmla="*/ 3937577 w 4193197"/>
                <a:gd name="connsiteY7" fmla="*/ 2536090 h 4732613"/>
                <a:gd name="connsiteX8" fmla="*/ 3870902 w 4193197"/>
                <a:gd name="connsiteY8" fmla="*/ 2327368 h 4732613"/>
                <a:gd name="connsiteX9" fmla="*/ 4193179 w 4193197"/>
                <a:gd name="connsiteY9" fmla="*/ 2117819 h 4732613"/>
                <a:gd name="connsiteX10" fmla="*/ 3777308 w 4193197"/>
                <a:gd name="connsiteY10" fmla="*/ 1501095 h 4732613"/>
                <a:gd name="connsiteX11" fmla="*/ 2185723 w 4193197"/>
                <a:gd name="connsiteY11" fmla="*/ 38 h 4732613"/>
                <a:gd name="connsiteX12" fmla="*/ 734030 w 4193197"/>
                <a:gd name="connsiteY12" fmla="*/ 949391 h 4732613"/>
                <a:gd name="connsiteX13" fmla="*/ 1201500 w 4193197"/>
                <a:gd name="connsiteY13" fmla="*/ 2874269 h 4732613"/>
                <a:gd name="connsiteX14" fmla="*/ 0 w 4193197"/>
                <a:gd name="connsiteY14" fmla="*/ 4732613 h 47326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193197" h="4732613">
                  <a:moveTo>
                    <a:pt x="2171154" y="2793543"/>
                  </a:moveTo>
                  <a:cubicBezTo>
                    <a:pt x="2171137" y="2796491"/>
                    <a:pt x="2241171" y="3055163"/>
                    <a:pt x="2357263" y="3138467"/>
                  </a:cubicBezTo>
                  <a:cubicBezTo>
                    <a:pt x="2473355" y="3221771"/>
                    <a:pt x="2602241" y="3253280"/>
                    <a:pt x="2817602" y="3293369"/>
                  </a:cubicBezTo>
                  <a:cubicBezTo>
                    <a:pt x="3120276" y="3326939"/>
                    <a:pt x="3353266" y="3509048"/>
                    <a:pt x="3694648" y="3318714"/>
                  </a:cubicBezTo>
                  <a:cubicBezTo>
                    <a:pt x="3836971" y="3193620"/>
                    <a:pt x="3740754" y="3068524"/>
                    <a:pt x="3739953" y="2863915"/>
                  </a:cubicBezTo>
                  <a:cubicBezTo>
                    <a:pt x="3775679" y="2763640"/>
                    <a:pt x="3886456" y="2819891"/>
                    <a:pt x="3894780" y="2718532"/>
                  </a:cubicBezTo>
                  <a:cubicBezTo>
                    <a:pt x="3894481" y="2664225"/>
                    <a:pt x="3872007" y="2665768"/>
                    <a:pt x="3849533" y="2632168"/>
                  </a:cubicBezTo>
                  <a:cubicBezTo>
                    <a:pt x="3878881" y="2600142"/>
                    <a:pt x="3931042" y="2590928"/>
                    <a:pt x="3937577" y="2536090"/>
                  </a:cubicBezTo>
                  <a:cubicBezTo>
                    <a:pt x="3940460" y="2476644"/>
                    <a:pt x="3869273" y="2411520"/>
                    <a:pt x="3870902" y="2327368"/>
                  </a:cubicBezTo>
                  <a:cubicBezTo>
                    <a:pt x="3906766" y="2246916"/>
                    <a:pt x="4161291" y="2257906"/>
                    <a:pt x="4193179" y="2117819"/>
                  </a:cubicBezTo>
                  <a:cubicBezTo>
                    <a:pt x="4196354" y="1985132"/>
                    <a:pt x="3794012" y="1784857"/>
                    <a:pt x="3777308" y="1501095"/>
                  </a:cubicBezTo>
                  <a:cubicBezTo>
                    <a:pt x="3788793" y="-21000"/>
                    <a:pt x="2469554" y="2993"/>
                    <a:pt x="2185723" y="38"/>
                  </a:cubicBezTo>
                  <a:cubicBezTo>
                    <a:pt x="1850254" y="-3455"/>
                    <a:pt x="986143" y="238773"/>
                    <a:pt x="734030" y="949391"/>
                  </a:cubicBezTo>
                  <a:cubicBezTo>
                    <a:pt x="415922" y="2116797"/>
                    <a:pt x="1089409" y="2188910"/>
                    <a:pt x="1201500" y="2874269"/>
                  </a:cubicBezTo>
                  <a:cubicBezTo>
                    <a:pt x="1152798" y="3891015"/>
                    <a:pt x="200250" y="4412113"/>
                    <a:pt x="0" y="4732613"/>
                  </a:cubicBezTo>
                </a:path>
              </a:pathLst>
            </a:custGeom>
            <a:ln w="63500">
              <a:solidFill>
                <a:schemeClr val="bg1"/>
              </a:solidFill>
            </a:ln>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sz="1200"/>
            </a:p>
          </p:txBody>
        </p:sp>
      </p:grpSp>
      <p:sp>
        <p:nvSpPr>
          <p:cNvPr id="62" name="Text Placeholder 13">
            <a:extLst>
              <a:ext uri="{FF2B5EF4-FFF2-40B4-BE49-F238E27FC236}">
                <a16:creationId xmlns:a16="http://schemas.microsoft.com/office/drawing/2014/main" xmlns="" id="{1B48F4EC-59D2-483A-B195-CA33287DED31}"/>
              </a:ext>
            </a:extLst>
          </p:cNvPr>
          <p:cNvSpPr txBox="1">
            <a:spLocks/>
          </p:cNvSpPr>
          <p:nvPr/>
        </p:nvSpPr>
        <p:spPr>
          <a:xfrm>
            <a:off x="3203579" y="133350"/>
            <a:ext cx="3402379" cy="944933"/>
          </a:xfrm>
          <a:prstGeom prst="rect">
            <a:avLst/>
          </a:prstGeom>
        </p:spPr>
        <p:txBody>
          <a:bodyPr anchor="ctr"/>
          <a:lst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80000"/>
              </a:lnSpc>
              <a:buNone/>
            </a:pPr>
            <a:r>
              <a:rPr lang="en" sz="3600">
                <a:solidFill>
                  <a:schemeClr val="bg1"/>
                </a:solidFill>
                <a:latin typeface="Cambria" pitchFamily="18" charset="0"/>
                <a:ea typeface="Cambria" pitchFamily="18" charset="0"/>
              </a:rPr>
              <a:t>1. TRÍCH DẪN</a:t>
            </a:r>
            <a:endParaRPr lang="en-US" altLang="ko-KR" sz="3600" b="1" dirty="0">
              <a:solidFill>
                <a:schemeClr val="bg1"/>
              </a:solidFill>
              <a:latin typeface="Cambria" pitchFamily="18" charset="0"/>
              <a:ea typeface="Cambria" pitchFamily="18" charset="0"/>
              <a:cs typeface="Arial" pitchFamily="34" charset="0"/>
            </a:endParaRPr>
          </a:p>
        </p:txBody>
      </p:sp>
      <p:sp>
        <p:nvSpPr>
          <p:cNvPr id="14" name="Rectangle: Rounded Corners 3">
            <a:extLst>
              <a:ext uri="{FF2B5EF4-FFF2-40B4-BE49-F238E27FC236}">
                <a16:creationId xmlns:a16="http://schemas.microsoft.com/office/drawing/2014/main" xmlns="" id="{F121986E-5A77-CC4A-AC1A-9F92D1642A11}"/>
              </a:ext>
            </a:extLst>
          </p:cNvPr>
          <p:cNvSpPr/>
          <p:nvPr/>
        </p:nvSpPr>
        <p:spPr>
          <a:xfrm>
            <a:off x="149584" y="605816"/>
            <a:ext cx="3277209" cy="4462305"/>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lnSpc>
                <a:spcPct val="150000"/>
              </a:lnSpc>
            </a:pPr>
            <a:r>
              <a:rPr lang="en-US" sz="2400" b="1" dirty="0" err="1">
                <a:solidFill>
                  <a:schemeClr val="accent6"/>
                </a:solidFill>
                <a:latin typeface="Times New Roman" panose="02020603050405020304" pitchFamily="18" charset="0"/>
                <a:cs typeface="Times New Roman" panose="02020603050405020304" pitchFamily="18" charset="0"/>
              </a:rPr>
              <a:t>Trích</a:t>
            </a:r>
            <a:r>
              <a:rPr lang="en-US" sz="2400" b="1" dirty="0">
                <a:solidFill>
                  <a:schemeClr val="accent6"/>
                </a:solidFill>
                <a:latin typeface="Times New Roman" panose="02020603050405020304" pitchFamily="18" charset="0"/>
                <a:cs typeface="Times New Roman" panose="02020603050405020304" pitchFamily="18" charset="0"/>
              </a:rPr>
              <a:t> </a:t>
            </a:r>
            <a:r>
              <a:rPr lang="en-US" sz="2400" b="1" dirty="0" err="1">
                <a:solidFill>
                  <a:schemeClr val="accent6"/>
                </a:solidFill>
                <a:latin typeface="Times New Roman" panose="02020603050405020304" pitchFamily="18" charset="0"/>
                <a:cs typeface="Times New Roman" panose="02020603050405020304" pitchFamily="18" charset="0"/>
              </a:rPr>
              <a:t>dẫn</a:t>
            </a:r>
            <a:r>
              <a:rPr lang="en-US" sz="2400" b="1" dirty="0">
                <a:solidFill>
                  <a:schemeClr val="accent6"/>
                </a:solidFill>
                <a:latin typeface="Times New Roman" panose="02020603050405020304" pitchFamily="18" charset="0"/>
                <a:cs typeface="Times New Roman" panose="02020603050405020304" pitchFamily="18" charset="0"/>
              </a:rPr>
              <a:t> </a:t>
            </a:r>
            <a:r>
              <a:rPr lang="en-US" sz="2400" b="1" dirty="0" err="1">
                <a:solidFill>
                  <a:schemeClr val="accent6"/>
                </a:solidFill>
                <a:latin typeface="Times New Roman" panose="02020603050405020304" pitchFamily="18" charset="0"/>
                <a:cs typeface="Times New Roman" panose="02020603050405020304" pitchFamily="18" charset="0"/>
              </a:rPr>
              <a:t>trực</a:t>
            </a:r>
            <a:r>
              <a:rPr lang="en-US" sz="2400" b="1" dirty="0">
                <a:solidFill>
                  <a:schemeClr val="accent6"/>
                </a:solidFill>
                <a:latin typeface="Times New Roman" panose="02020603050405020304" pitchFamily="18" charset="0"/>
                <a:cs typeface="Times New Roman" panose="02020603050405020304" pitchFamily="18" charset="0"/>
              </a:rPr>
              <a:t> </a:t>
            </a:r>
            <a:r>
              <a:rPr lang="en-US" sz="2400" b="1" dirty="0" err="1">
                <a:solidFill>
                  <a:schemeClr val="accent6"/>
                </a:solidFill>
                <a:latin typeface="Times New Roman" panose="02020603050405020304" pitchFamily="18" charset="0"/>
                <a:cs typeface="Times New Roman" panose="02020603050405020304" pitchFamily="18" charset="0"/>
              </a:rPr>
              <a:t>tiếp</a:t>
            </a:r>
            <a:endParaRPr lang="en-US" sz="2400" dirty="0">
              <a:solidFill>
                <a:schemeClr val="accent6"/>
              </a:solidFill>
              <a:latin typeface="Times New Roman" panose="02020603050405020304" pitchFamily="18" charset="0"/>
              <a:cs typeface="Times New Roman" panose="02020603050405020304" pitchFamily="18" charset="0"/>
            </a:endParaRPr>
          </a:p>
          <a:p>
            <a:pPr algn="just">
              <a:lnSpc>
                <a:spcPct val="150000"/>
              </a:lnSpc>
            </a:pPr>
            <a:r>
              <a:rPr lang="en-US" sz="2400" dirty="0" err="1">
                <a:solidFill>
                  <a:schemeClr val="accent6"/>
                </a:solidFill>
                <a:latin typeface="Times New Roman" panose="02020603050405020304" pitchFamily="18" charset="0"/>
                <a:cs typeface="Times New Roman" panose="02020603050405020304" pitchFamily="18" charset="0"/>
              </a:rPr>
              <a:t>Ví</a:t>
            </a:r>
            <a:r>
              <a:rPr lang="en-US" sz="2400" dirty="0">
                <a:solidFill>
                  <a:schemeClr val="accent6"/>
                </a:solidFill>
                <a:latin typeface="Times New Roman" panose="02020603050405020304" pitchFamily="18" charset="0"/>
                <a:cs typeface="Times New Roman" panose="02020603050405020304" pitchFamily="18" charset="0"/>
              </a:rPr>
              <a:t> </a:t>
            </a:r>
            <a:r>
              <a:rPr lang="en-US" sz="2400" dirty="0" err="1">
                <a:solidFill>
                  <a:schemeClr val="accent6"/>
                </a:solidFill>
                <a:latin typeface="Times New Roman" panose="02020603050405020304" pitchFamily="18" charset="0"/>
                <a:cs typeface="Times New Roman" panose="02020603050405020304" pitchFamily="18" charset="0"/>
              </a:rPr>
              <a:t>dụ</a:t>
            </a:r>
            <a:r>
              <a:rPr lang="en-US" sz="2400" dirty="0">
                <a:solidFill>
                  <a:schemeClr val="accent6"/>
                </a:solidFill>
                <a:latin typeface="Times New Roman" panose="02020603050405020304" pitchFamily="18" charset="0"/>
                <a:cs typeface="Times New Roman" panose="02020603050405020304" pitchFamily="18" charset="0"/>
              </a:rPr>
              <a:t>: “</a:t>
            </a:r>
            <a:r>
              <a:rPr lang="en-US" sz="2400" dirty="0" err="1">
                <a:solidFill>
                  <a:schemeClr val="accent6"/>
                </a:solidFill>
                <a:latin typeface="Times New Roman" panose="02020603050405020304" pitchFamily="18" charset="0"/>
                <a:cs typeface="Times New Roman" panose="02020603050405020304" pitchFamily="18" charset="0"/>
              </a:rPr>
              <a:t>Chắc</a:t>
            </a:r>
            <a:r>
              <a:rPr lang="en-US" sz="2400" dirty="0">
                <a:solidFill>
                  <a:schemeClr val="accent6"/>
                </a:solidFill>
                <a:latin typeface="Times New Roman" panose="02020603050405020304" pitchFamily="18" charset="0"/>
                <a:cs typeface="Times New Roman" panose="02020603050405020304" pitchFamily="18" charset="0"/>
              </a:rPr>
              <a:t> </a:t>
            </a:r>
            <a:r>
              <a:rPr lang="en-US" sz="2400" dirty="0" err="1">
                <a:solidFill>
                  <a:schemeClr val="accent6"/>
                </a:solidFill>
                <a:latin typeface="Times New Roman" panose="02020603050405020304" pitchFamily="18" charset="0"/>
                <a:cs typeface="Times New Roman" panose="02020603050405020304" pitchFamily="18" charset="0"/>
              </a:rPr>
              <a:t>hẳn</a:t>
            </a:r>
            <a:r>
              <a:rPr lang="en-US" sz="2400" dirty="0">
                <a:solidFill>
                  <a:schemeClr val="accent6"/>
                </a:solidFill>
                <a:latin typeface="Times New Roman" panose="02020603050405020304" pitchFamily="18" charset="0"/>
                <a:cs typeface="Times New Roman" panose="02020603050405020304" pitchFamily="18" charset="0"/>
              </a:rPr>
              <a:t> </a:t>
            </a:r>
            <a:r>
              <a:rPr lang="en-US" sz="2400" dirty="0" err="1">
                <a:solidFill>
                  <a:schemeClr val="accent6"/>
                </a:solidFill>
                <a:latin typeface="Times New Roman" panose="02020603050405020304" pitchFamily="18" charset="0"/>
                <a:cs typeface="Times New Roman" panose="02020603050405020304" pitchFamily="18" charset="0"/>
              </a:rPr>
              <a:t>nhiều</a:t>
            </a:r>
            <a:r>
              <a:rPr lang="en-US" sz="2400" dirty="0">
                <a:solidFill>
                  <a:schemeClr val="accent6"/>
                </a:solidFill>
                <a:latin typeface="Times New Roman" panose="02020603050405020304" pitchFamily="18" charset="0"/>
                <a:cs typeface="Times New Roman" panose="02020603050405020304" pitchFamily="18" charset="0"/>
              </a:rPr>
              <a:t> </a:t>
            </a:r>
            <a:r>
              <a:rPr lang="en-US" sz="2400" dirty="0" err="1">
                <a:solidFill>
                  <a:schemeClr val="accent6"/>
                </a:solidFill>
                <a:latin typeface="Times New Roman" panose="02020603050405020304" pitchFamily="18" charset="0"/>
                <a:cs typeface="Times New Roman" panose="02020603050405020304" pitchFamily="18" charset="0"/>
              </a:rPr>
              <a:t>người</a:t>
            </a:r>
            <a:r>
              <a:rPr lang="en-US" sz="2400" dirty="0">
                <a:solidFill>
                  <a:schemeClr val="accent6"/>
                </a:solidFill>
                <a:latin typeface="Times New Roman" panose="02020603050405020304" pitchFamily="18" charset="0"/>
                <a:cs typeface="Times New Roman" panose="02020603050405020304" pitchFamily="18" charset="0"/>
              </a:rPr>
              <a:t> </a:t>
            </a:r>
            <a:r>
              <a:rPr lang="en-US" sz="2400" dirty="0" err="1">
                <a:solidFill>
                  <a:schemeClr val="accent6"/>
                </a:solidFill>
                <a:latin typeface="Times New Roman" panose="02020603050405020304" pitchFamily="18" charset="0"/>
                <a:cs typeface="Times New Roman" panose="02020603050405020304" pitchFamily="18" charset="0"/>
              </a:rPr>
              <a:t>cũng</a:t>
            </a:r>
            <a:r>
              <a:rPr lang="en-US" sz="2400" dirty="0">
                <a:solidFill>
                  <a:schemeClr val="accent6"/>
                </a:solidFill>
                <a:latin typeface="Times New Roman" panose="02020603050405020304" pitchFamily="18" charset="0"/>
                <a:cs typeface="Times New Roman" panose="02020603050405020304" pitchFamily="18" charset="0"/>
              </a:rPr>
              <a:t> </a:t>
            </a:r>
            <a:r>
              <a:rPr lang="en-US" sz="2400" dirty="0" err="1">
                <a:solidFill>
                  <a:schemeClr val="accent6"/>
                </a:solidFill>
                <a:latin typeface="Times New Roman" panose="02020603050405020304" pitchFamily="18" charset="0"/>
                <a:cs typeface="Times New Roman" panose="02020603050405020304" pitchFamily="18" charset="0"/>
              </a:rPr>
              <a:t>đồng</a:t>
            </a:r>
            <a:r>
              <a:rPr lang="en-US" sz="2400" dirty="0">
                <a:solidFill>
                  <a:schemeClr val="accent6"/>
                </a:solidFill>
                <a:latin typeface="Times New Roman" panose="02020603050405020304" pitchFamily="18" charset="0"/>
                <a:cs typeface="Times New Roman" panose="02020603050405020304" pitchFamily="18" charset="0"/>
              </a:rPr>
              <a:t> </a:t>
            </a:r>
            <a:r>
              <a:rPr lang="en-US" sz="2400" dirty="0" err="1">
                <a:solidFill>
                  <a:schemeClr val="accent6"/>
                </a:solidFill>
                <a:latin typeface="Times New Roman" panose="02020603050405020304" pitchFamily="18" charset="0"/>
                <a:cs typeface="Times New Roman" panose="02020603050405020304" pitchFamily="18" charset="0"/>
              </a:rPr>
              <a:t>tình</a:t>
            </a:r>
            <a:r>
              <a:rPr lang="en-US" sz="2400" dirty="0">
                <a:solidFill>
                  <a:schemeClr val="accent6"/>
                </a:solidFill>
                <a:latin typeface="Times New Roman" panose="02020603050405020304" pitchFamily="18" charset="0"/>
                <a:cs typeface="Times New Roman" panose="02020603050405020304" pitchFamily="18" charset="0"/>
              </a:rPr>
              <a:t> </a:t>
            </a:r>
            <a:r>
              <a:rPr lang="en-US" sz="2400" dirty="0" err="1">
                <a:solidFill>
                  <a:schemeClr val="accent6"/>
                </a:solidFill>
                <a:latin typeface="Times New Roman" panose="02020603050405020304" pitchFamily="18" charset="0"/>
                <a:cs typeface="Times New Roman" panose="02020603050405020304" pitchFamily="18" charset="0"/>
              </a:rPr>
              <a:t>rằng</a:t>
            </a:r>
            <a:r>
              <a:rPr lang="en-US" sz="2400" dirty="0">
                <a:solidFill>
                  <a:schemeClr val="accent6"/>
                </a:solidFill>
                <a:latin typeface="Times New Roman" panose="02020603050405020304" pitchFamily="18" charset="0"/>
                <a:cs typeface="Times New Roman" panose="02020603050405020304" pitchFamily="18" charset="0"/>
              </a:rPr>
              <a:t>, </a:t>
            </a:r>
            <a:r>
              <a:rPr lang="en-US" sz="2400" dirty="0" err="1">
                <a:solidFill>
                  <a:schemeClr val="accent6"/>
                </a:solidFill>
                <a:latin typeface="Times New Roman" panose="02020603050405020304" pitchFamily="18" charset="0"/>
                <a:cs typeface="Times New Roman" panose="02020603050405020304" pitchFamily="18" charset="0"/>
              </a:rPr>
              <a:t>tàu</a:t>
            </a:r>
            <a:r>
              <a:rPr lang="en-US" sz="2400" dirty="0">
                <a:solidFill>
                  <a:schemeClr val="accent6"/>
                </a:solidFill>
                <a:latin typeface="Times New Roman" panose="02020603050405020304" pitchFamily="18" charset="0"/>
                <a:cs typeface="Times New Roman" panose="02020603050405020304" pitchFamily="18" charset="0"/>
              </a:rPr>
              <a:t> </a:t>
            </a:r>
            <a:r>
              <a:rPr lang="en-US" sz="2400" dirty="0" err="1">
                <a:solidFill>
                  <a:schemeClr val="accent6"/>
                </a:solidFill>
                <a:latin typeface="Times New Roman" panose="02020603050405020304" pitchFamily="18" charset="0"/>
                <a:cs typeface="Times New Roman" panose="02020603050405020304" pitchFamily="18" charset="0"/>
              </a:rPr>
              <a:t>điện</a:t>
            </a:r>
            <a:r>
              <a:rPr lang="en-US" sz="2400" dirty="0">
                <a:solidFill>
                  <a:schemeClr val="accent6"/>
                </a:solidFill>
                <a:latin typeface="Times New Roman" panose="02020603050405020304" pitchFamily="18" charset="0"/>
                <a:cs typeface="Times New Roman" panose="02020603050405020304" pitchFamily="18" charset="0"/>
              </a:rPr>
              <a:t> </a:t>
            </a:r>
            <a:r>
              <a:rPr lang="en-US" sz="2400" dirty="0" err="1">
                <a:solidFill>
                  <a:schemeClr val="accent6"/>
                </a:solidFill>
                <a:latin typeface="Times New Roman" panose="02020603050405020304" pitchFamily="18" charset="0"/>
                <a:cs typeface="Times New Roman" panose="02020603050405020304" pitchFamily="18" charset="0"/>
              </a:rPr>
              <a:t>là</a:t>
            </a:r>
            <a:r>
              <a:rPr lang="en-US" sz="2400" dirty="0">
                <a:solidFill>
                  <a:schemeClr val="accent6"/>
                </a:solidFill>
                <a:latin typeface="Times New Roman" panose="02020603050405020304" pitchFamily="18" charset="0"/>
                <a:cs typeface="Times New Roman" panose="02020603050405020304" pitchFamily="18" charset="0"/>
              </a:rPr>
              <a:t> </a:t>
            </a:r>
            <a:r>
              <a:rPr lang="en-US" sz="2400" dirty="0" err="1">
                <a:solidFill>
                  <a:schemeClr val="accent6"/>
                </a:solidFill>
                <a:latin typeface="Times New Roman" panose="02020603050405020304" pitchFamily="18" charset="0"/>
                <a:cs typeface="Times New Roman" panose="02020603050405020304" pitchFamily="18" charset="0"/>
              </a:rPr>
              <a:t>kí</a:t>
            </a:r>
            <a:r>
              <a:rPr lang="en-US" sz="2400" dirty="0">
                <a:solidFill>
                  <a:schemeClr val="accent6"/>
                </a:solidFill>
                <a:latin typeface="Times New Roman" panose="02020603050405020304" pitchFamily="18" charset="0"/>
                <a:cs typeface="Times New Roman" panose="02020603050405020304" pitchFamily="18" charset="0"/>
              </a:rPr>
              <a:t> </a:t>
            </a:r>
            <a:r>
              <a:rPr lang="en-US" sz="2400" dirty="0" err="1">
                <a:solidFill>
                  <a:schemeClr val="accent6"/>
                </a:solidFill>
                <a:latin typeface="Times New Roman" panose="02020603050405020304" pitchFamily="18" charset="0"/>
                <a:cs typeface="Times New Roman" panose="02020603050405020304" pitchFamily="18" charset="0"/>
              </a:rPr>
              <a:t>ức</a:t>
            </a:r>
            <a:r>
              <a:rPr lang="en-US" sz="2400" dirty="0">
                <a:solidFill>
                  <a:schemeClr val="accent6"/>
                </a:solidFill>
                <a:latin typeface="Times New Roman" panose="02020603050405020304" pitchFamily="18" charset="0"/>
                <a:cs typeface="Times New Roman" panose="02020603050405020304" pitchFamily="18" charset="0"/>
              </a:rPr>
              <a:t> </a:t>
            </a:r>
            <a:r>
              <a:rPr lang="en-US" sz="2400" dirty="0" err="1">
                <a:solidFill>
                  <a:schemeClr val="accent6"/>
                </a:solidFill>
                <a:latin typeface="Times New Roman" panose="02020603050405020304" pitchFamily="18" charset="0"/>
                <a:cs typeface="Times New Roman" panose="02020603050405020304" pitchFamily="18" charset="0"/>
              </a:rPr>
              <a:t>đáng</a:t>
            </a:r>
            <a:r>
              <a:rPr lang="en-US" sz="2400" dirty="0">
                <a:solidFill>
                  <a:schemeClr val="accent6"/>
                </a:solidFill>
                <a:latin typeface="Times New Roman" panose="02020603050405020304" pitchFamily="18" charset="0"/>
                <a:cs typeface="Times New Roman" panose="02020603050405020304" pitchFamily="18" charset="0"/>
              </a:rPr>
              <a:t> </a:t>
            </a:r>
            <a:r>
              <a:rPr lang="en-US" sz="2400" dirty="0" err="1">
                <a:solidFill>
                  <a:schemeClr val="accent6"/>
                </a:solidFill>
                <a:latin typeface="Times New Roman" panose="02020603050405020304" pitchFamily="18" charset="0"/>
                <a:cs typeface="Times New Roman" panose="02020603050405020304" pitchFamily="18" charset="0"/>
              </a:rPr>
              <a:t>nhớ</a:t>
            </a:r>
            <a:r>
              <a:rPr lang="en-US" sz="2400" dirty="0">
                <a:solidFill>
                  <a:schemeClr val="accent6"/>
                </a:solidFill>
                <a:latin typeface="Times New Roman" panose="02020603050405020304" pitchFamily="18" charset="0"/>
                <a:cs typeface="Times New Roman" panose="02020603050405020304" pitchFamily="18" charset="0"/>
              </a:rPr>
              <a:t> </a:t>
            </a:r>
            <a:r>
              <a:rPr lang="en-US" sz="2400" dirty="0" err="1">
                <a:solidFill>
                  <a:schemeClr val="accent6"/>
                </a:solidFill>
                <a:latin typeface="Times New Roman" panose="02020603050405020304" pitchFamily="18" charset="0"/>
                <a:cs typeface="Times New Roman" panose="02020603050405020304" pitchFamily="18" charset="0"/>
              </a:rPr>
              <a:t>của</a:t>
            </a:r>
            <a:r>
              <a:rPr lang="en-US" sz="2400" dirty="0">
                <a:solidFill>
                  <a:schemeClr val="accent6"/>
                </a:solidFill>
                <a:latin typeface="Times New Roman" panose="02020603050405020304" pitchFamily="18" charset="0"/>
                <a:cs typeface="Times New Roman" panose="02020603050405020304" pitchFamily="18" charset="0"/>
              </a:rPr>
              <a:t> </a:t>
            </a:r>
            <a:r>
              <a:rPr lang="en-US" sz="2400" dirty="0" err="1">
                <a:solidFill>
                  <a:schemeClr val="accent6"/>
                </a:solidFill>
                <a:latin typeface="Times New Roman" panose="02020603050405020304" pitchFamily="18" charset="0"/>
                <a:cs typeface="Times New Roman" panose="02020603050405020304" pitchFamily="18" charset="0"/>
              </a:rPr>
              <a:t>Thủ</a:t>
            </a:r>
            <a:r>
              <a:rPr lang="en-US" sz="2400" dirty="0">
                <a:solidFill>
                  <a:schemeClr val="accent6"/>
                </a:solidFill>
                <a:latin typeface="Times New Roman" panose="02020603050405020304" pitchFamily="18" charset="0"/>
                <a:cs typeface="Times New Roman" panose="02020603050405020304" pitchFamily="18" charset="0"/>
              </a:rPr>
              <a:t> </a:t>
            </a:r>
            <a:r>
              <a:rPr lang="en-US" sz="2400" dirty="0" err="1">
                <a:solidFill>
                  <a:schemeClr val="accent6"/>
                </a:solidFill>
                <a:latin typeface="Times New Roman" panose="02020603050405020304" pitchFamily="18" charset="0"/>
                <a:cs typeface="Times New Roman" panose="02020603050405020304" pitchFamily="18" charset="0"/>
              </a:rPr>
              <a:t>đô</a:t>
            </a:r>
            <a:r>
              <a:rPr lang="en-US" sz="2400" dirty="0">
                <a:solidFill>
                  <a:schemeClr val="accent6"/>
                </a:solidFill>
                <a:latin typeface="Times New Roman" panose="02020603050405020304" pitchFamily="18" charset="0"/>
                <a:cs typeface="Times New Roman" panose="02020603050405020304" pitchFamily="18" charset="0"/>
              </a:rPr>
              <a:t> </a:t>
            </a:r>
            <a:r>
              <a:rPr lang="en-US" sz="2400" dirty="0" err="1">
                <a:solidFill>
                  <a:schemeClr val="accent6"/>
                </a:solidFill>
                <a:latin typeface="Times New Roman" panose="02020603050405020304" pitchFamily="18" charset="0"/>
                <a:cs typeface="Times New Roman" panose="02020603050405020304" pitchFamily="18" charset="0"/>
              </a:rPr>
              <a:t>trên</a:t>
            </a:r>
            <a:r>
              <a:rPr lang="en-US" sz="2400" dirty="0">
                <a:solidFill>
                  <a:schemeClr val="accent6"/>
                </a:solidFill>
                <a:latin typeface="Times New Roman" panose="02020603050405020304" pitchFamily="18" charset="0"/>
                <a:cs typeface="Times New Roman" panose="02020603050405020304" pitchFamily="18" charset="0"/>
              </a:rPr>
              <a:t> </a:t>
            </a:r>
            <a:r>
              <a:rPr lang="en-US" sz="2400" dirty="0" err="1">
                <a:solidFill>
                  <a:schemeClr val="accent6"/>
                </a:solidFill>
                <a:latin typeface="Times New Roman" panose="02020603050405020304" pitchFamily="18" charset="0"/>
                <a:cs typeface="Times New Roman" panose="02020603050405020304" pitchFamily="18" charset="0"/>
              </a:rPr>
              <a:t>nhiều</a:t>
            </a:r>
            <a:r>
              <a:rPr lang="en-US" sz="2400" dirty="0">
                <a:solidFill>
                  <a:schemeClr val="accent6"/>
                </a:solidFill>
                <a:latin typeface="Times New Roman" panose="02020603050405020304" pitchFamily="18" charset="0"/>
                <a:cs typeface="Times New Roman" panose="02020603050405020304" pitchFamily="18" charset="0"/>
              </a:rPr>
              <a:t> </a:t>
            </a:r>
            <a:r>
              <a:rPr lang="en-US" sz="2400" dirty="0" err="1">
                <a:solidFill>
                  <a:schemeClr val="accent6"/>
                </a:solidFill>
                <a:latin typeface="Times New Roman" panose="02020603050405020304" pitchFamily="18" charset="0"/>
                <a:cs typeface="Times New Roman" panose="02020603050405020304" pitchFamily="18" charset="0"/>
              </a:rPr>
              <a:t>phương</a:t>
            </a:r>
            <a:r>
              <a:rPr lang="en-US" sz="2400" dirty="0">
                <a:solidFill>
                  <a:schemeClr val="accent6"/>
                </a:solidFill>
                <a:latin typeface="Times New Roman" panose="02020603050405020304" pitchFamily="18" charset="0"/>
                <a:cs typeface="Times New Roman" panose="02020603050405020304" pitchFamily="18" charset="0"/>
              </a:rPr>
              <a:t> </a:t>
            </a:r>
            <a:r>
              <a:rPr lang="en-US" sz="2400" dirty="0" err="1">
                <a:solidFill>
                  <a:schemeClr val="accent6"/>
                </a:solidFill>
                <a:latin typeface="Times New Roman" panose="02020603050405020304" pitchFamily="18" charset="0"/>
                <a:cs typeface="Times New Roman" panose="02020603050405020304" pitchFamily="18" charset="0"/>
              </a:rPr>
              <a:t>diện</a:t>
            </a:r>
            <a:r>
              <a:rPr lang="en-US" sz="2400" dirty="0">
                <a:solidFill>
                  <a:schemeClr val="accent6"/>
                </a:solidFill>
                <a:latin typeface="Times New Roman" panose="02020603050405020304" pitchFamily="18" charset="0"/>
                <a:cs typeface="Times New Roman" panose="02020603050405020304" pitchFamily="18" charset="0"/>
              </a:rPr>
              <a:t>” (Vũ Hoài </a:t>
            </a:r>
            <a:r>
              <a:rPr lang="en-US" sz="2400" dirty="0" err="1">
                <a:solidFill>
                  <a:schemeClr val="accent6"/>
                </a:solidFill>
                <a:latin typeface="Times New Roman" panose="02020603050405020304" pitchFamily="18" charset="0"/>
                <a:cs typeface="Times New Roman" panose="02020603050405020304" pitchFamily="18" charset="0"/>
              </a:rPr>
              <a:t>Đức</a:t>
            </a:r>
            <a:r>
              <a:rPr lang="en-US" sz="2400" dirty="0">
                <a:solidFill>
                  <a:schemeClr val="accent6"/>
                </a:solidFill>
                <a:latin typeface="Times New Roman" panose="02020603050405020304" pitchFamily="18" charset="0"/>
                <a:cs typeface="Times New Roman" panose="02020603050405020304" pitchFamily="18" charset="0"/>
              </a:rPr>
              <a:t>, 2019).</a:t>
            </a:r>
          </a:p>
        </p:txBody>
      </p:sp>
      <p:sp>
        <p:nvSpPr>
          <p:cNvPr id="15" name="Rectangle: Rounded Corners 4">
            <a:extLst>
              <a:ext uri="{FF2B5EF4-FFF2-40B4-BE49-F238E27FC236}">
                <a16:creationId xmlns:a16="http://schemas.microsoft.com/office/drawing/2014/main" xmlns="" id="{21468024-FB09-37AF-5F56-10E5AC08B849}"/>
              </a:ext>
            </a:extLst>
          </p:cNvPr>
          <p:cNvSpPr/>
          <p:nvPr/>
        </p:nvSpPr>
        <p:spPr>
          <a:xfrm>
            <a:off x="6096000" y="1428750"/>
            <a:ext cx="2820009" cy="2882189"/>
          </a:xfrm>
          <a:prstGeom prst="roundRect">
            <a:avLst/>
          </a:prstGeom>
          <a:solidFill>
            <a:schemeClr val="tx1">
              <a:lumMod val="75000"/>
              <a:lumOff val="25000"/>
            </a:schemeClr>
          </a:solidFill>
        </p:spPr>
        <p:style>
          <a:lnRef idx="2">
            <a:schemeClr val="accent6"/>
          </a:lnRef>
          <a:fillRef idx="1">
            <a:schemeClr val="lt1"/>
          </a:fillRef>
          <a:effectRef idx="0">
            <a:schemeClr val="accent6"/>
          </a:effectRef>
          <a:fontRef idx="minor">
            <a:schemeClr val="dk1"/>
          </a:fontRef>
        </p:style>
        <p:txBody>
          <a:bodyPr rtlCol="0" anchor="ctr"/>
          <a:lstStyle/>
          <a:p>
            <a:pPr algn="just">
              <a:lnSpc>
                <a:spcPct val="150000"/>
              </a:lnSpc>
            </a:pPr>
            <a:r>
              <a:rPr lang="en-US" sz="2400" b="1" dirty="0" err="1">
                <a:solidFill>
                  <a:schemeClr val="accent6"/>
                </a:solidFill>
                <a:latin typeface="Times New Roman" panose="02020603050405020304" pitchFamily="18" charset="0"/>
                <a:cs typeface="Times New Roman" panose="02020603050405020304" pitchFamily="18" charset="0"/>
              </a:rPr>
              <a:t>Trích</a:t>
            </a:r>
            <a:r>
              <a:rPr lang="en-US" sz="2400" b="1" dirty="0">
                <a:solidFill>
                  <a:schemeClr val="accent6"/>
                </a:solidFill>
                <a:latin typeface="Times New Roman" panose="02020603050405020304" pitchFamily="18" charset="0"/>
                <a:cs typeface="Times New Roman" panose="02020603050405020304" pitchFamily="18" charset="0"/>
              </a:rPr>
              <a:t> </a:t>
            </a:r>
            <a:r>
              <a:rPr lang="en-US" sz="2400" b="1" dirty="0" err="1">
                <a:solidFill>
                  <a:schemeClr val="accent6"/>
                </a:solidFill>
                <a:latin typeface="Times New Roman" panose="02020603050405020304" pitchFamily="18" charset="0"/>
                <a:cs typeface="Times New Roman" panose="02020603050405020304" pitchFamily="18" charset="0"/>
              </a:rPr>
              <a:t>dẫn</a:t>
            </a:r>
            <a:r>
              <a:rPr lang="en-US" sz="2400" b="1" dirty="0">
                <a:solidFill>
                  <a:schemeClr val="accent6"/>
                </a:solidFill>
                <a:latin typeface="Times New Roman" panose="02020603050405020304" pitchFamily="18" charset="0"/>
                <a:cs typeface="Times New Roman" panose="02020603050405020304" pitchFamily="18" charset="0"/>
              </a:rPr>
              <a:t> </a:t>
            </a:r>
            <a:r>
              <a:rPr lang="en-US" sz="2400" b="1" dirty="0" err="1">
                <a:solidFill>
                  <a:schemeClr val="accent6"/>
                </a:solidFill>
                <a:latin typeface="Times New Roman" panose="02020603050405020304" pitchFamily="18" charset="0"/>
                <a:cs typeface="Times New Roman" panose="02020603050405020304" pitchFamily="18" charset="0"/>
              </a:rPr>
              <a:t>gián</a:t>
            </a:r>
            <a:r>
              <a:rPr lang="en-US" sz="2400" b="1" dirty="0">
                <a:solidFill>
                  <a:schemeClr val="accent6"/>
                </a:solidFill>
                <a:latin typeface="Times New Roman" panose="02020603050405020304" pitchFamily="18" charset="0"/>
                <a:cs typeface="Times New Roman" panose="02020603050405020304" pitchFamily="18" charset="0"/>
              </a:rPr>
              <a:t> </a:t>
            </a:r>
            <a:r>
              <a:rPr lang="en-US" sz="2400" b="1" dirty="0" err="1">
                <a:solidFill>
                  <a:schemeClr val="accent6"/>
                </a:solidFill>
                <a:latin typeface="Times New Roman" panose="02020603050405020304" pitchFamily="18" charset="0"/>
                <a:cs typeface="Times New Roman" panose="02020603050405020304" pitchFamily="18" charset="0"/>
              </a:rPr>
              <a:t>tiếp</a:t>
            </a:r>
            <a:endParaRPr lang="en-US" sz="2400" dirty="0">
              <a:solidFill>
                <a:schemeClr val="accent6"/>
              </a:solidFill>
              <a:latin typeface="Times New Roman" panose="02020603050405020304" pitchFamily="18" charset="0"/>
              <a:cs typeface="Times New Roman" panose="02020603050405020304" pitchFamily="18" charset="0"/>
            </a:endParaRPr>
          </a:p>
          <a:p>
            <a:pPr algn="just">
              <a:lnSpc>
                <a:spcPct val="150000"/>
              </a:lnSpc>
            </a:pPr>
            <a:r>
              <a:rPr lang="en-US" sz="2400" dirty="0" err="1">
                <a:solidFill>
                  <a:schemeClr val="accent6"/>
                </a:solidFill>
                <a:latin typeface="Times New Roman" panose="02020603050405020304" pitchFamily="18" charset="0"/>
                <a:cs typeface="Times New Roman" panose="02020603050405020304" pitchFamily="18" charset="0"/>
              </a:rPr>
              <a:t>Ví</a:t>
            </a:r>
            <a:r>
              <a:rPr lang="en-US" sz="2400" dirty="0">
                <a:solidFill>
                  <a:schemeClr val="accent6"/>
                </a:solidFill>
                <a:latin typeface="Times New Roman" panose="02020603050405020304" pitchFamily="18" charset="0"/>
                <a:cs typeface="Times New Roman" panose="02020603050405020304" pitchFamily="18" charset="0"/>
              </a:rPr>
              <a:t> </a:t>
            </a:r>
            <a:r>
              <a:rPr lang="en-US" sz="2400" dirty="0" err="1">
                <a:solidFill>
                  <a:schemeClr val="accent6"/>
                </a:solidFill>
                <a:latin typeface="Times New Roman" panose="02020603050405020304" pitchFamily="18" charset="0"/>
                <a:cs typeface="Times New Roman" panose="02020603050405020304" pitchFamily="18" charset="0"/>
              </a:rPr>
              <a:t>dụ</a:t>
            </a:r>
            <a:r>
              <a:rPr lang="en-US" sz="2400" dirty="0">
                <a:solidFill>
                  <a:schemeClr val="accent6"/>
                </a:solidFill>
                <a:latin typeface="Times New Roman" panose="02020603050405020304" pitchFamily="18" charset="0"/>
                <a:cs typeface="Times New Roman" panose="02020603050405020304" pitchFamily="18" charset="0"/>
              </a:rPr>
              <a:t>: </a:t>
            </a:r>
            <a:r>
              <a:rPr lang="en-US" sz="2400" dirty="0" err="1">
                <a:solidFill>
                  <a:schemeClr val="accent6"/>
                </a:solidFill>
                <a:latin typeface="Times New Roman" panose="02020603050405020304" pitchFamily="18" charset="0"/>
                <a:cs typeface="Times New Roman" panose="02020603050405020304" pitchFamily="18" charset="0"/>
              </a:rPr>
              <a:t>Nguyễn</a:t>
            </a:r>
            <a:r>
              <a:rPr lang="en-US" sz="2400" dirty="0">
                <a:solidFill>
                  <a:schemeClr val="accent6"/>
                </a:solidFill>
                <a:latin typeface="Times New Roman" panose="02020603050405020304" pitchFamily="18" charset="0"/>
                <a:cs typeface="Times New Roman" panose="02020603050405020304" pitchFamily="18" charset="0"/>
              </a:rPr>
              <a:t> Văn Trung (1986) </a:t>
            </a:r>
            <a:r>
              <a:rPr lang="en-US" sz="2400" dirty="0" err="1">
                <a:solidFill>
                  <a:schemeClr val="accent6"/>
                </a:solidFill>
                <a:latin typeface="Times New Roman" panose="02020603050405020304" pitchFamily="18" charset="0"/>
                <a:cs typeface="Times New Roman" panose="02020603050405020304" pitchFamily="18" charset="0"/>
              </a:rPr>
              <a:t>cho</a:t>
            </a:r>
            <a:r>
              <a:rPr lang="en-US" sz="2400" dirty="0">
                <a:solidFill>
                  <a:schemeClr val="accent6"/>
                </a:solidFill>
                <a:latin typeface="Times New Roman" panose="02020603050405020304" pitchFamily="18" charset="0"/>
                <a:cs typeface="Times New Roman" panose="02020603050405020304" pitchFamily="18" charset="0"/>
              </a:rPr>
              <a:t> </a:t>
            </a:r>
            <a:r>
              <a:rPr lang="en-US" sz="2400" dirty="0" err="1">
                <a:solidFill>
                  <a:schemeClr val="accent6"/>
                </a:solidFill>
                <a:latin typeface="Times New Roman" panose="02020603050405020304" pitchFamily="18" charset="0"/>
                <a:cs typeface="Times New Roman" panose="02020603050405020304" pitchFamily="18" charset="0"/>
              </a:rPr>
              <a:t>rằng</a:t>
            </a:r>
            <a:r>
              <a:rPr lang="en-US" sz="2400" dirty="0">
                <a:solidFill>
                  <a:schemeClr val="accent6"/>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853087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0" name="Group 89">
            <a:extLst>
              <a:ext uri="{FF2B5EF4-FFF2-40B4-BE49-F238E27FC236}">
                <a16:creationId xmlns:a16="http://schemas.microsoft.com/office/drawing/2014/main" xmlns="" id="{81BDFB9F-49DA-4009-A127-0D10E13A9901}"/>
              </a:ext>
            </a:extLst>
          </p:cNvPr>
          <p:cNvGrpSpPr/>
          <p:nvPr/>
        </p:nvGrpSpPr>
        <p:grpSpPr>
          <a:xfrm rot="397643" flipH="1">
            <a:off x="5698245" y="668924"/>
            <a:ext cx="1075741" cy="1219105"/>
            <a:chOff x="5365048" y="479821"/>
            <a:chExt cx="8036930" cy="9108010"/>
          </a:xfrm>
          <a:solidFill>
            <a:schemeClr val="bg1"/>
          </a:solidFill>
        </p:grpSpPr>
        <p:sp>
          <p:nvSpPr>
            <p:cNvPr id="99" name="Freeform: Shape 98">
              <a:extLst>
                <a:ext uri="{FF2B5EF4-FFF2-40B4-BE49-F238E27FC236}">
                  <a16:creationId xmlns:a16="http://schemas.microsoft.com/office/drawing/2014/main" xmlns="" id="{97B2EEDF-6E13-4F66-9DDC-F5048355262D}"/>
                </a:ext>
              </a:extLst>
            </p:cNvPr>
            <p:cNvSpPr/>
            <p:nvPr/>
          </p:nvSpPr>
          <p:spPr>
            <a:xfrm>
              <a:off x="11674969" y="8268753"/>
              <a:ext cx="1052700" cy="1319078"/>
            </a:xfrm>
            <a:custGeom>
              <a:avLst/>
              <a:gdLst>
                <a:gd name="connsiteX0" fmla="*/ 0 w 266700"/>
                <a:gd name="connsiteY0" fmla="*/ 0 h 438150"/>
                <a:gd name="connsiteX1" fmla="*/ 19050 w 266700"/>
                <a:gd name="connsiteY1" fmla="*/ 438150 h 438150"/>
                <a:gd name="connsiteX2" fmla="*/ 266700 w 266700"/>
                <a:gd name="connsiteY2" fmla="*/ 76200 h 438150"/>
                <a:gd name="connsiteX3" fmla="*/ 0 w 266700"/>
                <a:gd name="connsiteY3" fmla="*/ 0 h 438150"/>
                <a:gd name="connsiteX0" fmla="*/ 0 w 366579"/>
                <a:gd name="connsiteY0" fmla="*/ 0 h 459339"/>
                <a:gd name="connsiteX1" fmla="*/ 366579 w 366579"/>
                <a:gd name="connsiteY1" fmla="*/ 459339 h 459339"/>
                <a:gd name="connsiteX2" fmla="*/ 266700 w 366579"/>
                <a:gd name="connsiteY2" fmla="*/ 76200 h 459339"/>
                <a:gd name="connsiteX3" fmla="*/ 0 w 366579"/>
                <a:gd name="connsiteY3" fmla="*/ 0 h 459339"/>
              </a:gdLst>
              <a:ahLst/>
              <a:cxnLst>
                <a:cxn ang="0">
                  <a:pos x="connsiteX0" y="connsiteY0"/>
                </a:cxn>
                <a:cxn ang="0">
                  <a:pos x="connsiteX1" y="connsiteY1"/>
                </a:cxn>
                <a:cxn ang="0">
                  <a:pos x="connsiteX2" y="connsiteY2"/>
                </a:cxn>
                <a:cxn ang="0">
                  <a:pos x="connsiteX3" y="connsiteY3"/>
                </a:cxn>
              </a:cxnLst>
              <a:rect l="l" t="t" r="r" b="b"/>
              <a:pathLst>
                <a:path w="366579" h="459339">
                  <a:moveTo>
                    <a:pt x="0" y="0"/>
                  </a:moveTo>
                  <a:lnTo>
                    <a:pt x="366579" y="459339"/>
                  </a:lnTo>
                  <a:lnTo>
                    <a:pt x="266700" y="76200"/>
                  </a:lnTo>
                  <a:lnTo>
                    <a:pt x="0" y="0"/>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sp>
          <p:nvSpPr>
            <p:cNvPr id="100" name="Freeform: Shape 99">
              <a:extLst>
                <a:ext uri="{FF2B5EF4-FFF2-40B4-BE49-F238E27FC236}">
                  <a16:creationId xmlns:a16="http://schemas.microsoft.com/office/drawing/2014/main" xmlns="" id="{14043144-8DFC-47FF-9F54-CCCEAF929B4D}"/>
                </a:ext>
              </a:extLst>
            </p:cNvPr>
            <p:cNvSpPr/>
            <p:nvPr/>
          </p:nvSpPr>
          <p:spPr>
            <a:xfrm>
              <a:off x="9107326" y="6879846"/>
              <a:ext cx="3333521" cy="1613816"/>
            </a:xfrm>
            <a:custGeom>
              <a:avLst/>
              <a:gdLst>
                <a:gd name="connsiteX0" fmla="*/ 1219200 w 1219200"/>
                <a:gd name="connsiteY0" fmla="*/ 561975 h 561975"/>
                <a:gd name="connsiteX1" fmla="*/ 438150 w 1219200"/>
                <a:gd name="connsiteY1" fmla="*/ 0 h 561975"/>
                <a:gd name="connsiteX2" fmla="*/ 0 w 1219200"/>
                <a:gd name="connsiteY2" fmla="*/ 361950 h 561975"/>
                <a:gd name="connsiteX3" fmla="*/ 1219200 w 1219200"/>
                <a:gd name="connsiteY3" fmla="*/ 561975 h 561975"/>
                <a:gd name="connsiteX0" fmla="*/ 1158170 w 1158170"/>
                <a:gd name="connsiteY0" fmla="*/ 561975 h 561975"/>
                <a:gd name="connsiteX1" fmla="*/ 377120 w 1158170"/>
                <a:gd name="connsiteY1" fmla="*/ 0 h 561975"/>
                <a:gd name="connsiteX2" fmla="*/ 0 w 1158170"/>
                <a:gd name="connsiteY2" fmla="*/ 375217 h 561975"/>
                <a:gd name="connsiteX3" fmla="*/ 1158170 w 1158170"/>
                <a:gd name="connsiteY3" fmla="*/ 561975 h 561975"/>
                <a:gd name="connsiteX0" fmla="*/ 1160823 w 1160823"/>
                <a:gd name="connsiteY0" fmla="*/ 561975 h 561975"/>
                <a:gd name="connsiteX1" fmla="*/ 379773 w 1160823"/>
                <a:gd name="connsiteY1" fmla="*/ 0 h 561975"/>
                <a:gd name="connsiteX2" fmla="*/ 0 w 1160823"/>
                <a:gd name="connsiteY2" fmla="*/ 367257 h 561975"/>
                <a:gd name="connsiteX3" fmla="*/ 1160823 w 1160823"/>
                <a:gd name="connsiteY3" fmla="*/ 561975 h 561975"/>
              </a:gdLst>
              <a:ahLst/>
              <a:cxnLst>
                <a:cxn ang="0">
                  <a:pos x="connsiteX0" y="connsiteY0"/>
                </a:cxn>
                <a:cxn ang="0">
                  <a:pos x="connsiteX1" y="connsiteY1"/>
                </a:cxn>
                <a:cxn ang="0">
                  <a:pos x="connsiteX2" y="connsiteY2"/>
                </a:cxn>
                <a:cxn ang="0">
                  <a:pos x="connsiteX3" y="connsiteY3"/>
                </a:cxn>
              </a:cxnLst>
              <a:rect l="l" t="t" r="r" b="b"/>
              <a:pathLst>
                <a:path w="1160823" h="561975">
                  <a:moveTo>
                    <a:pt x="1160823" y="561975"/>
                  </a:moveTo>
                  <a:lnTo>
                    <a:pt x="379773" y="0"/>
                  </a:lnTo>
                  <a:lnTo>
                    <a:pt x="0" y="367257"/>
                  </a:lnTo>
                  <a:lnTo>
                    <a:pt x="1160823" y="561975"/>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sp>
          <p:nvSpPr>
            <p:cNvPr id="101" name="Freeform: Shape 100">
              <a:extLst>
                <a:ext uri="{FF2B5EF4-FFF2-40B4-BE49-F238E27FC236}">
                  <a16:creationId xmlns:a16="http://schemas.microsoft.com/office/drawing/2014/main" xmlns="" id="{85A730FC-82D4-4B7A-A3F4-B2EE54A50BD4}"/>
                </a:ext>
              </a:extLst>
            </p:cNvPr>
            <p:cNvSpPr/>
            <p:nvPr/>
          </p:nvSpPr>
          <p:spPr>
            <a:xfrm>
              <a:off x="5365048" y="5540922"/>
              <a:ext cx="1132617" cy="452885"/>
            </a:xfrm>
            <a:custGeom>
              <a:avLst/>
              <a:gdLst>
                <a:gd name="connsiteX0" fmla="*/ 133350 w 276225"/>
                <a:gd name="connsiteY0" fmla="*/ 0 h 200025"/>
                <a:gd name="connsiteX1" fmla="*/ 0 w 276225"/>
                <a:gd name="connsiteY1" fmla="*/ 200025 h 200025"/>
                <a:gd name="connsiteX2" fmla="*/ 276225 w 276225"/>
                <a:gd name="connsiteY2" fmla="*/ 152400 h 200025"/>
                <a:gd name="connsiteX3" fmla="*/ 133350 w 276225"/>
                <a:gd name="connsiteY3" fmla="*/ 0 h 200025"/>
                <a:gd name="connsiteX0" fmla="*/ 157232 w 276225"/>
                <a:gd name="connsiteY0" fmla="*/ 0 h 205332"/>
                <a:gd name="connsiteX1" fmla="*/ 0 w 276225"/>
                <a:gd name="connsiteY1" fmla="*/ 205332 h 205332"/>
                <a:gd name="connsiteX2" fmla="*/ 276225 w 276225"/>
                <a:gd name="connsiteY2" fmla="*/ 157707 h 205332"/>
                <a:gd name="connsiteX3" fmla="*/ 157232 w 276225"/>
                <a:gd name="connsiteY3" fmla="*/ 0 h 205332"/>
                <a:gd name="connsiteX0" fmla="*/ 275415 w 394408"/>
                <a:gd name="connsiteY0" fmla="*/ 0 h 157707"/>
                <a:gd name="connsiteX1" fmla="*/ 0 w 394408"/>
                <a:gd name="connsiteY1" fmla="*/ 150097 h 157707"/>
                <a:gd name="connsiteX2" fmla="*/ 394408 w 394408"/>
                <a:gd name="connsiteY2" fmla="*/ 157707 h 157707"/>
                <a:gd name="connsiteX3" fmla="*/ 275415 w 394408"/>
                <a:gd name="connsiteY3" fmla="*/ 0 h 157707"/>
              </a:gdLst>
              <a:ahLst/>
              <a:cxnLst>
                <a:cxn ang="0">
                  <a:pos x="connsiteX0" y="connsiteY0"/>
                </a:cxn>
                <a:cxn ang="0">
                  <a:pos x="connsiteX1" y="connsiteY1"/>
                </a:cxn>
                <a:cxn ang="0">
                  <a:pos x="connsiteX2" y="connsiteY2"/>
                </a:cxn>
                <a:cxn ang="0">
                  <a:pos x="connsiteX3" y="connsiteY3"/>
                </a:cxn>
              </a:cxnLst>
              <a:rect l="l" t="t" r="r" b="b"/>
              <a:pathLst>
                <a:path w="394408" h="157707">
                  <a:moveTo>
                    <a:pt x="275415" y="0"/>
                  </a:moveTo>
                  <a:lnTo>
                    <a:pt x="0" y="150097"/>
                  </a:lnTo>
                  <a:lnTo>
                    <a:pt x="394408" y="157707"/>
                  </a:lnTo>
                  <a:lnTo>
                    <a:pt x="275415" y="0"/>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sp>
          <p:nvSpPr>
            <p:cNvPr id="102" name="Freeform: Shape 101">
              <a:extLst>
                <a:ext uri="{FF2B5EF4-FFF2-40B4-BE49-F238E27FC236}">
                  <a16:creationId xmlns:a16="http://schemas.microsoft.com/office/drawing/2014/main" xmlns="" id="{3047986A-4CEA-4ED1-801F-FC1CC44A3B77}"/>
                </a:ext>
              </a:extLst>
            </p:cNvPr>
            <p:cNvSpPr/>
            <p:nvPr/>
          </p:nvSpPr>
          <p:spPr>
            <a:xfrm>
              <a:off x="6149698" y="5215816"/>
              <a:ext cx="1586463" cy="2373441"/>
            </a:xfrm>
            <a:custGeom>
              <a:avLst/>
              <a:gdLst>
                <a:gd name="connsiteX0" fmla="*/ 552450 w 552450"/>
                <a:gd name="connsiteY0" fmla="*/ 0 h 847725"/>
                <a:gd name="connsiteX1" fmla="*/ 0 w 552450"/>
                <a:gd name="connsiteY1" fmla="*/ 114300 h 847725"/>
                <a:gd name="connsiteX2" fmla="*/ 523875 w 552450"/>
                <a:gd name="connsiteY2" fmla="*/ 847725 h 847725"/>
                <a:gd name="connsiteX3" fmla="*/ 552450 w 552450"/>
                <a:gd name="connsiteY3" fmla="*/ 0 h 847725"/>
                <a:gd name="connsiteX0" fmla="*/ 552450 w 552450"/>
                <a:gd name="connsiteY0" fmla="*/ 0 h 826497"/>
                <a:gd name="connsiteX1" fmla="*/ 0 w 552450"/>
                <a:gd name="connsiteY1" fmla="*/ 114300 h 826497"/>
                <a:gd name="connsiteX2" fmla="*/ 502647 w 552450"/>
                <a:gd name="connsiteY2" fmla="*/ 826497 h 826497"/>
                <a:gd name="connsiteX3" fmla="*/ 552450 w 552450"/>
                <a:gd name="connsiteY3" fmla="*/ 0 h 826497"/>
              </a:gdLst>
              <a:ahLst/>
              <a:cxnLst>
                <a:cxn ang="0">
                  <a:pos x="connsiteX0" y="connsiteY0"/>
                </a:cxn>
                <a:cxn ang="0">
                  <a:pos x="connsiteX1" y="connsiteY1"/>
                </a:cxn>
                <a:cxn ang="0">
                  <a:pos x="connsiteX2" y="connsiteY2"/>
                </a:cxn>
                <a:cxn ang="0">
                  <a:pos x="connsiteX3" y="connsiteY3"/>
                </a:cxn>
              </a:cxnLst>
              <a:rect l="l" t="t" r="r" b="b"/>
              <a:pathLst>
                <a:path w="552450" h="826497">
                  <a:moveTo>
                    <a:pt x="552450" y="0"/>
                  </a:moveTo>
                  <a:lnTo>
                    <a:pt x="0" y="114300"/>
                  </a:lnTo>
                  <a:lnTo>
                    <a:pt x="502647" y="826497"/>
                  </a:lnTo>
                  <a:lnTo>
                    <a:pt x="552450" y="0"/>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sp>
          <p:nvSpPr>
            <p:cNvPr id="103" name="Freeform: Shape 102">
              <a:extLst>
                <a:ext uri="{FF2B5EF4-FFF2-40B4-BE49-F238E27FC236}">
                  <a16:creationId xmlns:a16="http://schemas.microsoft.com/office/drawing/2014/main" xmlns="" id="{AEB7D496-1DFC-486A-B703-25F9952F6311}"/>
                </a:ext>
              </a:extLst>
            </p:cNvPr>
            <p:cNvSpPr/>
            <p:nvPr/>
          </p:nvSpPr>
          <p:spPr>
            <a:xfrm>
              <a:off x="9871174" y="2566277"/>
              <a:ext cx="3530804" cy="3853064"/>
            </a:xfrm>
            <a:custGeom>
              <a:avLst/>
              <a:gdLst>
                <a:gd name="connsiteX0" fmla="*/ 1019175 w 1019175"/>
                <a:gd name="connsiteY0" fmla="*/ 0 h 1390650"/>
                <a:gd name="connsiteX1" fmla="*/ 0 w 1019175"/>
                <a:gd name="connsiteY1" fmla="*/ 295275 h 1390650"/>
                <a:gd name="connsiteX2" fmla="*/ 19050 w 1019175"/>
                <a:gd name="connsiteY2" fmla="*/ 1390650 h 1390650"/>
                <a:gd name="connsiteX3" fmla="*/ 1019175 w 1019175"/>
                <a:gd name="connsiteY3" fmla="*/ 0 h 1390650"/>
                <a:gd name="connsiteX0" fmla="*/ 1113905 w 1113905"/>
                <a:gd name="connsiteY0" fmla="*/ 0 h 1390650"/>
                <a:gd name="connsiteX1" fmla="*/ 0 w 1113905"/>
                <a:gd name="connsiteY1" fmla="*/ 643150 h 1390650"/>
                <a:gd name="connsiteX2" fmla="*/ 113780 w 1113905"/>
                <a:gd name="connsiteY2" fmla="*/ 1390650 h 1390650"/>
                <a:gd name="connsiteX3" fmla="*/ 1113905 w 1113905"/>
                <a:gd name="connsiteY3" fmla="*/ 0 h 1390650"/>
                <a:gd name="connsiteX0" fmla="*/ 1229522 w 1229522"/>
                <a:gd name="connsiteY0" fmla="*/ 0 h 1341742"/>
                <a:gd name="connsiteX1" fmla="*/ 0 w 1229522"/>
                <a:gd name="connsiteY1" fmla="*/ 594242 h 1341742"/>
                <a:gd name="connsiteX2" fmla="*/ 113780 w 1229522"/>
                <a:gd name="connsiteY2" fmla="*/ 1341742 h 1341742"/>
                <a:gd name="connsiteX3" fmla="*/ 1229522 w 1229522"/>
                <a:gd name="connsiteY3" fmla="*/ 0 h 1341742"/>
              </a:gdLst>
              <a:ahLst/>
              <a:cxnLst>
                <a:cxn ang="0">
                  <a:pos x="connsiteX0" y="connsiteY0"/>
                </a:cxn>
                <a:cxn ang="0">
                  <a:pos x="connsiteX1" y="connsiteY1"/>
                </a:cxn>
                <a:cxn ang="0">
                  <a:pos x="connsiteX2" y="connsiteY2"/>
                </a:cxn>
                <a:cxn ang="0">
                  <a:pos x="connsiteX3" y="connsiteY3"/>
                </a:cxn>
              </a:cxnLst>
              <a:rect l="l" t="t" r="r" b="b"/>
              <a:pathLst>
                <a:path w="1229522" h="1341742">
                  <a:moveTo>
                    <a:pt x="1229522" y="0"/>
                  </a:moveTo>
                  <a:lnTo>
                    <a:pt x="0" y="594242"/>
                  </a:lnTo>
                  <a:lnTo>
                    <a:pt x="113780" y="1341742"/>
                  </a:lnTo>
                  <a:lnTo>
                    <a:pt x="1229522" y="0"/>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sp>
          <p:nvSpPr>
            <p:cNvPr id="104" name="Freeform: Shape 103">
              <a:extLst>
                <a:ext uri="{FF2B5EF4-FFF2-40B4-BE49-F238E27FC236}">
                  <a16:creationId xmlns:a16="http://schemas.microsoft.com/office/drawing/2014/main" xmlns="" id="{56E2A57B-B459-4BB0-B5E4-5ED02B65C2F2}"/>
                </a:ext>
              </a:extLst>
            </p:cNvPr>
            <p:cNvSpPr/>
            <p:nvPr/>
          </p:nvSpPr>
          <p:spPr>
            <a:xfrm>
              <a:off x="7585440" y="3324702"/>
              <a:ext cx="2667179" cy="4626397"/>
            </a:xfrm>
            <a:custGeom>
              <a:avLst/>
              <a:gdLst>
                <a:gd name="connsiteX0" fmla="*/ 528637 w 928687"/>
                <a:gd name="connsiteY0" fmla="*/ 1628775 h 1628775"/>
                <a:gd name="connsiteX1" fmla="*/ 0 w 928687"/>
                <a:gd name="connsiteY1" fmla="*/ 1500188 h 1628775"/>
                <a:gd name="connsiteX2" fmla="*/ 71437 w 928687"/>
                <a:gd name="connsiteY2" fmla="*/ 0 h 1628775"/>
                <a:gd name="connsiteX3" fmla="*/ 928687 w 928687"/>
                <a:gd name="connsiteY3" fmla="*/ 1271588 h 1628775"/>
                <a:gd name="connsiteX4" fmla="*/ 528637 w 928687"/>
                <a:gd name="connsiteY4" fmla="*/ 1628775 h 1628775"/>
                <a:gd name="connsiteX0" fmla="*/ 542925 w 942975"/>
                <a:gd name="connsiteY0" fmla="*/ 1304925 h 1304925"/>
                <a:gd name="connsiteX1" fmla="*/ 14288 w 942975"/>
                <a:gd name="connsiteY1" fmla="*/ 1176338 h 1304925"/>
                <a:gd name="connsiteX2" fmla="*/ 0 w 942975"/>
                <a:gd name="connsiteY2" fmla="*/ 0 h 1304925"/>
                <a:gd name="connsiteX3" fmla="*/ 942975 w 942975"/>
                <a:gd name="connsiteY3" fmla="*/ 947738 h 1304925"/>
                <a:gd name="connsiteX4" fmla="*/ 542925 w 942975"/>
                <a:gd name="connsiteY4" fmla="*/ 1304925 h 1304925"/>
                <a:gd name="connsiteX0" fmla="*/ 528637 w 928687"/>
                <a:gd name="connsiteY0" fmla="*/ 1581150 h 1581150"/>
                <a:gd name="connsiteX1" fmla="*/ 0 w 928687"/>
                <a:gd name="connsiteY1" fmla="*/ 1452563 h 1581150"/>
                <a:gd name="connsiteX2" fmla="*/ 61912 w 928687"/>
                <a:gd name="connsiteY2" fmla="*/ 0 h 1581150"/>
                <a:gd name="connsiteX3" fmla="*/ 928687 w 928687"/>
                <a:gd name="connsiteY3" fmla="*/ 1223963 h 1581150"/>
                <a:gd name="connsiteX4" fmla="*/ 528637 w 928687"/>
                <a:gd name="connsiteY4" fmla="*/ 1581150 h 1581150"/>
                <a:gd name="connsiteX0" fmla="*/ 528637 w 928687"/>
                <a:gd name="connsiteY0" fmla="*/ 1619250 h 1619250"/>
                <a:gd name="connsiteX1" fmla="*/ 0 w 928687"/>
                <a:gd name="connsiteY1" fmla="*/ 1490663 h 1619250"/>
                <a:gd name="connsiteX2" fmla="*/ 42862 w 928687"/>
                <a:gd name="connsiteY2" fmla="*/ 0 h 1619250"/>
                <a:gd name="connsiteX3" fmla="*/ 928687 w 928687"/>
                <a:gd name="connsiteY3" fmla="*/ 1262063 h 1619250"/>
                <a:gd name="connsiteX4" fmla="*/ 528637 w 928687"/>
                <a:gd name="connsiteY4" fmla="*/ 1619250 h 1619250"/>
                <a:gd name="connsiteX0" fmla="*/ 528637 w 928687"/>
                <a:gd name="connsiteY0" fmla="*/ 1614196 h 1614196"/>
                <a:gd name="connsiteX1" fmla="*/ 0 w 928687"/>
                <a:gd name="connsiteY1" fmla="*/ 1485609 h 1614196"/>
                <a:gd name="connsiteX2" fmla="*/ 47916 w 928687"/>
                <a:gd name="connsiteY2" fmla="*/ 0 h 1614196"/>
                <a:gd name="connsiteX3" fmla="*/ 928687 w 928687"/>
                <a:gd name="connsiteY3" fmla="*/ 1257009 h 1614196"/>
                <a:gd name="connsiteX4" fmla="*/ 528637 w 928687"/>
                <a:gd name="connsiteY4" fmla="*/ 1614196 h 1614196"/>
                <a:gd name="connsiteX0" fmla="*/ 528637 w 928687"/>
                <a:gd name="connsiteY0" fmla="*/ 1442351 h 1442351"/>
                <a:gd name="connsiteX1" fmla="*/ 0 w 928687"/>
                <a:gd name="connsiteY1" fmla="*/ 1313764 h 1442351"/>
                <a:gd name="connsiteX2" fmla="*/ 2427 w 928687"/>
                <a:gd name="connsiteY2" fmla="*/ 0 h 1442351"/>
                <a:gd name="connsiteX3" fmla="*/ 928687 w 928687"/>
                <a:gd name="connsiteY3" fmla="*/ 1085164 h 1442351"/>
                <a:gd name="connsiteX4" fmla="*/ 528637 w 928687"/>
                <a:gd name="connsiteY4" fmla="*/ 1442351 h 1442351"/>
                <a:gd name="connsiteX0" fmla="*/ 528637 w 928687"/>
                <a:gd name="connsiteY0" fmla="*/ 1624305 h 1624305"/>
                <a:gd name="connsiteX1" fmla="*/ 0 w 928687"/>
                <a:gd name="connsiteY1" fmla="*/ 1495718 h 1624305"/>
                <a:gd name="connsiteX2" fmla="*/ 47916 w 928687"/>
                <a:gd name="connsiteY2" fmla="*/ 0 h 1624305"/>
                <a:gd name="connsiteX3" fmla="*/ 928687 w 928687"/>
                <a:gd name="connsiteY3" fmla="*/ 1267118 h 1624305"/>
                <a:gd name="connsiteX4" fmla="*/ 528637 w 928687"/>
                <a:gd name="connsiteY4" fmla="*/ 1624305 h 1624305"/>
                <a:gd name="connsiteX0" fmla="*/ 528637 w 928687"/>
                <a:gd name="connsiteY0" fmla="*/ 1616345 h 1616345"/>
                <a:gd name="connsiteX1" fmla="*/ 0 w 928687"/>
                <a:gd name="connsiteY1" fmla="*/ 1487758 h 1616345"/>
                <a:gd name="connsiteX2" fmla="*/ 53223 w 928687"/>
                <a:gd name="connsiteY2" fmla="*/ 0 h 1616345"/>
                <a:gd name="connsiteX3" fmla="*/ 928687 w 928687"/>
                <a:gd name="connsiteY3" fmla="*/ 1259158 h 1616345"/>
                <a:gd name="connsiteX4" fmla="*/ 528637 w 928687"/>
                <a:gd name="connsiteY4" fmla="*/ 1616345 h 1616345"/>
                <a:gd name="connsiteX0" fmla="*/ 528637 w 928687"/>
                <a:gd name="connsiteY0" fmla="*/ 1618998 h 1618998"/>
                <a:gd name="connsiteX1" fmla="*/ 0 w 928687"/>
                <a:gd name="connsiteY1" fmla="*/ 1490411 h 1618998"/>
                <a:gd name="connsiteX2" fmla="*/ 55877 w 928687"/>
                <a:gd name="connsiteY2" fmla="*/ 0 h 1618998"/>
                <a:gd name="connsiteX3" fmla="*/ 928687 w 928687"/>
                <a:gd name="connsiteY3" fmla="*/ 1261811 h 1618998"/>
                <a:gd name="connsiteX4" fmla="*/ 528637 w 928687"/>
                <a:gd name="connsiteY4" fmla="*/ 1618998 h 1618998"/>
                <a:gd name="connsiteX0" fmla="*/ 528637 w 928687"/>
                <a:gd name="connsiteY0" fmla="*/ 1611038 h 1611038"/>
                <a:gd name="connsiteX1" fmla="*/ 0 w 928687"/>
                <a:gd name="connsiteY1" fmla="*/ 1482451 h 1611038"/>
                <a:gd name="connsiteX2" fmla="*/ 50570 w 928687"/>
                <a:gd name="connsiteY2" fmla="*/ 0 h 1611038"/>
                <a:gd name="connsiteX3" fmla="*/ 928687 w 928687"/>
                <a:gd name="connsiteY3" fmla="*/ 1253851 h 1611038"/>
                <a:gd name="connsiteX4" fmla="*/ 528637 w 928687"/>
                <a:gd name="connsiteY4" fmla="*/ 1611038 h 1611038"/>
                <a:gd name="connsiteX0" fmla="*/ 536444 w 936494"/>
                <a:gd name="connsiteY0" fmla="*/ 1597771 h 1597771"/>
                <a:gd name="connsiteX1" fmla="*/ 7807 w 936494"/>
                <a:gd name="connsiteY1" fmla="*/ 1469184 h 1597771"/>
                <a:gd name="connsiteX2" fmla="*/ 0 w 936494"/>
                <a:gd name="connsiteY2" fmla="*/ 0 h 1597771"/>
                <a:gd name="connsiteX3" fmla="*/ 936494 w 936494"/>
                <a:gd name="connsiteY3" fmla="*/ 1240584 h 1597771"/>
                <a:gd name="connsiteX4" fmla="*/ 536444 w 936494"/>
                <a:gd name="connsiteY4" fmla="*/ 1597771 h 1597771"/>
                <a:gd name="connsiteX0" fmla="*/ 528735 w 928785"/>
                <a:gd name="connsiteY0" fmla="*/ 1611038 h 1611038"/>
                <a:gd name="connsiteX1" fmla="*/ 98 w 928785"/>
                <a:gd name="connsiteY1" fmla="*/ 1482451 h 1611038"/>
                <a:gd name="connsiteX2" fmla="*/ 45361 w 928785"/>
                <a:gd name="connsiteY2" fmla="*/ 0 h 1611038"/>
                <a:gd name="connsiteX3" fmla="*/ 928785 w 928785"/>
                <a:gd name="connsiteY3" fmla="*/ 1253851 h 1611038"/>
                <a:gd name="connsiteX4" fmla="*/ 528735 w 928785"/>
                <a:gd name="connsiteY4" fmla="*/ 1611038 h 16110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85" h="1611038">
                  <a:moveTo>
                    <a:pt x="528735" y="1611038"/>
                  </a:moveTo>
                  <a:lnTo>
                    <a:pt x="98" y="1482451"/>
                  </a:lnTo>
                  <a:cubicBezTo>
                    <a:pt x="-2504" y="992723"/>
                    <a:pt x="47963" y="489728"/>
                    <a:pt x="45361" y="0"/>
                  </a:cubicBezTo>
                  <a:lnTo>
                    <a:pt x="928785" y="1253851"/>
                  </a:lnTo>
                  <a:lnTo>
                    <a:pt x="528735" y="1611038"/>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schemeClr val="bg1"/>
                </a:solidFill>
              </a:endParaRPr>
            </a:p>
          </p:txBody>
        </p:sp>
        <p:sp>
          <p:nvSpPr>
            <p:cNvPr id="105" name="Freeform: Shape 104">
              <a:extLst>
                <a:ext uri="{FF2B5EF4-FFF2-40B4-BE49-F238E27FC236}">
                  <a16:creationId xmlns:a16="http://schemas.microsoft.com/office/drawing/2014/main" xmlns="" id="{895545E7-F7EF-4BB7-BD3E-2B99A32DDCC0}"/>
                </a:ext>
              </a:extLst>
            </p:cNvPr>
            <p:cNvSpPr/>
            <p:nvPr/>
          </p:nvSpPr>
          <p:spPr>
            <a:xfrm>
              <a:off x="7708808" y="479821"/>
              <a:ext cx="2543813" cy="6474124"/>
            </a:xfrm>
            <a:custGeom>
              <a:avLst/>
              <a:gdLst>
                <a:gd name="connsiteX0" fmla="*/ 0 w 885825"/>
                <a:gd name="connsiteY0" fmla="*/ 914400 h 2171700"/>
                <a:gd name="connsiteX1" fmla="*/ 871538 w 885825"/>
                <a:gd name="connsiteY1" fmla="*/ 0 h 2171700"/>
                <a:gd name="connsiteX2" fmla="*/ 885825 w 885825"/>
                <a:gd name="connsiteY2" fmla="*/ 2171700 h 2171700"/>
                <a:gd name="connsiteX3" fmla="*/ 0 w 885825"/>
                <a:gd name="connsiteY3" fmla="*/ 914400 h 2171700"/>
                <a:gd name="connsiteX0" fmla="*/ 0 w 885825"/>
                <a:gd name="connsiteY0" fmla="*/ 997167 h 2254467"/>
                <a:gd name="connsiteX1" fmla="*/ 675879 w 885825"/>
                <a:gd name="connsiteY1" fmla="*/ 0 h 2254467"/>
                <a:gd name="connsiteX2" fmla="*/ 885825 w 885825"/>
                <a:gd name="connsiteY2" fmla="*/ 2254467 h 2254467"/>
                <a:gd name="connsiteX3" fmla="*/ 0 w 885825"/>
                <a:gd name="connsiteY3" fmla="*/ 997167 h 2254467"/>
              </a:gdLst>
              <a:ahLst/>
              <a:cxnLst>
                <a:cxn ang="0">
                  <a:pos x="connsiteX0" y="connsiteY0"/>
                </a:cxn>
                <a:cxn ang="0">
                  <a:pos x="connsiteX1" y="connsiteY1"/>
                </a:cxn>
                <a:cxn ang="0">
                  <a:pos x="connsiteX2" y="connsiteY2"/>
                </a:cxn>
                <a:cxn ang="0">
                  <a:pos x="connsiteX3" y="connsiteY3"/>
                </a:cxn>
              </a:cxnLst>
              <a:rect l="l" t="t" r="r" b="b"/>
              <a:pathLst>
                <a:path w="885825" h="2254467">
                  <a:moveTo>
                    <a:pt x="0" y="997167"/>
                  </a:moveTo>
                  <a:lnTo>
                    <a:pt x="675879" y="0"/>
                  </a:lnTo>
                  <a:cubicBezTo>
                    <a:pt x="680641" y="723900"/>
                    <a:pt x="881063" y="1530567"/>
                    <a:pt x="885825" y="2254467"/>
                  </a:cubicBezTo>
                  <a:lnTo>
                    <a:pt x="0" y="997167"/>
                  </a:lnTo>
                  <a:close/>
                </a:path>
              </a:pathLst>
            </a:custGeom>
            <a:grp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endParaRPr>
            </a:p>
          </p:txBody>
        </p:sp>
      </p:grpSp>
      <p:sp>
        <p:nvSpPr>
          <p:cNvPr id="78" name="Google Shape;1724;p44">
            <a:extLst>
              <a:ext uri="{FF2B5EF4-FFF2-40B4-BE49-F238E27FC236}">
                <a16:creationId xmlns:a16="http://schemas.microsoft.com/office/drawing/2014/main" xmlns="" id="{0BA30C91-9E7B-DABB-B490-F464E36BCD3B}"/>
              </a:ext>
            </a:extLst>
          </p:cNvPr>
          <p:cNvSpPr txBox="1">
            <a:spLocks/>
          </p:cNvSpPr>
          <p:nvPr/>
        </p:nvSpPr>
        <p:spPr>
          <a:xfrm>
            <a:off x="913336" y="66078"/>
            <a:ext cx="7883458" cy="572700"/>
          </a:xfrm>
          <a:prstGeom prst="rect">
            <a:avLst/>
          </a:prstGeom>
        </p:spPr>
        <p:txBody>
          <a:bodyPr spcFirstLastPara="1" wrap="square" lIns="91425" tIns="91425" rIns="91425" bIns="91425" anchor="t" anchorCtr="0">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spcBef>
                <a:spcPts val="0"/>
              </a:spcBef>
            </a:pPr>
            <a:r>
              <a:rPr lang="en-US" sz="4000" smtClean="0">
                <a:solidFill>
                  <a:schemeClr val="bg1"/>
                </a:solidFill>
                <a:latin typeface="Cambria" pitchFamily="18" charset="0"/>
                <a:ea typeface="Cambria" pitchFamily="18" charset="0"/>
              </a:rPr>
              <a:t>2. Lập danh mục tài liệu tham khảo</a:t>
            </a:r>
            <a:endParaRPr lang="en-US" sz="4000" dirty="0">
              <a:solidFill>
                <a:schemeClr val="bg1"/>
              </a:solidFill>
              <a:latin typeface="Cambria" pitchFamily="18" charset="0"/>
              <a:ea typeface="Cambria" pitchFamily="18" charset="0"/>
            </a:endParaRPr>
          </a:p>
        </p:txBody>
      </p:sp>
      <p:sp>
        <p:nvSpPr>
          <p:cNvPr id="79" name="TextBox 78">
            <a:extLst>
              <a:ext uri="{FF2B5EF4-FFF2-40B4-BE49-F238E27FC236}">
                <a16:creationId xmlns:a16="http://schemas.microsoft.com/office/drawing/2014/main" xmlns="" id="{5A5B16AE-6AED-4FF3-EC9B-A6F7954F98EE}"/>
              </a:ext>
            </a:extLst>
          </p:cNvPr>
          <p:cNvSpPr txBox="1"/>
          <p:nvPr/>
        </p:nvSpPr>
        <p:spPr>
          <a:xfrm>
            <a:off x="6840740" y="1377742"/>
            <a:ext cx="1023675" cy="498663"/>
          </a:xfrm>
          <a:prstGeom prst="rect">
            <a:avLst/>
          </a:prstGeom>
          <a:noFill/>
        </p:spPr>
        <p:txBody>
          <a:bodyPr wrap="square">
            <a:spAutoFit/>
          </a:bodyPr>
          <a:lstStyle/>
          <a:p>
            <a:pPr marL="0" marR="0" algn="just">
              <a:lnSpc>
                <a:spcPct val="150000"/>
              </a:lnSpc>
              <a:spcBef>
                <a:spcPts val="0"/>
              </a:spcBef>
              <a:spcAft>
                <a:spcPts val="800"/>
              </a:spcAft>
            </a:pPr>
            <a:r>
              <a:rPr lang="en-US" sz="2000" b="1" u="sng"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Ví</a:t>
            </a:r>
            <a:r>
              <a:rPr lang="en-US" sz="2000" b="1" u="sng"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b="1" u="sng"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dụ</a:t>
            </a:r>
            <a:r>
              <a:rPr lang="en-US" sz="2000" b="1" u="sng"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b="1" u="sng"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80" name="TextBox 79">
            <a:extLst>
              <a:ext uri="{FF2B5EF4-FFF2-40B4-BE49-F238E27FC236}">
                <a16:creationId xmlns:a16="http://schemas.microsoft.com/office/drawing/2014/main" xmlns="" id="{3CFAF89E-257C-9E09-926D-78CCBA58EE6D}"/>
              </a:ext>
            </a:extLst>
          </p:cNvPr>
          <p:cNvSpPr txBox="1"/>
          <p:nvPr/>
        </p:nvSpPr>
        <p:spPr>
          <a:xfrm>
            <a:off x="152400" y="905963"/>
            <a:ext cx="3382796" cy="3910366"/>
          </a:xfrm>
          <a:prstGeom prst="rect">
            <a:avLst/>
          </a:prstGeom>
          <a:noFill/>
        </p:spPr>
        <p:txBody>
          <a:bodyPr wrap="square">
            <a:spAutoFit/>
          </a:bodyPr>
          <a:lstStyle/>
          <a:p>
            <a:pPr algn="just">
              <a:lnSpc>
                <a:spcPct val="150000"/>
              </a:lnSpc>
              <a:spcAft>
                <a:spcPts val="800"/>
              </a:spcAft>
            </a:pPr>
            <a:r>
              <a:rPr lang="en-US" sz="2100" b="1" dirty="0">
                <a:solidFill>
                  <a:schemeClr val="bg1"/>
                </a:solidFill>
                <a:latin typeface="Cambria" pitchFamily="18" charset="0"/>
                <a:ea typeface="Cambria" pitchFamily="18" charset="0"/>
                <a:cs typeface="Times New Roman" panose="02020603050405020304" pitchFamily="18" charset="0"/>
              </a:rPr>
              <a:t>Danh </a:t>
            </a:r>
            <a:r>
              <a:rPr lang="en-US" sz="2100" b="1" dirty="0" err="1">
                <a:solidFill>
                  <a:schemeClr val="bg1"/>
                </a:solidFill>
                <a:latin typeface="Cambria" pitchFamily="18" charset="0"/>
                <a:ea typeface="Cambria" pitchFamily="18" charset="0"/>
                <a:cs typeface="Times New Roman" panose="02020603050405020304" pitchFamily="18" charset="0"/>
              </a:rPr>
              <a:t>mục</a:t>
            </a:r>
            <a:r>
              <a:rPr lang="en-US" sz="2100" b="1" dirty="0">
                <a:solidFill>
                  <a:schemeClr val="bg1"/>
                </a:solidFill>
                <a:latin typeface="Cambria" pitchFamily="18" charset="0"/>
                <a:ea typeface="Cambria" pitchFamily="18" charset="0"/>
                <a:cs typeface="Times New Roman" panose="02020603050405020304" pitchFamily="18" charset="0"/>
              </a:rPr>
              <a:t> </a:t>
            </a:r>
            <a:r>
              <a:rPr lang="en-US" sz="2100" b="1" dirty="0" err="1">
                <a:solidFill>
                  <a:schemeClr val="bg1"/>
                </a:solidFill>
                <a:latin typeface="Cambria" pitchFamily="18" charset="0"/>
                <a:ea typeface="Cambria" pitchFamily="18" charset="0"/>
                <a:cs typeface="Times New Roman" panose="02020603050405020304" pitchFamily="18" charset="0"/>
              </a:rPr>
              <a:t>tài</a:t>
            </a:r>
            <a:r>
              <a:rPr lang="en-US" sz="2100" b="1" dirty="0">
                <a:solidFill>
                  <a:schemeClr val="bg1"/>
                </a:solidFill>
                <a:latin typeface="Cambria" pitchFamily="18" charset="0"/>
                <a:ea typeface="Cambria" pitchFamily="18" charset="0"/>
                <a:cs typeface="Times New Roman" panose="02020603050405020304" pitchFamily="18" charset="0"/>
              </a:rPr>
              <a:t> </a:t>
            </a:r>
            <a:r>
              <a:rPr lang="en-US" sz="2100" b="1" dirty="0" err="1">
                <a:solidFill>
                  <a:schemeClr val="bg1"/>
                </a:solidFill>
                <a:latin typeface="Cambria" pitchFamily="18" charset="0"/>
                <a:ea typeface="Cambria" pitchFamily="18" charset="0"/>
                <a:cs typeface="Times New Roman" panose="02020603050405020304" pitchFamily="18" charset="0"/>
              </a:rPr>
              <a:t>liệu</a:t>
            </a:r>
            <a:r>
              <a:rPr lang="en-US" sz="2100" b="1" dirty="0">
                <a:solidFill>
                  <a:schemeClr val="bg1"/>
                </a:solidFill>
                <a:latin typeface="Cambria" pitchFamily="18" charset="0"/>
                <a:ea typeface="Cambria" pitchFamily="18" charset="0"/>
                <a:cs typeface="Times New Roman" panose="02020603050405020304" pitchFamily="18" charset="0"/>
              </a:rPr>
              <a:t> </a:t>
            </a:r>
            <a:r>
              <a:rPr lang="en-US" sz="2100" b="1" dirty="0" err="1">
                <a:solidFill>
                  <a:schemeClr val="bg1"/>
                </a:solidFill>
                <a:latin typeface="Cambria" pitchFamily="18" charset="0"/>
                <a:ea typeface="Cambria" pitchFamily="18" charset="0"/>
                <a:cs typeface="Times New Roman" panose="02020603050405020304" pitchFamily="18" charset="0"/>
              </a:rPr>
              <a:t>tham</a:t>
            </a:r>
            <a:r>
              <a:rPr lang="en-US" sz="2100" b="1" dirty="0">
                <a:solidFill>
                  <a:schemeClr val="bg1"/>
                </a:solidFill>
                <a:latin typeface="Cambria" pitchFamily="18" charset="0"/>
                <a:ea typeface="Cambria" pitchFamily="18" charset="0"/>
                <a:cs typeface="Times New Roman" panose="02020603050405020304" pitchFamily="18" charset="0"/>
              </a:rPr>
              <a:t> </a:t>
            </a:r>
            <a:r>
              <a:rPr lang="en-US" sz="2100" b="1" dirty="0" err="1">
                <a:solidFill>
                  <a:schemeClr val="bg1"/>
                </a:solidFill>
                <a:latin typeface="Cambria" pitchFamily="18" charset="0"/>
                <a:ea typeface="Cambria" pitchFamily="18" charset="0"/>
                <a:cs typeface="Times New Roman" panose="02020603050405020304" pitchFamily="18" charset="0"/>
              </a:rPr>
              <a:t>khảo</a:t>
            </a:r>
            <a:r>
              <a:rPr lang="en-US" sz="2100" b="1" dirty="0">
                <a:solidFill>
                  <a:schemeClr val="bg1"/>
                </a:solidFill>
                <a:latin typeface="Cambria" pitchFamily="18" charset="0"/>
                <a:ea typeface="Cambria" pitchFamily="18" charset="0"/>
                <a:cs typeface="Times New Roman" panose="02020603050405020304" pitchFamily="18" charset="0"/>
              </a:rPr>
              <a:t> </a:t>
            </a:r>
            <a:r>
              <a:rPr lang="en-US" sz="2100" b="1" dirty="0" err="1">
                <a:solidFill>
                  <a:schemeClr val="bg1"/>
                </a:solidFill>
                <a:latin typeface="Cambria" pitchFamily="18" charset="0"/>
                <a:ea typeface="Cambria" pitchFamily="18" charset="0"/>
                <a:cs typeface="Times New Roman" panose="02020603050405020304" pitchFamily="18" charset="0"/>
              </a:rPr>
              <a:t>được</a:t>
            </a:r>
            <a:r>
              <a:rPr lang="en-US" sz="2100" b="1" dirty="0">
                <a:solidFill>
                  <a:schemeClr val="bg1"/>
                </a:solidFill>
                <a:latin typeface="Cambria" pitchFamily="18" charset="0"/>
                <a:ea typeface="Cambria" pitchFamily="18" charset="0"/>
                <a:cs typeface="Times New Roman" panose="02020603050405020304" pitchFamily="18" charset="0"/>
              </a:rPr>
              <a:t> </a:t>
            </a:r>
            <a:r>
              <a:rPr lang="en-US" sz="2100" b="1" dirty="0" err="1">
                <a:solidFill>
                  <a:schemeClr val="bg1"/>
                </a:solidFill>
                <a:latin typeface="Cambria" pitchFamily="18" charset="0"/>
                <a:ea typeface="Cambria" pitchFamily="18" charset="0"/>
                <a:cs typeface="Times New Roman" panose="02020603050405020304" pitchFamily="18" charset="0"/>
              </a:rPr>
              <a:t>đặt</a:t>
            </a:r>
            <a:r>
              <a:rPr lang="en-US" sz="2100" b="1" dirty="0">
                <a:solidFill>
                  <a:schemeClr val="bg1"/>
                </a:solidFill>
                <a:latin typeface="Cambria" pitchFamily="18" charset="0"/>
                <a:ea typeface="Cambria" pitchFamily="18" charset="0"/>
                <a:cs typeface="Times New Roman" panose="02020603050405020304" pitchFamily="18" charset="0"/>
              </a:rPr>
              <a:t> ở </a:t>
            </a:r>
            <a:r>
              <a:rPr lang="en-US" sz="2100" b="1" dirty="0" err="1">
                <a:solidFill>
                  <a:schemeClr val="bg1"/>
                </a:solidFill>
                <a:latin typeface="Cambria" pitchFamily="18" charset="0"/>
                <a:ea typeface="Cambria" pitchFamily="18" charset="0"/>
                <a:cs typeface="Times New Roman" panose="02020603050405020304" pitchFamily="18" charset="0"/>
              </a:rPr>
              <a:t>cuối</a:t>
            </a:r>
            <a:r>
              <a:rPr lang="en-US" sz="2100" b="1" dirty="0">
                <a:solidFill>
                  <a:schemeClr val="bg1"/>
                </a:solidFill>
                <a:latin typeface="Cambria" pitchFamily="18" charset="0"/>
                <a:ea typeface="Cambria" pitchFamily="18" charset="0"/>
                <a:cs typeface="Times New Roman" panose="02020603050405020304" pitchFamily="18" charset="0"/>
              </a:rPr>
              <a:t> </a:t>
            </a:r>
            <a:r>
              <a:rPr lang="en-US" sz="2100" b="1" dirty="0" err="1">
                <a:solidFill>
                  <a:schemeClr val="bg1"/>
                </a:solidFill>
                <a:latin typeface="Cambria" pitchFamily="18" charset="0"/>
                <a:ea typeface="Cambria" pitchFamily="18" charset="0"/>
                <a:cs typeface="Times New Roman" panose="02020603050405020304" pitchFamily="18" charset="0"/>
              </a:rPr>
              <a:t>tiểu</a:t>
            </a:r>
            <a:r>
              <a:rPr lang="en-US" sz="2100" b="1" dirty="0">
                <a:solidFill>
                  <a:schemeClr val="bg1"/>
                </a:solidFill>
                <a:latin typeface="Cambria" pitchFamily="18" charset="0"/>
                <a:ea typeface="Cambria" pitchFamily="18" charset="0"/>
                <a:cs typeface="Times New Roman" panose="02020603050405020304" pitchFamily="18" charset="0"/>
              </a:rPr>
              <a:t> </a:t>
            </a:r>
            <a:r>
              <a:rPr lang="en-US" sz="2100" b="1" dirty="0" err="1">
                <a:solidFill>
                  <a:schemeClr val="bg1"/>
                </a:solidFill>
                <a:latin typeface="Cambria" pitchFamily="18" charset="0"/>
                <a:ea typeface="Cambria" pitchFamily="18" charset="0"/>
                <a:cs typeface="Times New Roman" panose="02020603050405020304" pitchFamily="18" charset="0"/>
              </a:rPr>
              <a:t>luận</a:t>
            </a:r>
            <a:r>
              <a:rPr lang="en-US" sz="2100" b="1" dirty="0">
                <a:solidFill>
                  <a:schemeClr val="bg1"/>
                </a:solidFill>
                <a:latin typeface="Cambria" pitchFamily="18" charset="0"/>
                <a:ea typeface="Cambria" pitchFamily="18" charset="0"/>
                <a:cs typeface="Times New Roman" panose="02020603050405020304" pitchFamily="18" charset="0"/>
              </a:rPr>
              <a:t> hay </a:t>
            </a:r>
            <a:r>
              <a:rPr lang="en-US" sz="2100" b="1" dirty="0" err="1">
                <a:solidFill>
                  <a:schemeClr val="bg1"/>
                </a:solidFill>
                <a:latin typeface="Cambria" pitchFamily="18" charset="0"/>
                <a:ea typeface="Cambria" pitchFamily="18" charset="0"/>
                <a:cs typeface="Times New Roman" panose="02020603050405020304" pitchFamily="18" charset="0"/>
              </a:rPr>
              <a:t>báo</a:t>
            </a:r>
            <a:r>
              <a:rPr lang="en-US" sz="2100" b="1" dirty="0">
                <a:solidFill>
                  <a:schemeClr val="bg1"/>
                </a:solidFill>
                <a:latin typeface="Cambria" pitchFamily="18" charset="0"/>
                <a:ea typeface="Cambria" pitchFamily="18" charset="0"/>
                <a:cs typeface="Times New Roman" panose="02020603050405020304" pitchFamily="18" charset="0"/>
              </a:rPr>
              <a:t> </a:t>
            </a:r>
            <a:r>
              <a:rPr lang="en-US" sz="2100" b="1" dirty="0" err="1">
                <a:solidFill>
                  <a:schemeClr val="bg1"/>
                </a:solidFill>
                <a:latin typeface="Cambria" pitchFamily="18" charset="0"/>
                <a:ea typeface="Cambria" pitchFamily="18" charset="0"/>
                <a:cs typeface="Times New Roman" panose="02020603050405020304" pitchFamily="18" charset="0"/>
              </a:rPr>
              <a:t>cáo</a:t>
            </a:r>
            <a:r>
              <a:rPr lang="en-US" sz="2100" b="1" dirty="0">
                <a:solidFill>
                  <a:schemeClr val="bg1"/>
                </a:solidFill>
                <a:latin typeface="Cambria" pitchFamily="18" charset="0"/>
                <a:ea typeface="Cambria" pitchFamily="18" charset="0"/>
                <a:cs typeface="Times New Roman" panose="02020603050405020304" pitchFamily="18" charset="0"/>
              </a:rPr>
              <a:t> </a:t>
            </a:r>
            <a:r>
              <a:rPr lang="en-US" sz="2100" b="1" dirty="0" err="1">
                <a:solidFill>
                  <a:schemeClr val="bg1"/>
                </a:solidFill>
                <a:latin typeface="Cambria" pitchFamily="18" charset="0"/>
                <a:ea typeface="Cambria" pitchFamily="18" charset="0"/>
                <a:cs typeface="Times New Roman" panose="02020603050405020304" pitchFamily="18" charset="0"/>
              </a:rPr>
              <a:t>nghiên</a:t>
            </a:r>
            <a:r>
              <a:rPr lang="en-US" sz="2100" b="1" dirty="0">
                <a:solidFill>
                  <a:schemeClr val="bg1"/>
                </a:solidFill>
                <a:latin typeface="Cambria" pitchFamily="18" charset="0"/>
                <a:ea typeface="Cambria" pitchFamily="18" charset="0"/>
                <a:cs typeface="Times New Roman" panose="02020603050405020304" pitchFamily="18" charset="0"/>
              </a:rPr>
              <a:t> </a:t>
            </a:r>
            <a:r>
              <a:rPr lang="en-US" sz="2100" b="1" dirty="0" err="1">
                <a:solidFill>
                  <a:schemeClr val="bg1"/>
                </a:solidFill>
                <a:latin typeface="Cambria" pitchFamily="18" charset="0"/>
                <a:ea typeface="Cambria" pitchFamily="18" charset="0"/>
                <a:cs typeface="Times New Roman" panose="02020603050405020304" pitchFamily="18" charset="0"/>
              </a:rPr>
              <a:t>cứu</a:t>
            </a:r>
            <a:r>
              <a:rPr lang="en-US" sz="2100" b="1" dirty="0">
                <a:solidFill>
                  <a:schemeClr val="bg1"/>
                </a:solidFill>
                <a:latin typeface="Cambria" pitchFamily="18" charset="0"/>
                <a:ea typeface="Cambria" pitchFamily="18" charset="0"/>
                <a:cs typeface="Times New Roman" panose="02020603050405020304" pitchFamily="18" charset="0"/>
              </a:rPr>
              <a:t>. </a:t>
            </a:r>
            <a:r>
              <a:rPr lang="en-US" sz="2100" b="1" dirty="0" err="1">
                <a:solidFill>
                  <a:schemeClr val="bg1"/>
                </a:solidFill>
                <a:latin typeface="Cambria" pitchFamily="18" charset="0"/>
                <a:ea typeface="Cambria" pitchFamily="18" charset="0"/>
                <a:cs typeface="Times New Roman" panose="02020603050405020304" pitchFamily="18" charset="0"/>
              </a:rPr>
              <a:t>Hiện</a:t>
            </a:r>
            <a:r>
              <a:rPr lang="en-US" sz="2100" b="1" dirty="0">
                <a:solidFill>
                  <a:schemeClr val="bg1"/>
                </a:solidFill>
                <a:latin typeface="Cambria" pitchFamily="18" charset="0"/>
                <a:ea typeface="Cambria" pitchFamily="18" charset="0"/>
                <a:cs typeface="Times New Roman" panose="02020603050405020304" pitchFamily="18" charset="0"/>
              </a:rPr>
              <a:t> nay </a:t>
            </a:r>
            <a:r>
              <a:rPr lang="en-US" sz="2100" b="1" dirty="0" err="1">
                <a:solidFill>
                  <a:schemeClr val="bg1"/>
                </a:solidFill>
                <a:latin typeface="Cambria" pitchFamily="18" charset="0"/>
                <a:ea typeface="Cambria" pitchFamily="18" charset="0"/>
                <a:cs typeface="Times New Roman" panose="02020603050405020304" pitchFamily="18" charset="0"/>
              </a:rPr>
              <a:t>có</a:t>
            </a:r>
            <a:r>
              <a:rPr lang="en-US" sz="2100" b="1" dirty="0">
                <a:solidFill>
                  <a:schemeClr val="bg1"/>
                </a:solidFill>
                <a:latin typeface="Cambria" pitchFamily="18" charset="0"/>
                <a:ea typeface="Cambria" pitchFamily="18" charset="0"/>
                <a:cs typeface="Times New Roman" panose="02020603050405020304" pitchFamily="18" charset="0"/>
              </a:rPr>
              <a:t> </a:t>
            </a:r>
            <a:r>
              <a:rPr lang="en-US" sz="2100" b="1" dirty="0" err="1">
                <a:solidFill>
                  <a:schemeClr val="bg1"/>
                </a:solidFill>
                <a:latin typeface="Cambria" pitchFamily="18" charset="0"/>
                <a:ea typeface="Cambria" pitchFamily="18" charset="0"/>
                <a:cs typeface="Times New Roman" panose="02020603050405020304" pitchFamily="18" charset="0"/>
              </a:rPr>
              <a:t>nhiều</a:t>
            </a:r>
            <a:r>
              <a:rPr lang="en-US" sz="2100" b="1" dirty="0">
                <a:solidFill>
                  <a:schemeClr val="bg1"/>
                </a:solidFill>
                <a:latin typeface="Cambria" pitchFamily="18" charset="0"/>
                <a:ea typeface="Cambria" pitchFamily="18" charset="0"/>
                <a:cs typeface="Times New Roman" panose="02020603050405020304" pitchFamily="18" charset="0"/>
              </a:rPr>
              <a:t> </a:t>
            </a:r>
            <a:r>
              <a:rPr lang="en-US" sz="2100" b="1" dirty="0" err="1">
                <a:solidFill>
                  <a:schemeClr val="bg1"/>
                </a:solidFill>
                <a:latin typeface="Cambria" pitchFamily="18" charset="0"/>
                <a:ea typeface="Cambria" pitchFamily="18" charset="0"/>
                <a:cs typeface="Times New Roman" panose="02020603050405020304" pitchFamily="18" charset="0"/>
              </a:rPr>
              <a:t>cách</a:t>
            </a:r>
            <a:r>
              <a:rPr lang="en-US" sz="2100" b="1" dirty="0">
                <a:solidFill>
                  <a:schemeClr val="bg1"/>
                </a:solidFill>
                <a:latin typeface="Cambria" pitchFamily="18" charset="0"/>
                <a:ea typeface="Cambria" pitchFamily="18" charset="0"/>
                <a:cs typeface="Times New Roman" panose="02020603050405020304" pitchFamily="18" charset="0"/>
              </a:rPr>
              <a:t> </a:t>
            </a:r>
            <a:r>
              <a:rPr lang="en-US" sz="2100" b="1" dirty="0" err="1">
                <a:solidFill>
                  <a:schemeClr val="bg1"/>
                </a:solidFill>
                <a:latin typeface="Cambria" pitchFamily="18" charset="0"/>
                <a:ea typeface="Cambria" pitchFamily="18" charset="0"/>
                <a:cs typeface="Times New Roman" panose="02020603050405020304" pitchFamily="18" charset="0"/>
              </a:rPr>
              <a:t>viết</a:t>
            </a:r>
            <a:r>
              <a:rPr lang="en-US" sz="2100" b="1" dirty="0">
                <a:solidFill>
                  <a:schemeClr val="bg1"/>
                </a:solidFill>
                <a:latin typeface="Cambria" pitchFamily="18" charset="0"/>
                <a:ea typeface="Cambria" pitchFamily="18" charset="0"/>
                <a:cs typeface="Times New Roman" panose="02020603050405020304" pitchFamily="18" charset="0"/>
              </a:rPr>
              <a:t> </a:t>
            </a:r>
            <a:r>
              <a:rPr lang="en-US" sz="2100" b="1" dirty="0" err="1">
                <a:solidFill>
                  <a:schemeClr val="bg1"/>
                </a:solidFill>
                <a:latin typeface="Cambria" pitchFamily="18" charset="0"/>
                <a:ea typeface="Cambria" pitchFamily="18" charset="0"/>
                <a:cs typeface="Times New Roman" panose="02020603050405020304" pitchFamily="18" charset="0"/>
              </a:rPr>
              <a:t>tài</a:t>
            </a:r>
            <a:r>
              <a:rPr lang="en-US" sz="2100" b="1" dirty="0">
                <a:solidFill>
                  <a:schemeClr val="bg1"/>
                </a:solidFill>
                <a:latin typeface="Cambria" pitchFamily="18" charset="0"/>
                <a:ea typeface="Cambria" pitchFamily="18" charset="0"/>
                <a:cs typeface="Times New Roman" panose="02020603050405020304" pitchFamily="18" charset="0"/>
              </a:rPr>
              <a:t> </a:t>
            </a:r>
            <a:r>
              <a:rPr lang="en-US" sz="2100" b="1" dirty="0" err="1">
                <a:solidFill>
                  <a:schemeClr val="bg1"/>
                </a:solidFill>
                <a:latin typeface="Cambria" pitchFamily="18" charset="0"/>
                <a:ea typeface="Cambria" pitchFamily="18" charset="0"/>
                <a:cs typeface="Times New Roman" panose="02020603050405020304" pitchFamily="18" charset="0"/>
              </a:rPr>
              <a:t>liệu</a:t>
            </a:r>
            <a:r>
              <a:rPr lang="en-US" sz="2100" b="1" dirty="0">
                <a:solidFill>
                  <a:schemeClr val="bg1"/>
                </a:solidFill>
                <a:latin typeface="Cambria" pitchFamily="18" charset="0"/>
                <a:ea typeface="Cambria" pitchFamily="18" charset="0"/>
                <a:cs typeface="Times New Roman" panose="02020603050405020304" pitchFamily="18" charset="0"/>
              </a:rPr>
              <a:t> </a:t>
            </a:r>
            <a:r>
              <a:rPr lang="en-US" sz="2100" b="1" dirty="0" err="1">
                <a:solidFill>
                  <a:schemeClr val="bg1"/>
                </a:solidFill>
                <a:latin typeface="Cambria" pitchFamily="18" charset="0"/>
                <a:ea typeface="Cambria" pitchFamily="18" charset="0"/>
                <a:cs typeface="Times New Roman" panose="02020603050405020304" pitchFamily="18" charset="0"/>
              </a:rPr>
              <a:t>tham</a:t>
            </a:r>
            <a:r>
              <a:rPr lang="en-US" sz="2100" b="1" dirty="0">
                <a:solidFill>
                  <a:schemeClr val="bg1"/>
                </a:solidFill>
                <a:latin typeface="Cambria" pitchFamily="18" charset="0"/>
                <a:ea typeface="Cambria" pitchFamily="18" charset="0"/>
                <a:cs typeface="Times New Roman" panose="02020603050405020304" pitchFamily="18" charset="0"/>
              </a:rPr>
              <a:t> </a:t>
            </a:r>
            <a:r>
              <a:rPr lang="en-US" sz="2100" b="1" dirty="0" err="1">
                <a:solidFill>
                  <a:schemeClr val="bg1"/>
                </a:solidFill>
                <a:latin typeface="Cambria" pitchFamily="18" charset="0"/>
                <a:ea typeface="Cambria" pitchFamily="18" charset="0"/>
                <a:cs typeface="Times New Roman" panose="02020603050405020304" pitchFamily="18" charset="0"/>
              </a:rPr>
              <a:t>khảo</a:t>
            </a:r>
            <a:r>
              <a:rPr lang="en-US" sz="2100" b="1" dirty="0">
                <a:solidFill>
                  <a:schemeClr val="bg1"/>
                </a:solidFill>
                <a:latin typeface="Cambria" pitchFamily="18" charset="0"/>
                <a:ea typeface="Cambria" pitchFamily="18" charset="0"/>
                <a:cs typeface="Times New Roman" panose="02020603050405020304" pitchFamily="18" charset="0"/>
              </a:rPr>
              <a:t>. </a:t>
            </a:r>
            <a:r>
              <a:rPr lang="en-US" sz="2100" b="1" dirty="0" err="1">
                <a:solidFill>
                  <a:schemeClr val="bg1"/>
                </a:solidFill>
                <a:latin typeface="Cambria" pitchFamily="18" charset="0"/>
                <a:ea typeface="Cambria" pitchFamily="18" charset="0"/>
                <a:cs typeface="Times New Roman" panose="02020603050405020304" pitchFamily="18" charset="0"/>
              </a:rPr>
              <a:t>Dưới</a:t>
            </a:r>
            <a:r>
              <a:rPr lang="en-US" sz="2100" b="1" dirty="0">
                <a:solidFill>
                  <a:schemeClr val="bg1"/>
                </a:solidFill>
                <a:latin typeface="Cambria" pitchFamily="18" charset="0"/>
                <a:ea typeface="Cambria" pitchFamily="18" charset="0"/>
                <a:cs typeface="Times New Roman" panose="02020603050405020304" pitchFamily="18" charset="0"/>
              </a:rPr>
              <a:t> </a:t>
            </a:r>
            <a:r>
              <a:rPr lang="en-US" sz="2100" b="1" dirty="0" err="1">
                <a:solidFill>
                  <a:schemeClr val="bg1"/>
                </a:solidFill>
                <a:latin typeface="Cambria" pitchFamily="18" charset="0"/>
                <a:ea typeface="Cambria" pitchFamily="18" charset="0"/>
                <a:cs typeface="Times New Roman" panose="02020603050405020304" pitchFamily="18" charset="0"/>
              </a:rPr>
              <a:t>đây</a:t>
            </a:r>
            <a:r>
              <a:rPr lang="en-US" sz="2100" b="1" dirty="0">
                <a:solidFill>
                  <a:schemeClr val="bg1"/>
                </a:solidFill>
                <a:latin typeface="Cambria" pitchFamily="18" charset="0"/>
                <a:ea typeface="Cambria" pitchFamily="18" charset="0"/>
                <a:cs typeface="Times New Roman" panose="02020603050405020304" pitchFamily="18" charset="0"/>
              </a:rPr>
              <a:t> </a:t>
            </a:r>
            <a:r>
              <a:rPr lang="en-US" sz="2100" b="1" dirty="0" err="1">
                <a:solidFill>
                  <a:schemeClr val="bg1"/>
                </a:solidFill>
                <a:latin typeface="Cambria" pitchFamily="18" charset="0"/>
                <a:ea typeface="Cambria" pitchFamily="18" charset="0"/>
                <a:cs typeface="Times New Roman" panose="02020603050405020304" pitchFamily="18" charset="0"/>
              </a:rPr>
              <a:t>là</a:t>
            </a:r>
            <a:r>
              <a:rPr lang="en-US" sz="2100" b="1" dirty="0">
                <a:solidFill>
                  <a:schemeClr val="bg1"/>
                </a:solidFill>
                <a:latin typeface="Cambria" pitchFamily="18" charset="0"/>
                <a:ea typeface="Cambria" pitchFamily="18" charset="0"/>
                <a:cs typeface="Times New Roman" panose="02020603050405020304" pitchFamily="18" charset="0"/>
              </a:rPr>
              <a:t> </a:t>
            </a:r>
            <a:r>
              <a:rPr lang="en-US" sz="2100" b="1" dirty="0" err="1">
                <a:solidFill>
                  <a:schemeClr val="bg1"/>
                </a:solidFill>
                <a:latin typeface="Cambria" pitchFamily="18" charset="0"/>
                <a:ea typeface="Cambria" pitchFamily="18" charset="0"/>
                <a:cs typeface="Times New Roman" panose="02020603050405020304" pitchFamily="18" charset="0"/>
              </a:rPr>
              <a:t>cách</a:t>
            </a:r>
            <a:r>
              <a:rPr lang="en-US" sz="2100" b="1" dirty="0">
                <a:solidFill>
                  <a:schemeClr val="bg1"/>
                </a:solidFill>
                <a:latin typeface="Cambria" pitchFamily="18" charset="0"/>
                <a:ea typeface="Cambria" pitchFamily="18" charset="0"/>
                <a:cs typeface="Times New Roman" panose="02020603050405020304" pitchFamily="18" charset="0"/>
              </a:rPr>
              <a:t> </a:t>
            </a:r>
            <a:r>
              <a:rPr lang="en-US" sz="2100" b="1" dirty="0" err="1">
                <a:solidFill>
                  <a:schemeClr val="bg1"/>
                </a:solidFill>
                <a:latin typeface="Cambria" pitchFamily="18" charset="0"/>
                <a:ea typeface="Cambria" pitchFamily="18" charset="0"/>
                <a:cs typeface="Times New Roman" panose="02020603050405020304" pitchFamily="18" charset="0"/>
              </a:rPr>
              <a:t>trình</a:t>
            </a:r>
            <a:r>
              <a:rPr lang="en-US" sz="2100" b="1" dirty="0">
                <a:solidFill>
                  <a:schemeClr val="bg1"/>
                </a:solidFill>
                <a:latin typeface="Cambria" pitchFamily="18" charset="0"/>
                <a:ea typeface="Cambria" pitchFamily="18" charset="0"/>
                <a:cs typeface="Times New Roman" panose="02020603050405020304" pitchFamily="18" charset="0"/>
              </a:rPr>
              <a:t> </a:t>
            </a:r>
            <a:r>
              <a:rPr lang="en-US" sz="2100" b="1" dirty="0" err="1">
                <a:solidFill>
                  <a:schemeClr val="bg1"/>
                </a:solidFill>
                <a:latin typeface="Cambria" pitchFamily="18" charset="0"/>
                <a:ea typeface="Cambria" pitchFamily="18" charset="0"/>
                <a:cs typeface="Times New Roman" panose="02020603050405020304" pitchFamily="18" charset="0"/>
              </a:rPr>
              <a:t>bày</a:t>
            </a:r>
            <a:r>
              <a:rPr lang="en-US" sz="2100" b="1" dirty="0">
                <a:solidFill>
                  <a:schemeClr val="bg1"/>
                </a:solidFill>
                <a:latin typeface="Cambria" pitchFamily="18" charset="0"/>
                <a:ea typeface="Cambria" pitchFamily="18" charset="0"/>
                <a:cs typeface="Times New Roman" panose="02020603050405020304" pitchFamily="18" charset="0"/>
              </a:rPr>
              <a:t> </a:t>
            </a:r>
            <a:r>
              <a:rPr lang="en-US" sz="2100" b="1" dirty="0" err="1">
                <a:solidFill>
                  <a:schemeClr val="bg1"/>
                </a:solidFill>
                <a:latin typeface="Cambria" pitchFamily="18" charset="0"/>
                <a:ea typeface="Cambria" pitchFamily="18" charset="0"/>
                <a:cs typeface="Times New Roman" panose="02020603050405020304" pitchFamily="18" charset="0"/>
              </a:rPr>
              <a:t>tài</a:t>
            </a:r>
            <a:r>
              <a:rPr lang="en-US" sz="2100" b="1" dirty="0">
                <a:solidFill>
                  <a:schemeClr val="bg1"/>
                </a:solidFill>
                <a:latin typeface="Cambria" pitchFamily="18" charset="0"/>
                <a:ea typeface="Cambria" pitchFamily="18" charset="0"/>
                <a:cs typeface="Times New Roman" panose="02020603050405020304" pitchFamily="18" charset="0"/>
              </a:rPr>
              <a:t> </a:t>
            </a:r>
            <a:r>
              <a:rPr lang="en-US" sz="2100" b="1" dirty="0" err="1">
                <a:solidFill>
                  <a:schemeClr val="bg1"/>
                </a:solidFill>
                <a:latin typeface="Cambria" pitchFamily="18" charset="0"/>
                <a:ea typeface="Cambria" pitchFamily="18" charset="0"/>
                <a:cs typeface="Times New Roman" panose="02020603050405020304" pitchFamily="18" charset="0"/>
              </a:rPr>
              <a:t>liệu</a:t>
            </a:r>
            <a:r>
              <a:rPr lang="en-US" sz="2100" b="1" dirty="0">
                <a:solidFill>
                  <a:schemeClr val="bg1"/>
                </a:solidFill>
                <a:latin typeface="Cambria" pitchFamily="18" charset="0"/>
                <a:ea typeface="Cambria" pitchFamily="18" charset="0"/>
                <a:cs typeface="Times New Roman" panose="02020603050405020304" pitchFamily="18" charset="0"/>
              </a:rPr>
              <a:t> </a:t>
            </a:r>
            <a:r>
              <a:rPr lang="en-US" sz="2100" b="1" dirty="0" err="1">
                <a:solidFill>
                  <a:schemeClr val="bg1"/>
                </a:solidFill>
                <a:latin typeface="Cambria" pitchFamily="18" charset="0"/>
                <a:ea typeface="Cambria" pitchFamily="18" charset="0"/>
                <a:cs typeface="Times New Roman" panose="02020603050405020304" pitchFamily="18" charset="0"/>
              </a:rPr>
              <a:t>tham</a:t>
            </a:r>
            <a:r>
              <a:rPr lang="en-US" sz="2100" b="1" dirty="0">
                <a:solidFill>
                  <a:schemeClr val="bg1"/>
                </a:solidFill>
                <a:latin typeface="Cambria" pitchFamily="18" charset="0"/>
                <a:ea typeface="Cambria" pitchFamily="18" charset="0"/>
                <a:cs typeface="Times New Roman" panose="02020603050405020304" pitchFamily="18" charset="0"/>
              </a:rPr>
              <a:t> </a:t>
            </a:r>
            <a:r>
              <a:rPr lang="en-US" sz="2100" b="1" dirty="0" err="1">
                <a:solidFill>
                  <a:schemeClr val="bg1"/>
                </a:solidFill>
                <a:latin typeface="Cambria" pitchFamily="18" charset="0"/>
                <a:ea typeface="Cambria" pitchFamily="18" charset="0"/>
                <a:cs typeface="Times New Roman" panose="02020603050405020304" pitchFamily="18" charset="0"/>
              </a:rPr>
              <a:t>khảo</a:t>
            </a:r>
            <a:r>
              <a:rPr lang="en-US" sz="2100" b="1" dirty="0">
                <a:solidFill>
                  <a:schemeClr val="bg1"/>
                </a:solidFill>
                <a:latin typeface="Cambria" pitchFamily="18" charset="0"/>
                <a:ea typeface="Cambria" pitchFamily="18" charset="0"/>
                <a:cs typeface="Times New Roman" panose="02020603050405020304" pitchFamily="18" charset="0"/>
              </a:rPr>
              <a:t> </a:t>
            </a:r>
            <a:r>
              <a:rPr lang="en-US" sz="2100" b="1" dirty="0" err="1">
                <a:solidFill>
                  <a:schemeClr val="bg1"/>
                </a:solidFill>
                <a:latin typeface="Cambria" pitchFamily="18" charset="0"/>
                <a:ea typeface="Cambria" pitchFamily="18" charset="0"/>
                <a:cs typeface="Times New Roman" panose="02020603050405020304" pitchFamily="18" charset="0"/>
              </a:rPr>
              <a:t>theo</a:t>
            </a:r>
            <a:r>
              <a:rPr lang="en-US" sz="2100" b="1" dirty="0">
                <a:solidFill>
                  <a:schemeClr val="bg1"/>
                </a:solidFill>
                <a:latin typeface="Cambria" pitchFamily="18" charset="0"/>
                <a:ea typeface="Cambria" pitchFamily="18" charset="0"/>
                <a:cs typeface="Times New Roman" panose="02020603050405020304" pitchFamily="18" charset="0"/>
              </a:rPr>
              <a:t> </a:t>
            </a:r>
            <a:r>
              <a:rPr lang="en-US" sz="2100" b="1" dirty="0" err="1">
                <a:solidFill>
                  <a:schemeClr val="bg1"/>
                </a:solidFill>
                <a:latin typeface="Cambria" pitchFamily="18" charset="0"/>
                <a:ea typeface="Cambria" pitchFamily="18" charset="0"/>
                <a:cs typeface="Times New Roman" panose="02020603050405020304" pitchFamily="18" charset="0"/>
              </a:rPr>
              <a:t>chuẩn</a:t>
            </a:r>
            <a:r>
              <a:rPr lang="en-US" sz="2100" b="1" dirty="0">
                <a:solidFill>
                  <a:schemeClr val="bg1"/>
                </a:solidFill>
                <a:latin typeface="Cambria" pitchFamily="18" charset="0"/>
                <a:ea typeface="Cambria" pitchFamily="18" charset="0"/>
                <a:cs typeface="Times New Roman" panose="02020603050405020304" pitchFamily="18" charset="0"/>
              </a:rPr>
              <a:t> APA</a:t>
            </a:r>
            <a:endParaRPr lang="en-US" sz="2100" b="1" dirty="0">
              <a:solidFill>
                <a:schemeClr val="bg1"/>
              </a:solidFill>
              <a:effectLst/>
              <a:latin typeface="Cambria" pitchFamily="18" charset="0"/>
              <a:ea typeface="Cambria" pitchFamily="18" charset="0"/>
              <a:cs typeface="Times New Roman" panose="02020603050405020304" pitchFamily="18" charset="0"/>
            </a:endParaRPr>
          </a:p>
        </p:txBody>
      </p:sp>
      <p:sp>
        <p:nvSpPr>
          <p:cNvPr id="81" name="TextBox 80">
            <a:extLst>
              <a:ext uri="{FF2B5EF4-FFF2-40B4-BE49-F238E27FC236}">
                <a16:creationId xmlns:a16="http://schemas.microsoft.com/office/drawing/2014/main" xmlns="" id="{7B33A88E-3569-8749-08B5-65C1445E1071}"/>
              </a:ext>
            </a:extLst>
          </p:cNvPr>
          <p:cNvSpPr txBox="1"/>
          <p:nvPr/>
        </p:nvSpPr>
        <p:spPr>
          <a:xfrm>
            <a:off x="3909841" y="1824462"/>
            <a:ext cx="4752465" cy="3000821"/>
          </a:xfrm>
          <a:prstGeom prst="rect">
            <a:avLst/>
          </a:prstGeom>
          <a:noFill/>
        </p:spPr>
        <p:txBody>
          <a:bodyPr wrap="square">
            <a:spAutoFit/>
          </a:bodyPr>
          <a:lstStyle/>
          <a:p>
            <a:pPr marL="342900" marR="0" lvl="0" indent="-342900" algn="just">
              <a:lnSpc>
                <a:spcPct val="150000"/>
              </a:lnSpc>
              <a:spcBef>
                <a:spcPts val="0"/>
              </a:spcBef>
              <a:spcAft>
                <a:spcPts val="0"/>
              </a:spcAft>
              <a:buFont typeface="Symbol" panose="05050102010706020507" pitchFamily="18" charset="2"/>
              <a:buChar char=""/>
            </a:pPr>
            <a:r>
              <a:rPr lang="en-US" sz="1400" b="1" dirty="0">
                <a:solidFill>
                  <a:schemeClr val="bg1"/>
                </a:solidFill>
                <a:effectLst/>
                <a:latin typeface="Cambria" pitchFamily="18" charset="0"/>
                <a:ea typeface="Cambria" pitchFamily="18" charset="0"/>
              </a:rPr>
              <a:t>Henderson, J. C. (2009). Food Tourism Reviewed. </a:t>
            </a:r>
            <a:r>
              <a:rPr lang="en-US" sz="1400" b="1" i="1" dirty="0">
                <a:solidFill>
                  <a:schemeClr val="bg1"/>
                </a:solidFill>
                <a:effectLst/>
                <a:latin typeface="Cambria" pitchFamily="18" charset="0"/>
                <a:ea typeface="Cambria" pitchFamily="18" charset="0"/>
              </a:rPr>
              <a:t>British Food Journal</a:t>
            </a:r>
            <a:r>
              <a:rPr lang="en-US" sz="1400" b="1" dirty="0">
                <a:solidFill>
                  <a:schemeClr val="bg1"/>
                </a:solidFill>
                <a:effectLst/>
                <a:latin typeface="Cambria" pitchFamily="18" charset="0"/>
                <a:ea typeface="Cambria" pitchFamily="18" charset="0"/>
              </a:rPr>
              <a:t>, 111(4), 317-326.</a:t>
            </a:r>
            <a:endParaRPr lang="en-US" sz="1200" b="1" dirty="0">
              <a:solidFill>
                <a:schemeClr val="bg1"/>
              </a:solidFill>
              <a:effectLst/>
              <a:latin typeface="Cambria" pitchFamily="18" charset="0"/>
              <a:ea typeface="Cambria" pitchFamily="18" charset="0"/>
            </a:endParaRPr>
          </a:p>
          <a:p>
            <a:pPr marL="342900" marR="0" lvl="0" indent="-342900" algn="just">
              <a:lnSpc>
                <a:spcPct val="150000"/>
              </a:lnSpc>
              <a:spcBef>
                <a:spcPts val="0"/>
              </a:spcBef>
              <a:spcAft>
                <a:spcPts val="0"/>
              </a:spcAft>
              <a:buFont typeface="Symbol" panose="05050102010706020507" pitchFamily="18" charset="2"/>
              <a:buChar char=""/>
            </a:pPr>
            <a:r>
              <a:rPr lang="en-US" sz="1400" b="1" dirty="0" err="1">
                <a:solidFill>
                  <a:schemeClr val="bg1"/>
                </a:solidFill>
                <a:effectLst/>
                <a:latin typeface="Cambria" pitchFamily="18" charset="0"/>
                <a:ea typeface="Cambria" pitchFamily="18" charset="0"/>
              </a:rPr>
              <a:t>Nguyễn</a:t>
            </a:r>
            <a:r>
              <a:rPr lang="en-US" sz="1400" b="1" dirty="0">
                <a:solidFill>
                  <a:schemeClr val="bg1"/>
                </a:solidFill>
                <a:effectLst/>
                <a:latin typeface="Cambria" pitchFamily="18" charset="0"/>
                <a:ea typeface="Cambria" pitchFamily="18" charset="0"/>
              </a:rPr>
              <a:t> Văn Trung (1986). </a:t>
            </a:r>
            <a:r>
              <a:rPr lang="en-US" sz="1400" b="1" i="1" dirty="0" err="1">
                <a:solidFill>
                  <a:schemeClr val="bg1"/>
                </a:solidFill>
                <a:effectLst/>
                <a:latin typeface="Cambria" pitchFamily="18" charset="0"/>
                <a:ea typeface="Cambria" pitchFamily="18" charset="0"/>
              </a:rPr>
              <a:t>Câu</a:t>
            </a:r>
            <a:r>
              <a:rPr lang="en-US" sz="1400" b="1" i="1" dirty="0">
                <a:solidFill>
                  <a:schemeClr val="bg1"/>
                </a:solidFill>
                <a:effectLst/>
                <a:latin typeface="Cambria" pitchFamily="18" charset="0"/>
                <a:ea typeface="Cambria" pitchFamily="18" charset="0"/>
              </a:rPr>
              <a:t> </a:t>
            </a:r>
            <a:r>
              <a:rPr lang="en-US" sz="1400" b="1" i="1" dirty="0" err="1">
                <a:solidFill>
                  <a:schemeClr val="bg1"/>
                </a:solidFill>
                <a:effectLst/>
                <a:latin typeface="Cambria" pitchFamily="18" charset="0"/>
                <a:ea typeface="Cambria" pitchFamily="18" charset="0"/>
              </a:rPr>
              <a:t>đố</a:t>
            </a:r>
            <a:r>
              <a:rPr lang="en-US" sz="1400" b="1" i="1" dirty="0">
                <a:solidFill>
                  <a:schemeClr val="bg1"/>
                </a:solidFill>
                <a:effectLst/>
                <a:latin typeface="Cambria" pitchFamily="18" charset="0"/>
                <a:ea typeface="Cambria" pitchFamily="18" charset="0"/>
              </a:rPr>
              <a:t> </a:t>
            </a:r>
            <a:r>
              <a:rPr lang="en-US" sz="1400" b="1" i="1" dirty="0" err="1">
                <a:solidFill>
                  <a:schemeClr val="bg1"/>
                </a:solidFill>
                <a:effectLst/>
                <a:latin typeface="Cambria" pitchFamily="18" charset="0"/>
                <a:ea typeface="Cambria" pitchFamily="18" charset="0"/>
              </a:rPr>
              <a:t>Việt</a:t>
            </a:r>
            <a:r>
              <a:rPr lang="en-US" sz="1400" b="1" i="1" dirty="0">
                <a:solidFill>
                  <a:schemeClr val="bg1"/>
                </a:solidFill>
                <a:effectLst/>
                <a:latin typeface="Cambria" pitchFamily="18" charset="0"/>
                <a:ea typeface="Cambria" pitchFamily="18" charset="0"/>
              </a:rPr>
              <a:t> Nam</a:t>
            </a:r>
            <a:r>
              <a:rPr lang="en-US" sz="1400" b="1" dirty="0">
                <a:solidFill>
                  <a:schemeClr val="bg1"/>
                </a:solidFill>
                <a:effectLst/>
                <a:latin typeface="Cambria" pitchFamily="18" charset="0"/>
                <a:ea typeface="Cambria" pitchFamily="18" charset="0"/>
              </a:rPr>
              <a:t>. Hà </a:t>
            </a:r>
            <a:r>
              <a:rPr lang="en-US" sz="1400" b="1" dirty="0" err="1">
                <a:solidFill>
                  <a:schemeClr val="bg1"/>
                </a:solidFill>
                <a:effectLst/>
                <a:latin typeface="Cambria" pitchFamily="18" charset="0"/>
                <a:ea typeface="Cambria" pitchFamily="18" charset="0"/>
              </a:rPr>
              <a:t>Nội</a:t>
            </a:r>
            <a:r>
              <a:rPr lang="en-US" sz="1400" b="1" dirty="0">
                <a:solidFill>
                  <a:schemeClr val="bg1"/>
                </a:solidFill>
                <a:effectLst/>
                <a:latin typeface="Cambria" pitchFamily="18" charset="0"/>
                <a:ea typeface="Cambria" pitchFamily="18" charset="0"/>
              </a:rPr>
              <a:t>: </a:t>
            </a:r>
            <a:r>
              <a:rPr lang="en-US" sz="1400" b="1" dirty="0" err="1">
                <a:solidFill>
                  <a:schemeClr val="bg1"/>
                </a:solidFill>
                <a:effectLst/>
                <a:latin typeface="Cambria" pitchFamily="18" charset="0"/>
                <a:ea typeface="Cambria" pitchFamily="18" charset="0"/>
              </a:rPr>
              <a:t>Thời</a:t>
            </a:r>
            <a:r>
              <a:rPr lang="en-US" sz="1400" b="1" dirty="0">
                <a:solidFill>
                  <a:schemeClr val="bg1"/>
                </a:solidFill>
                <a:effectLst/>
                <a:latin typeface="Cambria" pitchFamily="18" charset="0"/>
                <a:ea typeface="Cambria" pitchFamily="18" charset="0"/>
              </a:rPr>
              <a:t> </a:t>
            </a:r>
            <a:r>
              <a:rPr lang="en-US" sz="1400" b="1" dirty="0" err="1">
                <a:solidFill>
                  <a:schemeClr val="bg1"/>
                </a:solidFill>
                <a:effectLst/>
                <a:latin typeface="Cambria" pitchFamily="18" charset="0"/>
                <a:ea typeface="Cambria" pitchFamily="18" charset="0"/>
              </a:rPr>
              <a:t>đại</a:t>
            </a:r>
            <a:r>
              <a:rPr lang="en-US" sz="1400" b="1" dirty="0">
                <a:solidFill>
                  <a:schemeClr val="bg1"/>
                </a:solidFill>
                <a:effectLst/>
                <a:latin typeface="Cambria" pitchFamily="18" charset="0"/>
                <a:ea typeface="Cambria" pitchFamily="18" charset="0"/>
              </a:rPr>
              <a:t>.</a:t>
            </a:r>
            <a:endParaRPr lang="en-US" sz="1200" b="1" dirty="0">
              <a:solidFill>
                <a:schemeClr val="bg1"/>
              </a:solidFill>
              <a:latin typeface="Cambria" pitchFamily="18" charset="0"/>
              <a:ea typeface="Cambria" pitchFamily="18" charset="0"/>
            </a:endParaRPr>
          </a:p>
          <a:p>
            <a:pPr marL="342900" marR="0" lvl="0" indent="-342900" algn="just">
              <a:lnSpc>
                <a:spcPct val="150000"/>
              </a:lnSpc>
              <a:spcBef>
                <a:spcPts val="0"/>
              </a:spcBef>
              <a:spcAft>
                <a:spcPts val="0"/>
              </a:spcAft>
              <a:buFont typeface="Symbol" panose="05050102010706020507" pitchFamily="18" charset="2"/>
              <a:buChar char=""/>
            </a:pPr>
            <a:r>
              <a:rPr lang="en-US" sz="1400" b="1" dirty="0">
                <a:solidFill>
                  <a:schemeClr val="bg1"/>
                </a:solidFill>
                <a:effectLst/>
                <a:latin typeface="Cambria" pitchFamily="18" charset="0"/>
                <a:ea typeface="Cambria" pitchFamily="18" charset="0"/>
              </a:rPr>
              <a:t>Vũ Hoài </a:t>
            </a:r>
            <a:r>
              <a:rPr lang="en-US" sz="1400" b="1" dirty="0" err="1">
                <a:solidFill>
                  <a:schemeClr val="bg1"/>
                </a:solidFill>
                <a:effectLst/>
                <a:latin typeface="Cambria" pitchFamily="18" charset="0"/>
                <a:ea typeface="Cambria" pitchFamily="18" charset="0"/>
              </a:rPr>
              <a:t>Đức</a:t>
            </a:r>
            <a:r>
              <a:rPr lang="en-US" sz="1400" b="1" dirty="0">
                <a:solidFill>
                  <a:schemeClr val="bg1"/>
                </a:solidFill>
                <a:effectLst/>
                <a:latin typeface="Cambria" pitchFamily="18" charset="0"/>
                <a:ea typeface="Cambria" pitchFamily="18" charset="0"/>
              </a:rPr>
              <a:t>. (2019). Cung </a:t>
            </a:r>
            <a:r>
              <a:rPr lang="en-US" sz="1400" b="1" dirty="0" err="1">
                <a:solidFill>
                  <a:schemeClr val="bg1"/>
                </a:solidFill>
                <a:effectLst/>
                <a:latin typeface="Cambria" pitchFamily="18" charset="0"/>
                <a:ea typeface="Cambria" pitchFamily="18" charset="0"/>
              </a:rPr>
              <a:t>đường</a:t>
            </a:r>
            <a:r>
              <a:rPr lang="en-US" sz="1400" b="1" dirty="0">
                <a:solidFill>
                  <a:schemeClr val="bg1"/>
                </a:solidFill>
                <a:effectLst/>
                <a:latin typeface="Cambria" pitchFamily="18" charset="0"/>
                <a:ea typeface="Cambria" pitchFamily="18" charset="0"/>
              </a:rPr>
              <a:t> </a:t>
            </a:r>
            <a:r>
              <a:rPr lang="en-US" sz="1400" b="1" dirty="0" err="1">
                <a:solidFill>
                  <a:schemeClr val="bg1"/>
                </a:solidFill>
                <a:effectLst/>
                <a:latin typeface="Cambria" pitchFamily="18" charset="0"/>
                <a:ea typeface="Cambria" pitchFamily="18" charset="0"/>
              </a:rPr>
              <a:t>của</a:t>
            </a:r>
            <a:r>
              <a:rPr lang="en-US" sz="1400" b="1" dirty="0">
                <a:solidFill>
                  <a:schemeClr val="bg1"/>
                </a:solidFill>
                <a:effectLst/>
                <a:latin typeface="Cambria" pitchFamily="18" charset="0"/>
                <a:ea typeface="Cambria" pitchFamily="18" charset="0"/>
              </a:rPr>
              <a:t> </a:t>
            </a:r>
            <a:r>
              <a:rPr lang="en-US" sz="1400" b="1" dirty="0" err="1">
                <a:solidFill>
                  <a:schemeClr val="bg1"/>
                </a:solidFill>
                <a:effectLst/>
                <a:latin typeface="Cambria" pitchFamily="18" charset="0"/>
                <a:ea typeface="Cambria" pitchFamily="18" charset="0"/>
              </a:rPr>
              <a:t>kí</a:t>
            </a:r>
            <a:r>
              <a:rPr lang="en-US" sz="1400" b="1" dirty="0">
                <a:solidFill>
                  <a:schemeClr val="bg1"/>
                </a:solidFill>
                <a:effectLst/>
                <a:latin typeface="Cambria" pitchFamily="18" charset="0"/>
                <a:ea typeface="Cambria" pitchFamily="18" charset="0"/>
              </a:rPr>
              <a:t> </a:t>
            </a:r>
            <a:r>
              <a:rPr lang="en-US" sz="1400" b="1" dirty="0" err="1">
                <a:solidFill>
                  <a:schemeClr val="bg1"/>
                </a:solidFill>
                <a:effectLst/>
                <a:latin typeface="Cambria" pitchFamily="18" charset="0"/>
                <a:ea typeface="Cambria" pitchFamily="18" charset="0"/>
              </a:rPr>
              <a:t>ức</a:t>
            </a:r>
            <a:r>
              <a:rPr lang="en-US" sz="1400" b="1" dirty="0">
                <a:solidFill>
                  <a:schemeClr val="bg1"/>
                </a:solidFill>
                <a:effectLst/>
                <a:latin typeface="Cambria" pitchFamily="18" charset="0"/>
                <a:ea typeface="Cambria" pitchFamily="18" charset="0"/>
              </a:rPr>
              <a:t>, </a:t>
            </a:r>
            <a:r>
              <a:rPr lang="en-US" sz="1400" b="1" dirty="0" err="1">
                <a:solidFill>
                  <a:schemeClr val="bg1"/>
                </a:solidFill>
                <a:effectLst/>
                <a:latin typeface="Cambria" pitchFamily="18" charset="0"/>
                <a:ea typeface="Cambria" pitchFamily="18" charset="0"/>
              </a:rPr>
              <a:t>hiện</a:t>
            </a:r>
            <a:r>
              <a:rPr lang="en-US" sz="1400" b="1" dirty="0">
                <a:solidFill>
                  <a:schemeClr val="bg1"/>
                </a:solidFill>
                <a:effectLst/>
                <a:latin typeface="Cambria" pitchFamily="18" charset="0"/>
                <a:ea typeface="Cambria" pitchFamily="18" charset="0"/>
              </a:rPr>
              <a:t> </a:t>
            </a:r>
            <a:r>
              <a:rPr lang="en-US" sz="1400" b="1" dirty="0" err="1">
                <a:solidFill>
                  <a:schemeClr val="bg1"/>
                </a:solidFill>
                <a:effectLst/>
                <a:latin typeface="Cambria" pitchFamily="18" charset="0"/>
                <a:ea typeface="Cambria" pitchFamily="18" charset="0"/>
              </a:rPr>
              <a:t>tại</a:t>
            </a:r>
            <a:r>
              <a:rPr lang="en-US" sz="1400" b="1" dirty="0">
                <a:solidFill>
                  <a:schemeClr val="bg1"/>
                </a:solidFill>
                <a:effectLst/>
                <a:latin typeface="Cambria" pitchFamily="18" charset="0"/>
                <a:ea typeface="Cambria" pitchFamily="18" charset="0"/>
              </a:rPr>
              <a:t> </a:t>
            </a:r>
            <a:r>
              <a:rPr lang="en-US" sz="1400" b="1" dirty="0" err="1">
                <a:solidFill>
                  <a:schemeClr val="bg1"/>
                </a:solidFill>
                <a:effectLst/>
                <a:latin typeface="Cambria" pitchFamily="18" charset="0"/>
                <a:ea typeface="Cambria" pitchFamily="18" charset="0"/>
              </a:rPr>
              <a:t>và</a:t>
            </a:r>
            <a:r>
              <a:rPr lang="en-US" sz="1400" b="1" dirty="0">
                <a:solidFill>
                  <a:schemeClr val="bg1"/>
                </a:solidFill>
                <a:effectLst/>
                <a:latin typeface="Cambria" pitchFamily="18" charset="0"/>
                <a:ea typeface="Cambria" pitchFamily="18" charset="0"/>
              </a:rPr>
              <a:t> </a:t>
            </a:r>
            <a:r>
              <a:rPr lang="en-US" sz="1400" b="1" dirty="0" err="1">
                <a:solidFill>
                  <a:schemeClr val="bg1"/>
                </a:solidFill>
                <a:effectLst/>
                <a:latin typeface="Cambria" pitchFamily="18" charset="0"/>
                <a:ea typeface="Cambria" pitchFamily="18" charset="0"/>
              </a:rPr>
              <a:t>tương</a:t>
            </a:r>
            <a:r>
              <a:rPr lang="en-US" sz="1400" b="1" dirty="0">
                <a:solidFill>
                  <a:schemeClr val="bg1"/>
                </a:solidFill>
                <a:effectLst/>
                <a:latin typeface="Cambria" pitchFamily="18" charset="0"/>
                <a:ea typeface="Cambria" pitchFamily="18" charset="0"/>
              </a:rPr>
              <a:t> </a:t>
            </a:r>
            <a:r>
              <a:rPr lang="en-US" sz="1400" b="1" dirty="0" err="1">
                <a:solidFill>
                  <a:schemeClr val="bg1"/>
                </a:solidFill>
                <a:effectLst/>
                <a:latin typeface="Cambria" pitchFamily="18" charset="0"/>
                <a:ea typeface="Cambria" pitchFamily="18" charset="0"/>
              </a:rPr>
              <a:t>lai</a:t>
            </a:r>
            <a:r>
              <a:rPr lang="en-US" sz="1400" b="1" dirty="0">
                <a:solidFill>
                  <a:schemeClr val="bg1"/>
                </a:solidFill>
                <a:effectLst/>
                <a:latin typeface="Cambria" pitchFamily="18" charset="0"/>
                <a:ea typeface="Cambria" pitchFamily="18" charset="0"/>
              </a:rPr>
              <a:t>. </a:t>
            </a:r>
            <a:r>
              <a:rPr lang="en-US" sz="1400" b="1" i="1" dirty="0" err="1">
                <a:solidFill>
                  <a:schemeClr val="bg1"/>
                </a:solidFill>
                <a:effectLst/>
                <a:latin typeface="Cambria" pitchFamily="18" charset="0"/>
                <a:ea typeface="Cambria" pitchFamily="18" charset="0"/>
              </a:rPr>
              <a:t>Tạp</a:t>
            </a:r>
            <a:r>
              <a:rPr lang="en-US" sz="1400" b="1" i="1" dirty="0">
                <a:solidFill>
                  <a:schemeClr val="bg1"/>
                </a:solidFill>
                <a:effectLst/>
                <a:latin typeface="Cambria" pitchFamily="18" charset="0"/>
                <a:ea typeface="Cambria" pitchFamily="18" charset="0"/>
              </a:rPr>
              <a:t> </a:t>
            </a:r>
            <a:r>
              <a:rPr lang="en-US" sz="1400" b="1" i="1" dirty="0" err="1">
                <a:solidFill>
                  <a:schemeClr val="bg1"/>
                </a:solidFill>
                <a:effectLst/>
                <a:latin typeface="Cambria" pitchFamily="18" charset="0"/>
                <a:ea typeface="Cambria" pitchFamily="18" charset="0"/>
              </a:rPr>
              <a:t>chí</a:t>
            </a:r>
            <a:r>
              <a:rPr lang="en-US" sz="1400" b="1" i="1" dirty="0">
                <a:solidFill>
                  <a:schemeClr val="bg1"/>
                </a:solidFill>
                <a:effectLst/>
                <a:latin typeface="Cambria" pitchFamily="18" charset="0"/>
                <a:ea typeface="Cambria" pitchFamily="18" charset="0"/>
              </a:rPr>
              <a:t> </a:t>
            </a:r>
            <a:r>
              <a:rPr lang="en-US" sz="1400" b="1" i="1" dirty="0" err="1">
                <a:solidFill>
                  <a:schemeClr val="bg1"/>
                </a:solidFill>
                <a:effectLst/>
                <a:latin typeface="Cambria" pitchFamily="18" charset="0"/>
                <a:ea typeface="Cambria" pitchFamily="18" charset="0"/>
              </a:rPr>
              <a:t>Kiến</a:t>
            </a:r>
            <a:r>
              <a:rPr lang="en-US" sz="1400" b="1" i="1" dirty="0">
                <a:solidFill>
                  <a:schemeClr val="bg1"/>
                </a:solidFill>
                <a:effectLst/>
                <a:latin typeface="Cambria" pitchFamily="18" charset="0"/>
                <a:ea typeface="Cambria" pitchFamily="18" charset="0"/>
              </a:rPr>
              <a:t> </a:t>
            </a:r>
            <a:r>
              <a:rPr lang="en-US" sz="1400" b="1" i="1" dirty="0" err="1">
                <a:solidFill>
                  <a:schemeClr val="bg1"/>
                </a:solidFill>
                <a:effectLst/>
                <a:latin typeface="Cambria" pitchFamily="18" charset="0"/>
                <a:ea typeface="Cambria" pitchFamily="18" charset="0"/>
              </a:rPr>
              <a:t>trúc</a:t>
            </a:r>
            <a:r>
              <a:rPr lang="en-US" sz="1400" b="1" dirty="0">
                <a:solidFill>
                  <a:schemeClr val="bg1"/>
                </a:solidFill>
                <a:effectLst/>
                <a:latin typeface="Cambria" pitchFamily="18" charset="0"/>
                <a:ea typeface="Cambria" pitchFamily="18" charset="0"/>
              </a:rPr>
              <a:t>, </a:t>
            </a:r>
            <a:r>
              <a:rPr lang="en-US" sz="1400" b="1" dirty="0" err="1">
                <a:solidFill>
                  <a:schemeClr val="bg1"/>
                </a:solidFill>
                <a:effectLst/>
                <a:latin typeface="Cambria" pitchFamily="18" charset="0"/>
                <a:ea typeface="Cambria" pitchFamily="18" charset="0"/>
              </a:rPr>
              <a:t>số</a:t>
            </a:r>
            <a:r>
              <a:rPr lang="en-US" sz="1400" b="1" dirty="0">
                <a:solidFill>
                  <a:schemeClr val="bg1"/>
                </a:solidFill>
                <a:effectLst/>
                <a:latin typeface="Cambria" pitchFamily="18" charset="0"/>
                <a:ea typeface="Cambria" pitchFamily="18" charset="0"/>
              </a:rPr>
              <a:t> 10. </a:t>
            </a:r>
            <a:r>
              <a:rPr lang="en-US" sz="1400" b="1" dirty="0" err="1">
                <a:solidFill>
                  <a:schemeClr val="bg1"/>
                </a:solidFill>
                <a:effectLst/>
                <a:latin typeface="Cambria" pitchFamily="18" charset="0"/>
                <a:ea typeface="Cambria" pitchFamily="18" charset="0"/>
              </a:rPr>
              <a:t>Truy</a:t>
            </a:r>
            <a:r>
              <a:rPr lang="en-US" sz="1400" b="1" dirty="0">
                <a:solidFill>
                  <a:schemeClr val="bg1"/>
                </a:solidFill>
                <a:effectLst/>
                <a:latin typeface="Cambria" pitchFamily="18" charset="0"/>
                <a:ea typeface="Cambria" pitchFamily="18" charset="0"/>
              </a:rPr>
              <a:t> </a:t>
            </a:r>
            <a:r>
              <a:rPr lang="en-US" sz="1400" b="1" dirty="0" err="1">
                <a:solidFill>
                  <a:schemeClr val="bg1"/>
                </a:solidFill>
                <a:effectLst/>
                <a:latin typeface="Cambria" pitchFamily="18" charset="0"/>
                <a:ea typeface="Cambria" pitchFamily="18" charset="0"/>
              </a:rPr>
              <a:t>xuất</a:t>
            </a:r>
            <a:r>
              <a:rPr lang="en-US" sz="1400" b="1" dirty="0">
                <a:solidFill>
                  <a:schemeClr val="bg1"/>
                </a:solidFill>
                <a:effectLst/>
                <a:latin typeface="Cambria" pitchFamily="18" charset="0"/>
                <a:ea typeface="Cambria" pitchFamily="18" charset="0"/>
              </a:rPr>
              <a:t> </a:t>
            </a:r>
            <a:r>
              <a:rPr lang="en-US" sz="1400" b="1" dirty="0" err="1">
                <a:solidFill>
                  <a:schemeClr val="bg1"/>
                </a:solidFill>
                <a:effectLst/>
                <a:latin typeface="Cambria" pitchFamily="18" charset="0"/>
                <a:ea typeface="Cambria" pitchFamily="18" charset="0"/>
              </a:rPr>
              <a:t>ngày</a:t>
            </a:r>
            <a:r>
              <a:rPr lang="en-US" sz="1400" b="1" dirty="0">
                <a:solidFill>
                  <a:schemeClr val="bg1"/>
                </a:solidFill>
                <a:effectLst/>
                <a:latin typeface="Cambria" pitchFamily="18" charset="0"/>
                <a:ea typeface="Cambria" pitchFamily="18" charset="0"/>
              </a:rPr>
              <a:t> 29/9/2020 </a:t>
            </a:r>
            <a:r>
              <a:rPr lang="en-US" sz="1400" b="1" dirty="0" err="1">
                <a:solidFill>
                  <a:schemeClr val="bg1"/>
                </a:solidFill>
                <a:effectLst/>
                <a:latin typeface="Cambria" pitchFamily="18" charset="0"/>
                <a:ea typeface="Cambria" pitchFamily="18" charset="0"/>
              </a:rPr>
              <a:t>từ</a:t>
            </a:r>
            <a:endParaRPr lang="en-US" b="1" dirty="0">
              <a:solidFill>
                <a:schemeClr val="bg1"/>
              </a:solidFill>
              <a:latin typeface="Cambria" pitchFamily="18" charset="0"/>
              <a:ea typeface="Cambria" pitchFamily="18" charset="0"/>
            </a:endParaRPr>
          </a:p>
          <a:p>
            <a:pPr marR="0" lvl="0" algn="just">
              <a:lnSpc>
                <a:spcPct val="150000"/>
              </a:lnSpc>
              <a:spcBef>
                <a:spcPts val="0"/>
              </a:spcBef>
              <a:spcAft>
                <a:spcPts val="0"/>
              </a:spcAft>
            </a:pPr>
            <a:r>
              <a:rPr lang="en-US" sz="1400" b="1" dirty="0">
                <a:solidFill>
                  <a:schemeClr val="bg1"/>
                </a:solidFill>
                <a:effectLst/>
                <a:latin typeface="Cambria" pitchFamily="18" charset="0"/>
                <a:ea typeface="Cambria" pitchFamily="18" charset="0"/>
              </a:rPr>
              <a:t> https://www.tapchikientruc.com.vn/chuyen- </a:t>
            </a:r>
            <a:r>
              <a:rPr lang="en-US" sz="1400" b="1" dirty="0" err="1">
                <a:solidFill>
                  <a:schemeClr val="bg1"/>
                </a:solidFill>
                <a:effectLst/>
                <a:latin typeface="Cambria" pitchFamily="18" charset="0"/>
                <a:ea typeface="Cambria" pitchFamily="18" charset="0"/>
              </a:rPr>
              <a:t>muc</a:t>
            </a:r>
            <a:r>
              <a:rPr lang="en-US" sz="1400" b="1" dirty="0">
                <a:solidFill>
                  <a:schemeClr val="bg1"/>
                </a:solidFill>
                <a:effectLst/>
                <a:latin typeface="Cambria" pitchFamily="18" charset="0"/>
                <a:ea typeface="Cambria" pitchFamily="18" charset="0"/>
              </a:rPr>
              <a:t>/</a:t>
            </a:r>
            <a:r>
              <a:rPr lang="en-US" sz="1400" b="1" dirty="0" err="1">
                <a:solidFill>
                  <a:schemeClr val="bg1"/>
                </a:solidFill>
                <a:effectLst/>
                <a:latin typeface="Cambria" pitchFamily="18" charset="0"/>
                <a:ea typeface="Cambria" pitchFamily="18" charset="0"/>
              </a:rPr>
              <a:t>cung</a:t>
            </a:r>
            <a:r>
              <a:rPr lang="en-US" sz="1400" b="1" dirty="0">
                <a:solidFill>
                  <a:schemeClr val="bg1"/>
                </a:solidFill>
                <a:effectLst/>
                <a:latin typeface="Cambria" pitchFamily="18" charset="0"/>
                <a:ea typeface="Cambria" pitchFamily="18" charset="0"/>
              </a:rPr>
              <a:t>-</a:t>
            </a:r>
            <a:r>
              <a:rPr lang="en-US" sz="1400" b="1" dirty="0" err="1">
                <a:solidFill>
                  <a:schemeClr val="bg1"/>
                </a:solidFill>
                <a:effectLst/>
                <a:latin typeface="Cambria" pitchFamily="18" charset="0"/>
                <a:ea typeface="Cambria" pitchFamily="18" charset="0"/>
              </a:rPr>
              <a:t>duong</a:t>
            </a:r>
            <a:r>
              <a:rPr lang="en-US" sz="1400" b="1" dirty="0">
                <a:solidFill>
                  <a:schemeClr val="bg1"/>
                </a:solidFill>
                <a:effectLst/>
                <a:latin typeface="Cambria" pitchFamily="18" charset="0"/>
                <a:ea typeface="Cambria" pitchFamily="18" charset="0"/>
              </a:rPr>
              <a:t>-</a:t>
            </a:r>
            <a:r>
              <a:rPr lang="en-US" sz="1400" b="1" dirty="0" err="1">
                <a:solidFill>
                  <a:schemeClr val="bg1"/>
                </a:solidFill>
                <a:effectLst/>
                <a:latin typeface="Cambria" pitchFamily="18" charset="0"/>
                <a:ea typeface="Cambria" pitchFamily="18" charset="0"/>
              </a:rPr>
              <a:t>cua</a:t>
            </a:r>
            <a:r>
              <a:rPr lang="en-US" sz="1400" b="1" dirty="0">
                <a:solidFill>
                  <a:schemeClr val="bg1"/>
                </a:solidFill>
                <a:effectLst/>
                <a:latin typeface="Cambria" pitchFamily="18" charset="0"/>
                <a:ea typeface="Cambria" pitchFamily="18" charset="0"/>
              </a:rPr>
              <a:t>-</a:t>
            </a:r>
            <a:r>
              <a:rPr lang="en-US" sz="1400" b="1" dirty="0" err="1">
                <a:solidFill>
                  <a:schemeClr val="bg1"/>
                </a:solidFill>
                <a:effectLst/>
                <a:latin typeface="Cambria" pitchFamily="18" charset="0"/>
                <a:ea typeface="Cambria" pitchFamily="18" charset="0"/>
              </a:rPr>
              <a:t>ky</a:t>
            </a:r>
            <a:r>
              <a:rPr lang="en-US" sz="1400" b="1" dirty="0">
                <a:solidFill>
                  <a:schemeClr val="bg1"/>
                </a:solidFill>
                <a:effectLst/>
                <a:latin typeface="Cambria" pitchFamily="18" charset="0"/>
                <a:ea typeface="Cambria" pitchFamily="18" charset="0"/>
              </a:rPr>
              <a:t>-uc-</a:t>
            </a:r>
            <a:r>
              <a:rPr lang="en-US" sz="1400" b="1" dirty="0" err="1">
                <a:solidFill>
                  <a:schemeClr val="bg1"/>
                </a:solidFill>
                <a:effectLst/>
                <a:latin typeface="Cambria" pitchFamily="18" charset="0"/>
                <a:ea typeface="Cambria" pitchFamily="18" charset="0"/>
              </a:rPr>
              <a:t>hien</a:t>
            </a:r>
            <a:r>
              <a:rPr lang="en-US" sz="1400" b="1" dirty="0">
                <a:solidFill>
                  <a:schemeClr val="bg1"/>
                </a:solidFill>
                <a:effectLst/>
                <a:latin typeface="Cambria" pitchFamily="18" charset="0"/>
                <a:ea typeface="Cambria" pitchFamily="18" charset="0"/>
              </a:rPr>
              <a:t>-tai-</a:t>
            </a:r>
            <a:r>
              <a:rPr lang="en-US" sz="1400" b="1" dirty="0" err="1">
                <a:solidFill>
                  <a:schemeClr val="bg1"/>
                </a:solidFill>
                <a:effectLst/>
                <a:latin typeface="Cambria" pitchFamily="18" charset="0"/>
                <a:ea typeface="Cambria" pitchFamily="18" charset="0"/>
              </a:rPr>
              <a:t>va</a:t>
            </a:r>
            <a:r>
              <a:rPr lang="en-US" sz="1400" b="1" dirty="0">
                <a:solidFill>
                  <a:schemeClr val="bg1"/>
                </a:solidFill>
                <a:effectLst/>
                <a:latin typeface="Cambria" pitchFamily="18" charset="0"/>
                <a:ea typeface="Cambria" pitchFamily="18" charset="0"/>
              </a:rPr>
              <a:t>-</a:t>
            </a:r>
            <a:r>
              <a:rPr lang="en-US" sz="1400" b="1" dirty="0" err="1">
                <a:solidFill>
                  <a:schemeClr val="bg1"/>
                </a:solidFill>
                <a:effectLst/>
                <a:latin typeface="Cambria" pitchFamily="18" charset="0"/>
                <a:ea typeface="Cambria" pitchFamily="18" charset="0"/>
              </a:rPr>
              <a:t>tuong-laihtml</a:t>
            </a:r>
            <a:r>
              <a:rPr lang="en-US" sz="1400" b="1" dirty="0">
                <a:solidFill>
                  <a:schemeClr val="bg1"/>
                </a:solidFill>
                <a:effectLst/>
                <a:latin typeface="Cambria" pitchFamily="18" charset="0"/>
                <a:ea typeface="Cambria" pitchFamily="18" charset="0"/>
              </a:rPr>
              <a:t>.</a:t>
            </a:r>
            <a:endParaRPr lang="en-US" b="1" dirty="0">
              <a:solidFill>
                <a:schemeClr val="bg1"/>
              </a:solidFill>
              <a:latin typeface="Cambria" pitchFamily="18" charset="0"/>
              <a:ea typeface="Cambria" pitchFamily="18" charset="0"/>
            </a:endParaRPr>
          </a:p>
        </p:txBody>
      </p:sp>
      <p:cxnSp>
        <p:nvCxnSpPr>
          <p:cNvPr id="5" name="Straight Connector 4"/>
          <p:cNvCxnSpPr/>
          <p:nvPr/>
        </p:nvCxnSpPr>
        <p:spPr>
          <a:xfrm>
            <a:off x="3726168" y="905963"/>
            <a:ext cx="0" cy="4094198"/>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02534127"/>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8"/>
                                        </p:tgtEl>
                                        <p:attrNameLst>
                                          <p:attrName>style.visibility</p:attrName>
                                        </p:attrNameLst>
                                      </p:cBhvr>
                                      <p:to>
                                        <p:strVal val="visible"/>
                                      </p:to>
                                    </p:set>
                                    <p:anim calcmode="lin" valueType="num">
                                      <p:cBhvr>
                                        <p:cTn id="7" dur="500" fill="hold"/>
                                        <p:tgtEl>
                                          <p:spTgt spid="78"/>
                                        </p:tgtEl>
                                        <p:attrNameLst>
                                          <p:attrName>ppt_w</p:attrName>
                                        </p:attrNameLst>
                                      </p:cBhvr>
                                      <p:tavLst>
                                        <p:tav tm="0">
                                          <p:val>
                                            <p:fltVal val="0"/>
                                          </p:val>
                                        </p:tav>
                                        <p:tav tm="100000">
                                          <p:val>
                                            <p:strVal val="#ppt_w"/>
                                          </p:val>
                                        </p:tav>
                                      </p:tavLst>
                                    </p:anim>
                                    <p:anim calcmode="lin" valueType="num">
                                      <p:cBhvr>
                                        <p:cTn id="8" dur="500" fill="hold"/>
                                        <p:tgtEl>
                                          <p:spTgt spid="78"/>
                                        </p:tgtEl>
                                        <p:attrNameLst>
                                          <p:attrName>ppt_h</p:attrName>
                                        </p:attrNameLst>
                                      </p:cBhvr>
                                      <p:tavLst>
                                        <p:tav tm="0">
                                          <p:val>
                                            <p:fltVal val="0"/>
                                          </p:val>
                                        </p:tav>
                                        <p:tav tm="100000">
                                          <p:val>
                                            <p:strVal val="#ppt_h"/>
                                          </p:val>
                                        </p:tav>
                                      </p:tavLst>
                                    </p:anim>
                                    <p:animEffect transition="in" filter="fade">
                                      <p:cBhvr>
                                        <p:cTn id="9" dur="500"/>
                                        <p:tgtEl>
                                          <p:spTgt spid="78"/>
                                        </p:tgtEl>
                                      </p:cBhvr>
                                    </p:animEffect>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80"/>
                                        </p:tgtEl>
                                        <p:attrNameLst>
                                          <p:attrName>style.visibility</p:attrName>
                                        </p:attrNameLst>
                                      </p:cBhvr>
                                      <p:to>
                                        <p:strVal val="visible"/>
                                      </p:to>
                                    </p:set>
                                    <p:animEffect transition="in" filter="barn(inVertical)">
                                      <p:cBhvr>
                                        <p:cTn id="14" dur="500"/>
                                        <p:tgtEl>
                                          <p:spTgt spid="80"/>
                                        </p:tgtEl>
                                      </p:cBhvr>
                                    </p:animEffect>
                                  </p:childTnLst>
                                </p:cTn>
                              </p:par>
                            </p:childTnLst>
                          </p:cTn>
                        </p:par>
                        <p:par>
                          <p:cTn id="15" fill="hold">
                            <p:stCondLst>
                              <p:cond delay="500"/>
                            </p:stCondLst>
                            <p:childTnLst>
                              <p:par>
                                <p:cTn id="16" presetID="16" presetClass="entr" presetSubtype="21" fill="hold" nodeType="after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barn(inVertical)">
                                      <p:cBhvr>
                                        <p:cTn id="18" dur="5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79"/>
                                        </p:tgtEl>
                                        <p:attrNameLst>
                                          <p:attrName>style.visibility</p:attrName>
                                        </p:attrNameLst>
                                      </p:cBhvr>
                                      <p:to>
                                        <p:strVal val="visible"/>
                                      </p:to>
                                    </p:set>
                                    <p:anim calcmode="lin" valueType="num">
                                      <p:cBhvr additive="base">
                                        <p:cTn id="23" dur="500" fill="hold"/>
                                        <p:tgtEl>
                                          <p:spTgt spid="79"/>
                                        </p:tgtEl>
                                        <p:attrNameLst>
                                          <p:attrName>ppt_x</p:attrName>
                                        </p:attrNameLst>
                                      </p:cBhvr>
                                      <p:tavLst>
                                        <p:tav tm="0">
                                          <p:val>
                                            <p:strVal val="#ppt_x"/>
                                          </p:val>
                                        </p:tav>
                                        <p:tav tm="100000">
                                          <p:val>
                                            <p:strVal val="#ppt_x"/>
                                          </p:val>
                                        </p:tav>
                                      </p:tavLst>
                                    </p:anim>
                                    <p:anim calcmode="lin" valueType="num">
                                      <p:cBhvr additive="base">
                                        <p:cTn id="24" dur="500" fill="hold"/>
                                        <p:tgtEl>
                                          <p:spTgt spid="79"/>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grpId="0" nodeType="clickEffect">
                                  <p:stCondLst>
                                    <p:cond delay="0"/>
                                  </p:stCondLst>
                                  <p:childTnLst>
                                    <p:set>
                                      <p:cBhvr>
                                        <p:cTn id="28" dur="1" fill="hold">
                                          <p:stCondLst>
                                            <p:cond delay="0"/>
                                          </p:stCondLst>
                                        </p:cTn>
                                        <p:tgtEl>
                                          <p:spTgt spid="81"/>
                                        </p:tgtEl>
                                        <p:attrNameLst>
                                          <p:attrName>style.visibility</p:attrName>
                                        </p:attrNameLst>
                                      </p:cBhvr>
                                      <p:to>
                                        <p:strVal val="visible"/>
                                      </p:to>
                                    </p:set>
                                    <p:animEffect transition="in" filter="wipe(down)">
                                      <p:cBhvr>
                                        <p:cTn id="29" dur="500"/>
                                        <p:tgtEl>
                                          <p:spTgt spid="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 grpId="0"/>
      <p:bldP spid="79" grpId="0"/>
      <p:bldP spid="80" grpId="0"/>
      <p:bldP spid="81"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TotalTime>
  <Words>1516</Words>
  <PresentationFormat>On-screen Show (16:9)</PresentationFormat>
  <Paragraphs>95</Paragraphs>
  <Slides>24</Slides>
  <Notes>10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2023-08-02T14:33:06Z</dcterms:created>
  <dcterms:modified xsi:type="dcterms:W3CDTF">2023-08-02T15:41:19Z</dcterms:modified>
</cp:coreProperties>
</file>