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3" r:id="rId2"/>
    <p:sldId id="257" r:id="rId3"/>
    <p:sldId id="258" r:id="rId4"/>
    <p:sldId id="259" r:id="rId5"/>
    <p:sldId id="261" r:id="rId6"/>
    <p:sldId id="262"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26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C67D0-BF6D-4BC9-8AB2-DD324B4C27B2}" type="datetimeFigureOut">
              <a:rPr lang="en-US" smtClean="0"/>
              <a:t>8/2/2023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DBBB8-306B-4893-95DF-9F9CF9182B5F}" type="slidenum">
              <a:rPr lang="en-US" smtClean="0"/>
              <a:t>‹#›</a:t>
            </a:fld>
            <a:endParaRPr lang="en-US"/>
          </a:p>
        </p:txBody>
      </p:sp>
    </p:spTree>
    <p:extLst>
      <p:ext uri="{BB962C8B-B14F-4D97-AF65-F5344CB8AC3E}">
        <p14:creationId xmlns:p14="http://schemas.microsoft.com/office/powerpoint/2010/main" val="2372196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9</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D722A52-DCF9-4790-BCF7-59F758A67F20}" type="slidenum">
              <a:rPr lang="ko-KR" altLang="en-US" smtClean="0"/>
              <a:t>24</a:t>
            </a:fld>
            <a:endParaRPr lang="ko-KR" altLang="en-US"/>
          </a:p>
        </p:txBody>
      </p:sp>
    </p:spTree>
    <p:extLst>
      <p:ext uri="{BB962C8B-B14F-4D97-AF65-F5344CB8AC3E}">
        <p14:creationId xmlns:p14="http://schemas.microsoft.com/office/powerpoint/2010/main" val="2100618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11</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12</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13</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14</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15</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16</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17</a:t>
            </a:fld>
            <a:endParaRPr lang="en-US"/>
          </a:p>
        </p:txBody>
      </p:sp>
    </p:spTree>
    <p:extLst>
      <p:ext uri="{BB962C8B-B14F-4D97-AF65-F5344CB8AC3E}">
        <p14:creationId xmlns:p14="http://schemas.microsoft.com/office/powerpoint/2010/main" val="2216717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C5BD3-70EF-4C81-AC92-C9BD14DB92A2}" type="slidenum">
              <a:rPr lang="en-US" smtClean="0"/>
              <a:t>18</a:t>
            </a:fld>
            <a:endParaRPr lang="en-US"/>
          </a:p>
        </p:txBody>
      </p:sp>
    </p:spTree>
    <p:extLst>
      <p:ext uri="{BB962C8B-B14F-4D97-AF65-F5344CB8AC3E}">
        <p14:creationId xmlns:p14="http://schemas.microsoft.com/office/powerpoint/2010/main" val="221671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368EA8-DEC9-4FE3-9F8B-F710FC85428F}"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69970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68EA8-DEC9-4FE3-9F8B-F710FC85428F}"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79252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68EA8-DEC9-4FE3-9F8B-F710FC85428F}"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42643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xmlns="" id="{276371D3-4FF4-4780-8DCC-1A9DD3FBADB1}"/>
              </a:ext>
            </a:extLst>
          </p:cNvPr>
          <p:cNvSpPr/>
          <p:nvPr/>
        </p:nvSpPr>
        <p:spPr>
          <a:xfrm>
            <a:off x="3" y="7742"/>
            <a:ext cx="9148145" cy="51435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accent1">
              <a:lumMod val="9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Rectangle 40">
            <a:extLst>
              <a:ext uri="{FF2B5EF4-FFF2-40B4-BE49-F238E27FC236}">
                <a16:creationId xmlns:a16="http://schemas.microsoft.com/office/drawing/2014/main" xmlns="" id="{36F11E1C-D40B-4E44-841A-CDC5A1A8CE5D}"/>
              </a:ext>
            </a:extLst>
          </p:cNvPr>
          <p:cNvSpPr/>
          <p:nvPr userDrawn="1"/>
        </p:nvSpPr>
        <p:spPr>
          <a:xfrm>
            <a:off x="0" y="4252659"/>
            <a:ext cx="9144000" cy="890843"/>
          </a:xfrm>
          <a:prstGeom prst="rect">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287108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yle slide layout">
    <p:bg>
      <p:bgPr>
        <a:solidFill>
          <a:schemeClr val="accent1"/>
        </a:soli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EAF96E15-0CE0-49CA-8B27-4146CE72FB89}"/>
              </a:ext>
            </a:extLst>
          </p:cNvPr>
          <p:cNvSpPr>
            <a:spLocks noGrp="1"/>
          </p:cNvSpPr>
          <p:nvPr>
            <p:ph type="body" sz="quarter" idx="10" hasCustomPrompt="1"/>
          </p:nvPr>
        </p:nvSpPr>
        <p:spPr>
          <a:xfrm>
            <a:off x="242647" y="215443"/>
            <a:ext cx="8679898" cy="543185"/>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69027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Break Slide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954185"/>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ntents slide layout">
    <p:bg>
      <p:bgPr>
        <a:solidFill>
          <a:schemeClr val="accent2"/>
        </a:soli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E5BFE49F-B5E6-4A85-B42A-DBDD013F84AA}"/>
              </a:ext>
            </a:extLst>
          </p:cNvPr>
          <p:cNvSpPr>
            <a:spLocks noGrp="1"/>
          </p:cNvSpPr>
          <p:nvPr>
            <p:ph type="body" sz="quarter" idx="10" hasCustomPrompt="1"/>
          </p:nvPr>
        </p:nvSpPr>
        <p:spPr>
          <a:xfrm>
            <a:off x="242647" y="215443"/>
            <a:ext cx="8679898" cy="543185"/>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560890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7_Images &amp; Contents Layout">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3E22A51-FB04-4FB6-8A9D-AE05811C1438}"/>
              </a:ext>
            </a:extLst>
          </p:cNvPr>
          <p:cNvSpPr/>
          <p:nvPr userDrawn="1"/>
        </p:nvSpPr>
        <p:spPr>
          <a:xfrm>
            <a:off x="270456" y="227796"/>
            <a:ext cx="4140557" cy="4687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Picture Placeholder 2"/>
          <p:cNvSpPr>
            <a:spLocks noGrp="1"/>
          </p:cNvSpPr>
          <p:nvPr>
            <p:ph type="pic" idx="16" hasCustomPrompt="1"/>
          </p:nvPr>
        </p:nvSpPr>
        <p:spPr>
          <a:xfrm>
            <a:off x="412125" y="392807"/>
            <a:ext cx="2781836" cy="4391696"/>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96765041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Section Break Slide layout">
    <p:bg>
      <p:bgPr>
        <a:solidFill>
          <a:schemeClr val="bg1"/>
        </a:solidFill>
        <a:effectLst/>
      </p:bgPr>
    </p:bg>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xmlns="" id="{15C431FD-5460-4260-B8FE-1385C3A0A934}"/>
              </a:ext>
            </a:extLst>
          </p:cNvPr>
          <p:cNvSpPr>
            <a:spLocks noGrp="1"/>
          </p:cNvSpPr>
          <p:nvPr>
            <p:ph type="body" sz="quarter" idx="10" hasCustomPrompt="1"/>
          </p:nvPr>
        </p:nvSpPr>
        <p:spPr>
          <a:xfrm>
            <a:off x="242647" y="215443"/>
            <a:ext cx="8679898" cy="543185"/>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14778210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68EA8-DEC9-4FE3-9F8B-F710FC85428F}"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155523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68EA8-DEC9-4FE3-9F8B-F710FC85428F}"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67916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368EA8-DEC9-4FE3-9F8B-F710FC85428F}"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287452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368EA8-DEC9-4FE3-9F8B-F710FC85428F}"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253418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68EA8-DEC9-4FE3-9F8B-F710FC85428F}"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282360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68EA8-DEC9-4FE3-9F8B-F710FC85428F}"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66262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68EA8-DEC9-4FE3-9F8B-F710FC85428F}"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78887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68EA8-DEC9-4FE3-9F8B-F710FC85428F}"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665A8-C410-4D08-9D2C-02EA13BD341C}" type="slidenum">
              <a:rPr lang="en-US" smtClean="0"/>
              <a:t>‹#›</a:t>
            </a:fld>
            <a:endParaRPr lang="en-US"/>
          </a:p>
        </p:txBody>
      </p:sp>
    </p:spTree>
    <p:extLst>
      <p:ext uri="{BB962C8B-B14F-4D97-AF65-F5344CB8AC3E}">
        <p14:creationId xmlns:p14="http://schemas.microsoft.com/office/powerpoint/2010/main" val="314017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E368EA8-DEC9-4FE3-9F8B-F710FC85428F}" type="datetimeFigureOut">
              <a:rPr lang="en-US" smtClean="0"/>
              <a:t>8/2/2023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09665A8-C410-4D08-9D2C-02EA13BD341C}" type="slidenum">
              <a:rPr lang="en-US" smtClean="0"/>
              <a:t>‹#›</a:t>
            </a:fld>
            <a:endParaRPr lang="en-US"/>
          </a:p>
        </p:txBody>
      </p:sp>
    </p:spTree>
    <p:extLst>
      <p:ext uri="{BB962C8B-B14F-4D97-AF65-F5344CB8AC3E}">
        <p14:creationId xmlns:p14="http://schemas.microsoft.com/office/powerpoint/2010/main" val="420844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 id="2147483665" r:id="rId16"/>
    <p:sldLayoutId id="2147483666"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xmlns="" id="{3B352E8D-5E13-4ACD-957C-CBD6DEC272C0}"/>
              </a:ext>
            </a:extLst>
          </p:cNvPr>
          <p:cNvSpPr/>
          <p:nvPr/>
        </p:nvSpPr>
        <p:spPr>
          <a:xfrm>
            <a:off x="1" y="0"/>
            <a:ext cx="4580929"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DF691C40-340A-44BC-A6B3-C3A20A9ED913}"/>
              </a:ext>
            </a:extLst>
          </p:cNvPr>
          <p:cNvSpPr txBox="1"/>
          <p:nvPr/>
        </p:nvSpPr>
        <p:spPr>
          <a:xfrm>
            <a:off x="0" y="3535355"/>
            <a:ext cx="9372600" cy="995209"/>
          </a:xfrm>
          <a:prstGeom prst="rect">
            <a:avLst/>
          </a:prstGeom>
          <a:noFill/>
        </p:spPr>
        <p:txBody>
          <a:bodyPr wrap="square" rtlCol="0" anchor="ctr">
            <a:spAutoFit/>
          </a:bodyPr>
          <a:lstStyle/>
          <a:p>
            <a:pPr algn="ctr"/>
            <a:r>
              <a:rPr lang="en-US" altLang="ko-KR" sz="5867" smtClean="0">
                <a:solidFill>
                  <a:schemeClr val="bg1"/>
                </a:solidFill>
                <a:cs typeface="Arial" pitchFamily="34" charset="0"/>
              </a:rPr>
              <a:t>KÍNH </a:t>
            </a:r>
            <a:r>
              <a:rPr lang="en-US" altLang="ko-KR" sz="5867" smtClean="0">
                <a:solidFill>
                  <a:srgbClr val="0070C0"/>
                </a:solidFill>
                <a:cs typeface="Arial" pitchFamily="34" charset="0"/>
              </a:rPr>
              <a:t>CHÀO</a:t>
            </a:r>
            <a:endParaRPr lang="ko-KR" altLang="en-US" sz="5867" dirty="0">
              <a:solidFill>
                <a:srgbClr val="0070C0"/>
              </a:solidFill>
              <a:cs typeface="Arial" pitchFamily="34" charset="0"/>
            </a:endParaRPr>
          </a:p>
        </p:txBody>
      </p:sp>
      <p:sp>
        <p:nvSpPr>
          <p:cNvPr id="5" name="TextBox 4">
            <a:extLst>
              <a:ext uri="{FF2B5EF4-FFF2-40B4-BE49-F238E27FC236}">
                <a16:creationId xmlns:a16="http://schemas.microsoft.com/office/drawing/2014/main" xmlns="" id="{FB2F21A8-A2DC-448E-8003-AFE4C77CBA6F}"/>
              </a:ext>
            </a:extLst>
          </p:cNvPr>
          <p:cNvSpPr txBox="1"/>
          <p:nvPr/>
        </p:nvSpPr>
        <p:spPr>
          <a:xfrm>
            <a:off x="186578" y="4340736"/>
            <a:ext cx="9143889" cy="379656"/>
          </a:xfrm>
          <a:prstGeom prst="rect">
            <a:avLst/>
          </a:prstGeom>
          <a:noFill/>
        </p:spPr>
        <p:txBody>
          <a:bodyPr wrap="square" rtlCol="0" anchor="ctr">
            <a:spAutoFit/>
          </a:bodyPr>
          <a:lstStyle/>
          <a:p>
            <a:pPr algn="ctr"/>
            <a:r>
              <a:rPr lang="en-US" altLang="ko-KR" sz="1867" smtClean="0">
                <a:solidFill>
                  <a:schemeClr val="bg1"/>
                </a:solidFill>
                <a:cs typeface="Arial" pitchFamily="34" charset="0"/>
              </a:rPr>
              <a:t>Quý Thầy Cô v</a:t>
            </a:r>
            <a:r>
              <a:rPr lang="en-US" altLang="ko-KR" sz="1867" smtClean="0">
                <a:solidFill>
                  <a:srgbClr val="0070C0"/>
                </a:solidFill>
                <a:cs typeface="Arial" pitchFamily="34" charset="0"/>
              </a:rPr>
              <a:t>à các bạn học sinh</a:t>
            </a:r>
            <a:endParaRPr lang="ko-KR" altLang="en-US" sz="1867" dirty="0">
              <a:solidFill>
                <a:srgbClr val="0070C0"/>
              </a:solidFill>
              <a:cs typeface="Arial" pitchFamily="34" charset="0"/>
            </a:endParaRPr>
          </a:p>
        </p:txBody>
      </p:sp>
      <p:grpSp>
        <p:nvGrpSpPr>
          <p:cNvPr id="6" name="Group 5">
            <a:extLst>
              <a:ext uri="{FF2B5EF4-FFF2-40B4-BE49-F238E27FC236}">
                <a16:creationId xmlns:a16="http://schemas.microsoft.com/office/drawing/2014/main" xmlns="" id="{02A6FD69-6004-443E-8850-EF987F66691A}"/>
              </a:ext>
            </a:extLst>
          </p:cNvPr>
          <p:cNvGrpSpPr/>
          <p:nvPr/>
        </p:nvGrpSpPr>
        <p:grpSpPr>
          <a:xfrm rot="21046937">
            <a:off x="4518738" y="628512"/>
            <a:ext cx="2034026" cy="1880908"/>
            <a:chOff x="8479089" y="1262387"/>
            <a:chExt cx="6147593" cy="5684813"/>
          </a:xfrm>
        </p:grpSpPr>
        <p:grpSp>
          <p:nvGrpSpPr>
            <p:cNvPr id="7" name="Group 6">
              <a:extLst>
                <a:ext uri="{FF2B5EF4-FFF2-40B4-BE49-F238E27FC236}">
                  <a16:creationId xmlns:a16="http://schemas.microsoft.com/office/drawing/2014/main" xmlns="" id="{4680488D-F4C7-458A-A8B7-C1ABB828AFC0}"/>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7CBEC376-C192-440B-8194-D924B81A8762}"/>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D96F61D6-6F30-49E5-8990-D0E2659265BE}"/>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18BBEF53-0532-4F2C-91D7-EE813E349B75}"/>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CD8B9533-017D-48EE-AF7F-853201865C9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6313D5B4-9579-47A0-9542-9059CD05E4CB}"/>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2501C042-F033-472E-84C7-596539BF7FC9}"/>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67024BD0-81B3-48E7-A4E4-4C6E9D59887C}"/>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D559077F-D78F-4F72-B835-721D85D66054}"/>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BFA51BDA-9E5F-49BA-AD4C-BCDF4E7A373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24096AA8-9CAE-46CA-86D1-9A824BFCBC18}"/>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1E790CA9-0EFA-400F-83F7-79FDEFBB84F9}"/>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6937A1C0-6051-48CA-B549-E2F3F15BFD6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50D6C56A-AE6E-4FA7-BF23-EF6390091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0472A129-81DD-4AF2-A48D-BCDDA10A283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E125F82E-36F6-4F44-96B8-226BADA4B39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268031F8-A8E7-4B74-90DC-ADC887AAB31F}"/>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2D248612-2468-41E8-BF92-FA96B66737B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C665D374-1CCD-44DC-B722-C9F04CC6C166}"/>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C494CE6F-7CE0-49AA-AD4E-A03A8B464825}"/>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D8E1949E-7875-4E7A-8F92-6306DAA2D61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8B97B1F9-3F94-47A2-A65F-198ED6D0641D}"/>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6A326406-7037-4AA6-B244-9D084044466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7FFD3C0B-7922-4E30-85BF-6456E2BBD1F8}"/>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AC1388E3-8EE3-4146-9FAD-C9BFC38BCCE9}"/>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AE540BA9-525B-42DE-8A9C-A357F4A01CDE}"/>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D455889F-53FB-4E73-879B-F2A52C1C306E}"/>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7000256E-7023-443F-8B16-BEA62B00ABB3}"/>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E74AC44C-B460-4A8E-AB88-4CB7C7DC5D90}"/>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8C1D4433-3660-45D1-AEA5-08ABAD0D5BF1}"/>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4C6DA44E-DD44-4AE2-AD19-0F0F683F6DD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B0E57E5B-E396-436E-9CD2-899D1BFC09F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CBC5FFA5-AB21-4F41-8E5B-44C9C25D624A}"/>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95729B65-A9F2-4153-BD37-241D1A423E5C}"/>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1D53C9FD-E2C1-4FF8-913C-DFD3580571D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5C4FCA6C-9149-4035-BDE5-FCDC104DF19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325E19BA-4335-4A76-9097-AE0652209EB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1A883243-FB40-4F67-86E5-D86305DCE2BF}"/>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0009B8F6-6718-4D92-9195-0CEDBEA1327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330FE00D-6F54-4BB0-A8CB-C1EFE3ED815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ADFB101A-532C-4A6C-8A66-BF57A6359ADE}"/>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A25ED3E-0AC7-49DD-9535-2F315C1551AF}"/>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C8AEA80C-8106-40EF-B4AD-B76DAD15E418}"/>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4FBA3D4F-6198-4278-A640-42F2415C2BEE}"/>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FA337E08-59C6-4BBC-AEDD-91BCA9BF9FA7}"/>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D2BD79C6-2A24-4BB1-8F3E-85E78539491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B4D6628B-74D7-464A-BA13-2AF6E2BC1C1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5ED13DB-3407-4DC7-9666-861AA8C4F91F}"/>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4B0ABEC1-E4DF-4CDC-9B09-372F35A3B4D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4A07D1AA-4892-46C2-A72C-F33BDC886F5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B82FBCD1-0AF1-49E5-9ECB-BC5AC84D4E0B}"/>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25461BBE-5B4E-4546-A712-E35784872D6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18D74A61-43CD-4E38-A5EA-769BD3FEDF3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EA7C963D-6434-41DE-B5EC-77D6F266CB8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DEFB54BD-2A34-488B-BBEC-E0F26D97850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C0D50B2F-0546-41E1-8E55-3F3249F87C63}"/>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1C956869-DE70-4BC4-9D59-605951C9CC67}"/>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5EF78951-D2B6-47BD-AE82-C5A4F3345506}"/>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DCF68AB6-D845-44CC-B54D-611D83CC7A5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B3EF97B3-C607-4E0A-85E9-7307355D494E}"/>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5D0E8E99-B2DD-4E53-94F4-D133AA13326A}"/>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C9A00484-0FDA-4391-80B3-F5C71280F7D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EB2BFE9E-6CA4-4FE2-9CDD-A5C73817F3E6}"/>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2">
                <a:extLst>
                  <a:ext uri="{FF2B5EF4-FFF2-40B4-BE49-F238E27FC236}">
                    <a16:creationId xmlns:a16="http://schemas.microsoft.com/office/drawing/2014/main" xmlns="" id="{4951888D-C9F8-45D1-BEBE-D61274F42B0E}"/>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BC80E53A-BDA6-421E-A0B9-F9D6AFA8ACB1}"/>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29039BBA-D40D-4CB7-B4AA-86985E567B9D}"/>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27A01CAC-B4C3-43F2-8B31-50C78933503D}"/>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72824BCF-C908-47D7-AC49-1016651DC2A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451F7F81-16E9-44DC-81D9-432F3C3341B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4C845730-26CE-48B4-8A1C-230683961DC0}"/>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4223C227-32B1-48C4-AAC1-983A5230481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F5CF5501-65C5-4741-9767-96A5AC1676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4BAAD456-113D-41AE-8A6B-24A8B9D8A2C0}"/>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CA37CF1B-6A06-492F-AB9F-4180E8BE1186}"/>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8D96EC87-32C3-41B3-87D0-ADC9C936663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1906DD1-7E15-45FA-9421-FE86855FBE5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2AA96BA5-89C9-4AC8-B03E-338614BB400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DCF0038E-0734-457A-8448-B1E9B6917CA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2606E579-0018-4EB5-AA93-62A7D628D0E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A7E5310F-D99B-452D-B914-EF3509EEF9E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30A2579E-15DA-4F58-946A-670FA68FC341}"/>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D6AE6580-0F31-401E-BBEA-C1D3225F98FA}"/>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41AE7BFF-2E5B-441B-8605-6F0A0DECCFD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A301271A-CCD4-402C-B7E7-A2A1C4A10E17}"/>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13241F4B-5BCF-43C6-8119-F48C4F7C9C6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49AEF944-1305-4B09-A66B-37BD06A0922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26BC2747-95CA-4B63-A5B6-9A1514447DE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61AC05EB-0E92-42B7-A7CB-B626787E712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664CCFEC-3126-4488-8245-043DB154C8E5}"/>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6C3DBB1F-F6F8-480E-829B-58B662225AD0}"/>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FC199419-29C2-4E95-9B7F-9DA43F2AE165}"/>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41485636-A858-4F7D-B597-BB741E068B3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63666CA0-8EC7-4C8A-B422-0E6360155EE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739209B4-B036-4AB5-8861-A700E479FABC}"/>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1DA2F69A-D570-4EE4-918B-6D888C25D347}"/>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92821853-B73D-4349-8245-39B6F3BE450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8A3C6061-78E0-4B01-A15E-2D68FA822329}"/>
              </a:ext>
            </a:extLst>
          </p:cNvPr>
          <p:cNvGrpSpPr/>
          <p:nvPr/>
        </p:nvGrpSpPr>
        <p:grpSpPr>
          <a:xfrm>
            <a:off x="2464645" y="2295471"/>
            <a:ext cx="4223940" cy="1124077"/>
            <a:chOff x="3960971" y="2767117"/>
            <a:chExt cx="4267200" cy="1321489"/>
          </a:xfrm>
        </p:grpSpPr>
        <p:sp>
          <p:nvSpPr>
            <p:cNvPr id="104" name="Freeform: Shape 103">
              <a:extLst>
                <a:ext uri="{FF2B5EF4-FFF2-40B4-BE49-F238E27FC236}">
                  <a16:creationId xmlns:a16="http://schemas.microsoft.com/office/drawing/2014/main" xmlns="" id="{77BC4723-8B3C-4124-BA0D-34545987152A}"/>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5B3C118E-6047-4870-9502-BB0D98B0FDDD}"/>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E840F45B-9168-40A3-945D-2F943D87EDB5}"/>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7A8D5DF7-E9AD-4F8C-BA87-80F46B940A9A}"/>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grpSp>
        <p:nvGrpSpPr>
          <p:cNvPr id="3" name="Group 2">
            <a:extLst>
              <a:ext uri="{FF2B5EF4-FFF2-40B4-BE49-F238E27FC236}">
                <a16:creationId xmlns:a16="http://schemas.microsoft.com/office/drawing/2014/main" xmlns="" id="{D9A21D70-814B-48D3-B5F4-333E57241CA9}"/>
              </a:ext>
            </a:extLst>
          </p:cNvPr>
          <p:cNvGrpSpPr/>
          <p:nvPr/>
        </p:nvGrpSpPr>
        <p:grpSpPr>
          <a:xfrm>
            <a:off x="2908382" y="494556"/>
            <a:ext cx="1578588" cy="2169374"/>
            <a:chOff x="5892963" y="1332011"/>
            <a:chExt cx="3157176" cy="4338747"/>
          </a:xfrm>
        </p:grpSpPr>
        <p:grpSp>
          <p:nvGrpSpPr>
            <p:cNvPr id="109" name="Group 108">
              <a:extLst>
                <a:ext uri="{FF2B5EF4-FFF2-40B4-BE49-F238E27FC236}">
                  <a16:creationId xmlns:a16="http://schemas.microsoft.com/office/drawing/2014/main" xmlns="" id="{0D88CC80-D5A6-4052-8C5D-3B1DD1FEEC3D}"/>
                </a:ext>
              </a:extLst>
            </p:cNvPr>
            <p:cNvGrpSpPr/>
            <p:nvPr/>
          </p:nvGrpSpPr>
          <p:grpSpPr>
            <a:xfrm rot="2136013">
              <a:off x="8411096" y="3929385"/>
              <a:ext cx="639043" cy="764323"/>
              <a:chOff x="5704433" y="717502"/>
              <a:chExt cx="7365528" cy="8809481"/>
            </a:xfrm>
          </p:grpSpPr>
          <p:sp>
            <p:nvSpPr>
              <p:cNvPr id="198" name="Freeform: Shape 197">
                <a:extLst>
                  <a:ext uri="{FF2B5EF4-FFF2-40B4-BE49-F238E27FC236}">
                    <a16:creationId xmlns:a16="http://schemas.microsoft.com/office/drawing/2014/main" xmlns="" id="{703DCB4E-F3E9-43B7-B6EF-8F86A41FB245}"/>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9" name="Freeform: Shape 198">
                <a:extLst>
                  <a:ext uri="{FF2B5EF4-FFF2-40B4-BE49-F238E27FC236}">
                    <a16:creationId xmlns:a16="http://schemas.microsoft.com/office/drawing/2014/main" xmlns="" id="{325E0D73-1CD2-43D8-82E2-909BF47D4CC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0" name="Freeform: Shape 199">
                <a:extLst>
                  <a:ext uri="{FF2B5EF4-FFF2-40B4-BE49-F238E27FC236}">
                    <a16:creationId xmlns:a16="http://schemas.microsoft.com/office/drawing/2014/main" xmlns="" id="{76C77C80-D026-4023-8AD8-F1D38649D6C6}"/>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1" name="Freeform: Shape 200">
                <a:extLst>
                  <a:ext uri="{FF2B5EF4-FFF2-40B4-BE49-F238E27FC236}">
                    <a16:creationId xmlns:a16="http://schemas.microsoft.com/office/drawing/2014/main" xmlns="" id="{BC27A452-60BD-4626-8D9D-B1C151BAF79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2" name="Freeform: Shape 201">
                <a:extLst>
                  <a:ext uri="{FF2B5EF4-FFF2-40B4-BE49-F238E27FC236}">
                    <a16:creationId xmlns:a16="http://schemas.microsoft.com/office/drawing/2014/main" xmlns="" id="{50718587-081C-4A4F-B08B-FE9BD2B55DE2}"/>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3" name="Freeform: Shape 202">
                <a:extLst>
                  <a:ext uri="{FF2B5EF4-FFF2-40B4-BE49-F238E27FC236}">
                    <a16:creationId xmlns:a16="http://schemas.microsoft.com/office/drawing/2014/main" xmlns="" id="{2C026964-43E1-4419-9A00-43112E2B44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4" name="Freeform: Shape 203">
                <a:extLst>
                  <a:ext uri="{FF2B5EF4-FFF2-40B4-BE49-F238E27FC236}">
                    <a16:creationId xmlns:a16="http://schemas.microsoft.com/office/drawing/2014/main" xmlns="" id="{9BA3988E-0E57-4348-8CE5-99E866B08BCF}"/>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1" name="Group 110">
              <a:extLst>
                <a:ext uri="{FF2B5EF4-FFF2-40B4-BE49-F238E27FC236}">
                  <a16:creationId xmlns:a16="http://schemas.microsoft.com/office/drawing/2014/main" xmlns="" id="{8A54B633-5FA7-450E-AB9C-6C467F3D1F28}"/>
                </a:ext>
              </a:extLst>
            </p:cNvPr>
            <p:cNvGrpSpPr/>
            <p:nvPr/>
          </p:nvGrpSpPr>
          <p:grpSpPr>
            <a:xfrm rot="2136013">
              <a:off x="7755136" y="4884570"/>
              <a:ext cx="328396" cy="339235"/>
              <a:chOff x="5365048" y="1982197"/>
              <a:chExt cx="7362621" cy="7605634"/>
            </a:xfrm>
          </p:grpSpPr>
          <p:sp>
            <p:nvSpPr>
              <p:cNvPr id="184" name="Freeform: Shape 183">
                <a:extLst>
                  <a:ext uri="{FF2B5EF4-FFF2-40B4-BE49-F238E27FC236}">
                    <a16:creationId xmlns:a16="http://schemas.microsoft.com/office/drawing/2014/main" xmlns="" id="{8FFE0B65-DD8E-4E2C-8BA7-7E1EB44133A6}"/>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5" name="Freeform: Shape 184">
                <a:extLst>
                  <a:ext uri="{FF2B5EF4-FFF2-40B4-BE49-F238E27FC236}">
                    <a16:creationId xmlns:a16="http://schemas.microsoft.com/office/drawing/2014/main" xmlns="" id="{5EEF1A9D-1F23-495D-B7E1-63B35590EE3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6" name="Freeform: Shape 185">
                <a:extLst>
                  <a:ext uri="{FF2B5EF4-FFF2-40B4-BE49-F238E27FC236}">
                    <a16:creationId xmlns:a16="http://schemas.microsoft.com/office/drawing/2014/main" xmlns="" id="{4D92F89C-8E41-4D06-9EAF-816682DF16C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7" name="Freeform: Shape 186">
                <a:extLst>
                  <a:ext uri="{FF2B5EF4-FFF2-40B4-BE49-F238E27FC236}">
                    <a16:creationId xmlns:a16="http://schemas.microsoft.com/office/drawing/2014/main" xmlns="" id="{DE0461A0-CED9-46B4-854D-08025B6507A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8" name="Freeform: Shape 187">
                <a:extLst>
                  <a:ext uri="{FF2B5EF4-FFF2-40B4-BE49-F238E27FC236}">
                    <a16:creationId xmlns:a16="http://schemas.microsoft.com/office/drawing/2014/main" xmlns="" id="{EC33FCDF-964A-44AD-B5E0-1572C598AF29}"/>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9" name="Freeform: Shape 188">
                <a:extLst>
                  <a:ext uri="{FF2B5EF4-FFF2-40B4-BE49-F238E27FC236}">
                    <a16:creationId xmlns:a16="http://schemas.microsoft.com/office/drawing/2014/main" xmlns="" id="{BD6D2F1D-3C7E-43A4-9FEF-75F80DD102C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0" name="Freeform: Shape 189">
                <a:extLst>
                  <a:ext uri="{FF2B5EF4-FFF2-40B4-BE49-F238E27FC236}">
                    <a16:creationId xmlns:a16="http://schemas.microsoft.com/office/drawing/2014/main" xmlns="" id="{FF2196E5-AD4F-400D-9A81-CFC464AE8E7C}"/>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2" name="Group 111">
              <a:extLst>
                <a:ext uri="{FF2B5EF4-FFF2-40B4-BE49-F238E27FC236}">
                  <a16:creationId xmlns:a16="http://schemas.microsoft.com/office/drawing/2014/main" xmlns="" id="{0E73A97A-3B81-43E3-BCFC-A846F605D889}"/>
                </a:ext>
              </a:extLst>
            </p:cNvPr>
            <p:cNvGrpSpPr/>
            <p:nvPr/>
          </p:nvGrpSpPr>
          <p:grpSpPr>
            <a:xfrm rot="2136013">
              <a:off x="6701995" y="3224189"/>
              <a:ext cx="793579" cy="899338"/>
              <a:chOff x="5365051" y="479822"/>
              <a:chExt cx="8036930" cy="9108006"/>
            </a:xfrm>
          </p:grpSpPr>
          <p:sp>
            <p:nvSpPr>
              <p:cNvPr id="177" name="Freeform: Shape 176">
                <a:extLst>
                  <a:ext uri="{FF2B5EF4-FFF2-40B4-BE49-F238E27FC236}">
                    <a16:creationId xmlns:a16="http://schemas.microsoft.com/office/drawing/2014/main" xmlns="" id="{C415E702-35BD-4EB1-B922-EDCAD4D35EE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8" name="Freeform: Shape 177">
                <a:extLst>
                  <a:ext uri="{FF2B5EF4-FFF2-40B4-BE49-F238E27FC236}">
                    <a16:creationId xmlns:a16="http://schemas.microsoft.com/office/drawing/2014/main" xmlns="" id="{9A8A72FC-53DB-4452-98B0-A26E2788C51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9" name="Freeform: Shape 178">
                <a:extLst>
                  <a:ext uri="{FF2B5EF4-FFF2-40B4-BE49-F238E27FC236}">
                    <a16:creationId xmlns:a16="http://schemas.microsoft.com/office/drawing/2014/main" xmlns="" id="{2047168D-7C6D-4E7A-9173-657116034246}"/>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0" name="Freeform: Shape 179">
                <a:extLst>
                  <a:ext uri="{FF2B5EF4-FFF2-40B4-BE49-F238E27FC236}">
                    <a16:creationId xmlns:a16="http://schemas.microsoft.com/office/drawing/2014/main" xmlns="" id="{48CB382D-160D-46FA-9516-C511D89ABF73}"/>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1" name="Freeform: Shape 180">
                <a:extLst>
                  <a:ext uri="{FF2B5EF4-FFF2-40B4-BE49-F238E27FC236}">
                    <a16:creationId xmlns:a16="http://schemas.microsoft.com/office/drawing/2014/main" xmlns="" id="{0276527C-05D1-4369-9A76-147FBB61F08A}"/>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2" name="Freeform: Shape 181">
                <a:extLst>
                  <a:ext uri="{FF2B5EF4-FFF2-40B4-BE49-F238E27FC236}">
                    <a16:creationId xmlns:a16="http://schemas.microsoft.com/office/drawing/2014/main" xmlns="" id="{CF0F1E51-74FA-4A14-9C0C-0FC2F66E331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3" name="Freeform: Shape 182">
                <a:extLst>
                  <a:ext uri="{FF2B5EF4-FFF2-40B4-BE49-F238E27FC236}">
                    <a16:creationId xmlns:a16="http://schemas.microsoft.com/office/drawing/2014/main" xmlns="" id="{70EEAD09-3674-4417-80AF-A0CBCA1FB41A}"/>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3" name="Group 112">
              <a:extLst>
                <a:ext uri="{FF2B5EF4-FFF2-40B4-BE49-F238E27FC236}">
                  <a16:creationId xmlns:a16="http://schemas.microsoft.com/office/drawing/2014/main" xmlns="" id="{40822F98-1569-4209-9D0B-705FE2A8E558}"/>
                </a:ext>
              </a:extLst>
            </p:cNvPr>
            <p:cNvGrpSpPr/>
            <p:nvPr/>
          </p:nvGrpSpPr>
          <p:grpSpPr>
            <a:xfrm rot="2337799">
              <a:off x="7280335" y="4139970"/>
              <a:ext cx="1037364" cy="714454"/>
              <a:chOff x="3667032" y="1708483"/>
              <a:chExt cx="8105829" cy="5582653"/>
            </a:xfrm>
          </p:grpSpPr>
          <p:sp>
            <p:nvSpPr>
              <p:cNvPr id="170" name="Freeform: Shape 169">
                <a:extLst>
                  <a:ext uri="{FF2B5EF4-FFF2-40B4-BE49-F238E27FC236}">
                    <a16:creationId xmlns:a16="http://schemas.microsoft.com/office/drawing/2014/main" xmlns="" id="{FE7CF864-0290-45FB-954F-B49F22132E5B}"/>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1" name="Freeform: Shape 170">
                <a:extLst>
                  <a:ext uri="{FF2B5EF4-FFF2-40B4-BE49-F238E27FC236}">
                    <a16:creationId xmlns:a16="http://schemas.microsoft.com/office/drawing/2014/main" xmlns="" id="{DF3AF2B7-9327-446C-88F3-40CC3CB62D35}"/>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2" name="Freeform: Shape 171">
                <a:extLst>
                  <a:ext uri="{FF2B5EF4-FFF2-40B4-BE49-F238E27FC236}">
                    <a16:creationId xmlns:a16="http://schemas.microsoft.com/office/drawing/2014/main" xmlns="" id="{595373FB-0E0D-4573-B615-B14C91E220B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3" name="Freeform: Shape 172">
                <a:extLst>
                  <a:ext uri="{FF2B5EF4-FFF2-40B4-BE49-F238E27FC236}">
                    <a16:creationId xmlns:a16="http://schemas.microsoft.com/office/drawing/2014/main" xmlns="" id="{C6DAF9B9-8F53-49B8-AFEA-9D834E378026}"/>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4" name="Freeform: Shape 173">
                <a:extLst>
                  <a:ext uri="{FF2B5EF4-FFF2-40B4-BE49-F238E27FC236}">
                    <a16:creationId xmlns:a16="http://schemas.microsoft.com/office/drawing/2014/main" xmlns="" id="{378CF611-EC7D-4B5E-8DB5-33839D972947}"/>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5" name="Freeform: Shape 174">
                <a:extLst>
                  <a:ext uri="{FF2B5EF4-FFF2-40B4-BE49-F238E27FC236}">
                    <a16:creationId xmlns:a16="http://schemas.microsoft.com/office/drawing/2014/main" xmlns="" id="{1ADBA83E-71F9-41AE-8DE1-9B8B525B5992}"/>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6" name="Freeform: Shape 175">
                <a:extLst>
                  <a:ext uri="{FF2B5EF4-FFF2-40B4-BE49-F238E27FC236}">
                    <a16:creationId xmlns:a16="http://schemas.microsoft.com/office/drawing/2014/main" xmlns="" id="{AA5CA6EC-7F98-4B4D-B33C-8C3FAA53F27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14" name="Group 113">
              <a:extLst>
                <a:ext uri="{FF2B5EF4-FFF2-40B4-BE49-F238E27FC236}">
                  <a16:creationId xmlns:a16="http://schemas.microsoft.com/office/drawing/2014/main" xmlns="" id="{F2FA341A-60D2-4B02-A1FF-E957F7823702}"/>
                </a:ext>
              </a:extLst>
            </p:cNvPr>
            <p:cNvGrpSpPr/>
            <p:nvPr/>
          </p:nvGrpSpPr>
          <p:grpSpPr>
            <a:xfrm rot="2337799">
              <a:off x="7745862" y="3494984"/>
              <a:ext cx="649220" cy="447131"/>
              <a:chOff x="3667032" y="1708483"/>
              <a:chExt cx="8105829" cy="5582653"/>
            </a:xfrm>
          </p:grpSpPr>
          <p:sp>
            <p:nvSpPr>
              <p:cNvPr id="163" name="Freeform: Shape 162">
                <a:extLst>
                  <a:ext uri="{FF2B5EF4-FFF2-40B4-BE49-F238E27FC236}">
                    <a16:creationId xmlns:a16="http://schemas.microsoft.com/office/drawing/2014/main" xmlns="" id="{D9513D33-A533-4296-A3C1-1E9D0B742CD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4" name="Freeform: Shape 163">
                <a:extLst>
                  <a:ext uri="{FF2B5EF4-FFF2-40B4-BE49-F238E27FC236}">
                    <a16:creationId xmlns:a16="http://schemas.microsoft.com/office/drawing/2014/main" xmlns="" id="{D787A83A-1095-4335-885E-B84D618F56E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5" name="Freeform: Shape 164">
                <a:extLst>
                  <a:ext uri="{FF2B5EF4-FFF2-40B4-BE49-F238E27FC236}">
                    <a16:creationId xmlns:a16="http://schemas.microsoft.com/office/drawing/2014/main" xmlns="" id="{1A9301FB-9C5E-449C-887F-C3D25704FB2E}"/>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6" name="Freeform: Shape 165">
                <a:extLst>
                  <a:ext uri="{FF2B5EF4-FFF2-40B4-BE49-F238E27FC236}">
                    <a16:creationId xmlns:a16="http://schemas.microsoft.com/office/drawing/2014/main" xmlns="" id="{C1DBC04E-0347-4DB7-803B-7B535C898863}"/>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7" name="Freeform: Shape 166">
                <a:extLst>
                  <a:ext uri="{FF2B5EF4-FFF2-40B4-BE49-F238E27FC236}">
                    <a16:creationId xmlns:a16="http://schemas.microsoft.com/office/drawing/2014/main" xmlns="" id="{B6BE048F-4463-4F04-8629-0AD7D452812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8" name="Freeform: Shape 167">
                <a:extLst>
                  <a:ext uri="{FF2B5EF4-FFF2-40B4-BE49-F238E27FC236}">
                    <a16:creationId xmlns:a16="http://schemas.microsoft.com/office/drawing/2014/main" xmlns="" id="{1EB7D75D-D27C-4319-888A-45A57BDCA16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9" name="Freeform: Shape 168">
                <a:extLst>
                  <a:ext uri="{FF2B5EF4-FFF2-40B4-BE49-F238E27FC236}">
                    <a16:creationId xmlns:a16="http://schemas.microsoft.com/office/drawing/2014/main" xmlns="" id="{0D14D434-3F6F-47DE-AE61-B135EF346478}"/>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5" name="Group 114">
              <a:extLst>
                <a:ext uri="{FF2B5EF4-FFF2-40B4-BE49-F238E27FC236}">
                  <a16:creationId xmlns:a16="http://schemas.microsoft.com/office/drawing/2014/main" xmlns="" id="{5EBCB548-441D-4161-AE5D-12BDE4908C51}"/>
                </a:ext>
              </a:extLst>
            </p:cNvPr>
            <p:cNvGrpSpPr/>
            <p:nvPr/>
          </p:nvGrpSpPr>
          <p:grpSpPr>
            <a:xfrm rot="2136013">
              <a:off x="7805715" y="2028888"/>
              <a:ext cx="937516" cy="1062458"/>
              <a:chOff x="5365048" y="479821"/>
              <a:chExt cx="8036930" cy="9108010"/>
            </a:xfrm>
          </p:grpSpPr>
          <p:sp>
            <p:nvSpPr>
              <p:cNvPr id="156" name="Freeform: Shape 155">
                <a:extLst>
                  <a:ext uri="{FF2B5EF4-FFF2-40B4-BE49-F238E27FC236}">
                    <a16:creationId xmlns:a16="http://schemas.microsoft.com/office/drawing/2014/main" xmlns="" id="{C5160FEC-6D02-44E9-8981-94AB96A34F84}"/>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7" name="Freeform: Shape 156">
                <a:extLst>
                  <a:ext uri="{FF2B5EF4-FFF2-40B4-BE49-F238E27FC236}">
                    <a16:creationId xmlns:a16="http://schemas.microsoft.com/office/drawing/2014/main" xmlns="" id="{FDD75A70-5A27-402C-9AE0-48DC449564FB}"/>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8" name="Freeform: Shape 157">
                <a:extLst>
                  <a:ext uri="{FF2B5EF4-FFF2-40B4-BE49-F238E27FC236}">
                    <a16:creationId xmlns:a16="http://schemas.microsoft.com/office/drawing/2014/main" xmlns="" id="{0DADA5C2-D98A-4BCC-8AD7-780D5D17078D}"/>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9" name="Freeform: Shape 158">
                <a:extLst>
                  <a:ext uri="{FF2B5EF4-FFF2-40B4-BE49-F238E27FC236}">
                    <a16:creationId xmlns:a16="http://schemas.microsoft.com/office/drawing/2014/main" xmlns="" id="{7A4C0018-33A9-43B7-A6BB-0952E043641C}"/>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0" name="Freeform: Shape 159">
                <a:extLst>
                  <a:ext uri="{FF2B5EF4-FFF2-40B4-BE49-F238E27FC236}">
                    <a16:creationId xmlns:a16="http://schemas.microsoft.com/office/drawing/2014/main" xmlns="" id="{010C3AA6-FD19-4263-86E1-ACC9FA8C93B2}"/>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1" name="Freeform: Shape 160">
                <a:extLst>
                  <a:ext uri="{FF2B5EF4-FFF2-40B4-BE49-F238E27FC236}">
                    <a16:creationId xmlns:a16="http://schemas.microsoft.com/office/drawing/2014/main" xmlns="" id="{D794BBA1-C8D6-4A59-892F-02A301C66C96}"/>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2" name="Freeform: Shape 161">
                <a:extLst>
                  <a:ext uri="{FF2B5EF4-FFF2-40B4-BE49-F238E27FC236}">
                    <a16:creationId xmlns:a16="http://schemas.microsoft.com/office/drawing/2014/main" xmlns="" id="{67C8B29A-62E9-4119-9CC6-0632B3D9610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6" name="Group 115">
              <a:extLst>
                <a:ext uri="{FF2B5EF4-FFF2-40B4-BE49-F238E27FC236}">
                  <a16:creationId xmlns:a16="http://schemas.microsoft.com/office/drawing/2014/main" xmlns="" id="{475D20B1-1097-45B7-8D34-5A27A0746B09}"/>
                </a:ext>
              </a:extLst>
            </p:cNvPr>
            <p:cNvGrpSpPr/>
            <p:nvPr/>
          </p:nvGrpSpPr>
          <p:grpSpPr>
            <a:xfrm rot="2136013">
              <a:off x="6860236" y="2305546"/>
              <a:ext cx="710712" cy="805428"/>
              <a:chOff x="5365048" y="479821"/>
              <a:chExt cx="8036930" cy="9108010"/>
            </a:xfrm>
          </p:grpSpPr>
          <p:sp>
            <p:nvSpPr>
              <p:cNvPr id="149" name="Freeform: Shape 148">
                <a:extLst>
                  <a:ext uri="{FF2B5EF4-FFF2-40B4-BE49-F238E27FC236}">
                    <a16:creationId xmlns:a16="http://schemas.microsoft.com/office/drawing/2014/main" xmlns="" id="{0B1543E2-AF70-4532-91BC-C4073027C80A}"/>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0" name="Freeform: Shape 149">
                <a:extLst>
                  <a:ext uri="{FF2B5EF4-FFF2-40B4-BE49-F238E27FC236}">
                    <a16:creationId xmlns:a16="http://schemas.microsoft.com/office/drawing/2014/main" xmlns="" id="{241C7111-C207-4D39-84B0-6007665543C4}"/>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1" name="Freeform: Shape 150">
                <a:extLst>
                  <a:ext uri="{FF2B5EF4-FFF2-40B4-BE49-F238E27FC236}">
                    <a16:creationId xmlns:a16="http://schemas.microsoft.com/office/drawing/2014/main" xmlns="" id="{76D89AFF-1DBE-4F8F-AF48-856DA3C5F35D}"/>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2" name="Freeform: Shape 151">
                <a:extLst>
                  <a:ext uri="{FF2B5EF4-FFF2-40B4-BE49-F238E27FC236}">
                    <a16:creationId xmlns:a16="http://schemas.microsoft.com/office/drawing/2014/main" xmlns="" id="{1B094BF1-4D09-488C-B457-33C3418BA341}"/>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3" name="Freeform: Shape 152">
                <a:extLst>
                  <a:ext uri="{FF2B5EF4-FFF2-40B4-BE49-F238E27FC236}">
                    <a16:creationId xmlns:a16="http://schemas.microsoft.com/office/drawing/2014/main" xmlns="" id="{B078C927-1C2D-417E-9BBE-C09BDE7CF8DA}"/>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4" name="Freeform: Shape 153">
                <a:extLst>
                  <a:ext uri="{FF2B5EF4-FFF2-40B4-BE49-F238E27FC236}">
                    <a16:creationId xmlns:a16="http://schemas.microsoft.com/office/drawing/2014/main" xmlns="" id="{5D02436E-A732-468B-AD4A-390872939F0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5" name="Freeform: Shape 154">
                <a:extLst>
                  <a:ext uri="{FF2B5EF4-FFF2-40B4-BE49-F238E27FC236}">
                    <a16:creationId xmlns:a16="http://schemas.microsoft.com/office/drawing/2014/main" xmlns="" id="{18CEB32C-B281-4CDA-B7A0-734976DE0F06}"/>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7" name="Group 116">
              <a:extLst>
                <a:ext uri="{FF2B5EF4-FFF2-40B4-BE49-F238E27FC236}">
                  <a16:creationId xmlns:a16="http://schemas.microsoft.com/office/drawing/2014/main" xmlns="" id="{9FEBF4F6-85D3-4D4C-AC83-2E04531CD2B3}"/>
                </a:ext>
              </a:extLst>
            </p:cNvPr>
            <p:cNvGrpSpPr/>
            <p:nvPr/>
          </p:nvGrpSpPr>
          <p:grpSpPr>
            <a:xfrm rot="1367973">
              <a:off x="5949600" y="3715561"/>
              <a:ext cx="585778" cy="403438"/>
              <a:chOff x="3667032" y="1708483"/>
              <a:chExt cx="8105829" cy="5582653"/>
            </a:xfrm>
          </p:grpSpPr>
          <p:sp>
            <p:nvSpPr>
              <p:cNvPr id="142" name="Freeform: Shape 141">
                <a:extLst>
                  <a:ext uri="{FF2B5EF4-FFF2-40B4-BE49-F238E27FC236}">
                    <a16:creationId xmlns:a16="http://schemas.microsoft.com/office/drawing/2014/main" xmlns="" id="{4ECFF65F-1D8A-45B1-9AC5-95899B9DFD77}"/>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3" name="Freeform: Shape 142">
                <a:extLst>
                  <a:ext uri="{FF2B5EF4-FFF2-40B4-BE49-F238E27FC236}">
                    <a16:creationId xmlns:a16="http://schemas.microsoft.com/office/drawing/2014/main" xmlns="" id="{B2C7DCDC-E28E-40B1-9AC9-CA8615D723E7}"/>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4" name="Freeform: Shape 143">
                <a:extLst>
                  <a:ext uri="{FF2B5EF4-FFF2-40B4-BE49-F238E27FC236}">
                    <a16:creationId xmlns:a16="http://schemas.microsoft.com/office/drawing/2014/main" xmlns="" id="{0A2C26BE-88F7-455D-B1C1-5A962CC864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5" name="Freeform: Shape 144">
                <a:extLst>
                  <a:ext uri="{FF2B5EF4-FFF2-40B4-BE49-F238E27FC236}">
                    <a16:creationId xmlns:a16="http://schemas.microsoft.com/office/drawing/2014/main" xmlns="" id="{74E1EF34-C4C2-4AC8-A005-E933CFF40AE9}"/>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6" name="Freeform: Shape 145">
                <a:extLst>
                  <a:ext uri="{FF2B5EF4-FFF2-40B4-BE49-F238E27FC236}">
                    <a16:creationId xmlns:a16="http://schemas.microsoft.com/office/drawing/2014/main" xmlns="" id="{CE2B7950-DDC0-437E-94AB-7950446DB5EB}"/>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7" name="Freeform: Shape 146">
                <a:extLst>
                  <a:ext uri="{FF2B5EF4-FFF2-40B4-BE49-F238E27FC236}">
                    <a16:creationId xmlns:a16="http://schemas.microsoft.com/office/drawing/2014/main" xmlns="" id="{7B832230-9058-4B0A-A65A-E408DF54BA9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8" name="Freeform: Shape 147">
                <a:extLst>
                  <a:ext uri="{FF2B5EF4-FFF2-40B4-BE49-F238E27FC236}">
                    <a16:creationId xmlns:a16="http://schemas.microsoft.com/office/drawing/2014/main" xmlns="" id="{6A660A3F-AB56-4C2D-BC8C-69F002E4DFC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8" name="Group 117">
              <a:extLst>
                <a:ext uri="{FF2B5EF4-FFF2-40B4-BE49-F238E27FC236}">
                  <a16:creationId xmlns:a16="http://schemas.microsoft.com/office/drawing/2014/main" xmlns="" id="{CFF1C338-7506-4E99-BEB7-B76A3DCD0F6A}"/>
                </a:ext>
              </a:extLst>
            </p:cNvPr>
            <p:cNvGrpSpPr/>
            <p:nvPr/>
          </p:nvGrpSpPr>
          <p:grpSpPr>
            <a:xfrm rot="1367973">
              <a:off x="8547152" y="5333290"/>
              <a:ext cx="489993" cy="337468"/>
              <a:chOff x="3667032" y="1708483"/>
              <a:chExt cx="8105829" cy="5582653"/>
            </a:xfrm>
          </p:grpSpPr>
          <p:sp>
            <p:nvSpPr>
              <p:cNvPr id="135" name="Freeform: Shape 134">
                <a:extLst>
                  <a:ext uri="{FF2B5EF4-FFF2-40B4-BE49-F238E27FC236}">
                    <a16:creationId xmlns:a16="http://schemas.microsoft.com/office/drawing/2014/main" xmlns="" id="{E0EEA463-49B5-48C0-B41A-AB6B791CC2C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6" name="Freeform: Shape 135">
                <a:extLst>
                  <a:ext uri="{FF2B5EF4-FFF2-40B4-BE49-F238E27FC236}">
                    <a16:creationId xmlns:a16="http://schemas.microsoft.com/office/drawing/2014/main" xmlns="" id="{49592146-CFD3-4BC9-96D3-EC2113C55F3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7" name="Freeform: Shape 136">
                <a:extLst>
                  <a:ext uri="{FF2B5EF4-FFF2-40B4-BE49-F238E27FC236}">
                    <a16:creationId xmlns:a16="http://schemas.microsoft.com/office/drawing/2014/main" xmlns="" id="{CA622B31-2BF5-4939-B5A7-78F8C77DA1F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8" name="Freeform: Shape 137">
                <a:extLst>
                  <a:ext uri="{FF2B5EF4-FFF2-40B4-BE49-F238E27FC236}">
                    <a16:creationId xmlns:a16="http://schemas.microsoft.com/office/drawing/2014/main" xmlns="" id="{CD0B8B0E-3D4A-4902-9A07-A9E2B1C8A1A3}"/>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9" name="Freeform: Shape 138">
                <a:extLst>
                  <a:ext uri="{FF2B5EF4-FFF2-40B4-BE49-F238E27FC236}">
                    <a16:creationId xmlns:a16="http://schemas.microsoft.com/office/drawing/2014/main" xmlns="" id="{48C21853-E555-4F9A-A225-31F2AFFF4424}"/>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0" name="Freeform: Shape 139">
                <a:extLst>
                  <a:ext uri="{FF2B5EF4-FFF2-40B4-BE49-F238E27FC236}">
                    <a16:creationId xmlns:a16="http://schemas.microsoft.com/office/drawing/2014/main" xmlns="" id="{845565B3-79FF-4CDB-BE42-3BCFFE0724E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1" name="Freeform: Shape 140">
                <a:extLst>
                  <a:ext uri="{FF2B5EF4-FFF2-40B4-BE49-F238E27FC236}">
                    <a16:creationId xmlns:a16="http://schemas.microsoft.com/office/drawing/2014/main" xmlns="" id="{F9CD17BE-A92A-4318-830B-5A2766E03B7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9" name="Group 118">
              <a:extLst>
                <a:ext uri="{FF2B5EF4-FFF2-40B4-BE49-F238E27FC236}">
                  <a16:creationId xmlns:a16="http://schemas.microsoft.com/office/drawing/2014/main" xmlns="" id="{82BE1511-D21D-4901-AEB6-650496B436CE}"/>
                </a:ext>
              </a:extLst>
            </p:cNvPr>
            <p:cNvGrpSpPr/>
            <p:nvPr/>
          </p:nvGrpSpPr>
          <p:grpSpPr>
            <a:xfrm rot="2136013">
              <a:off x="5892963" y="1332011"/>
              <a:ext cx="1076804" cy="1220310"/>
              <a:chOff x="5365048" y="479821"/>
              <a:chExt cx="8036930" cy="9108010"/>
            </a:xfrm>
          </p:grpSpPr>
          <p:sp>
            <p:nvSpPr>
              <p:cNvPr id="128" name="Freeform: Shape 127">
                <a:extLst>
                  <a:ext uri="{FF2B5EF4-FFF2-40B4-BE49-F238E27FC236}">
                    <a16:creationId xmlns:a16="http://schemas.microsoft.com/office/drawing/2014/main" xmlns="" id="{FEEF53E4-D619-4F87-BEFB-5E75221DDB2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9" name="Freeform: Shape 128">
                <a:extLst>
                  <a:ext uri="{FF2B5EF4-FFF2-40B4-BE49-F238E27FC236}">
                    <a16:creationId xmlns:a16="http://schemas.microsoft.com/office/drawing/2014/main" xmlns="" id="{02E21953-8F5F-41F0-9451-E8721E37392F}"/>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0" name="Freeform: Shape 129">
                <a:extLst>
                  <a:ext uri="{FF2B5EF4-FFF2-40B4-BE49-F238E27FC236}">
                    <a16:creationId xmlns:a16="http://schemas.microsoft.com/office/drawing/2014/main" xmlns="" id="{C12DBDD2-7890-45F3-9F89-9618FD3AEF4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1" name="Freeform: Shape 130">
                <a:extLst>
                  <a:ext uri="{FF2B5EF4-FFF2-40B4-BE49-F238E27FC236}">
                    <a16:creationId xmlns:a16="http://schemas.microsoft.com/office/drawing/2014/main" xmlns="" id="{1D982E81-DCD1-477F-A06E-05F08395430B}"/>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2" name="Freeform: Shape 131">
                <a:extLst>
                  <a:ext uri="{FF2B5EF4-FFF2-40B4-BE49-F238E27FC236}">
                    <a16:creationId xmlns:a16="http://schemas.microsoft.com/office/drawing/2014/main" xmlns="" id="{241E5C80-30B4-49E3-9FB7-CA609F8B58A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3" name="Freeform: Shape 132">
                <a:extLst>
                  <a:ext uri="{FF2B5EF4-FFF2-40B4-BE49-F238E27FC236}">
                    <a16:creationId xmlns:a16="http://schemas.microsoft.com/office/drawing/2014/main" xmlns="" id="{284A6508-0586-4452-A9FB-188CEA0B453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4" name="Freeform: Shape 133">
                <a:extLst>
                  <a:ext uri="{FF2B5EF4-FFF2-40B4-BE49-F238E27FC236}">
                    <a16:creationId xmlns:a16="http://schemas.microsoft.com/office/drawing/2014/main" xmlns="" id="{D5E6C3D1-57A5-4C07-BF2C-C5C6C2C4F5D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0" name="Group 119">
              <a:extLst>
                <a:ext uri="{FF2B5EF4-FFF2-40B4-BE49-F238E27FC236}">
                  <a16:creationId xmlns:a16="http://schemas.microsoft.com/office/drawing/2014/main" xmlns="" id="{E804ACE0-C45F-475D-A050-BAD374A55873}"/>
                </a:ext>
              </a:extLst>
            </p:cNvPr>
            <p:cNvGrpSpPr/>
            <p:nvPr/>
          </p:nvGrpSpPr>
          <p:grpSpPr>
            <a:xfrm rot="3050128">
              <a:off x="5818076" y="2832032"/>
              <a:ext cx="546062" cy="376084"/>
              <a:chOff x="3667032" y="1708483"/>
              <a:chExt cx="8105829" cy="5582653"/>
            </a:xfrm>
          </p:grpSpPr>
          <p:sp>
            <p:nvSpPr>
              <p:cNvPr id="121" name="Freeform: Shape 120">
                <a:extLst>
                  <a:ext uri="{FF2B5EF4-FFF2-40B4-BE49-F238E27FC236}">
                    <a16:creationId xmlns:a16="http://schemas.microsoft.com/office/drawing/2014/main" xmlns="" id="{BAD64449-524B-4FAE-BA48-277165F59F0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2" name="Freeform: Shape 121">
                <a:extLst>
                  <a:ext uri="{FF2B5EF4-FFF2-40B4-BE49-F238E27FC236}">
                    <a16:creationId xmlns:a16="http://schemas.microsoft.com/office/drawing/2014/main" xmlns="" id="{39791A1E-B811-40A3-B834-24F8968E0F6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3" name="Freeform: Shape 122">
                <a:extLst>
                  <a:ext uri="{FF2B5EF4-FFF2-40B4-BE49-F238E27FC236}">
                    <a16:creationId xmlns:a16="http://schemas.microsoft.com/office/drawing/2014/main" xmlns="" id="{70A208DB-752E-4A31-AA18-22566636D23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4" name="Freeform: Shape 123">
                <a:extLst>
                  <a:ext uri="{FF2B5EF4-FFF2-40B4-BE49-F238E27FC236}">
                    <a16:creationId xmlns:a16="http://schemas.microsoft.com/office/drawing/2014/main" xmlns="" id="{05DD9197-0938-4D3F-9316-963F8AD6BA30}"/>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5" name="Freeform: Shape 124">
                <a:extLst>
                  <a:ext uri="{FF2B5EF4-FFF2-40B4-BE49-F238E27FC236}">
                    <a16:creationId xmlns:a16="http://schemas.microsoft.com/office/drawing/2014/main" xmlns="" id="{6E1EED2E-A5BA-4ADE-B930-E2C9D88311A6}"/>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6" name="Freeform: Shape 125">
                <a:extLst>
                  <a:ext uri="{FF2B5EF4-FFF2-40B4-BE49-F238E27FC236}">
                    <a16:creationId xmlns:a16="http://schemas.microsoft.com/office/drawing/2014/main" xmlns="" id="{5477E00E-3726-4DCF-846C-FB066ABCA4B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7" name="Freeform: Shape 126">
                <a:extLst>
                  <a:ext uri="{FF2B5EF4-FFF2-40B4-BE49-F238E27FC236}">
                    <a16:creationId xmlns:a16="http://schemas.microsoft.com/office/drawing/2014/main" xmlns="" id="{ACBE80BD-D4AC-4EF2-B003-E9DDEEC36F25}"/>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Tree>
    <p:extLst>
      <p:ext uri="{BB962C8B-B14F-4D97-AF65-F5344CB8AC3E}">
        <p14:creationId xmlns:p14="http://schemas.microsoft.com/office/powerpoint/2010/main" val="88137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Rot by="120000">
                                      <p:cBhvr>
                                        <p:cTn id="6" dur="225" fill="hold">
                                          <p:stCondLst>
                                            <p:cond delay="0"/>
                                          </p:stCondLst>
                                        </p:cTn>
                                        <p:tgtEl>
                                          <p:spTgt spid="4"/>
                                        </p:tgtEl>
                                        <p:attrNameLst>
                                          <p:attrName>r</p:attrName>
                                        </p:attrNameLst>
                                      </p:cBhvr>
                                    </p:animRot>
                                    <p:animRot by="-240000">
                                      <p:cBhvr>
                                        <p:cTn id="7" dur="450" fill="hold">
                                          <p:stCondLst>
                                            <p:cond delay="450"/>
                                          </p:stCondLst>
                                        </p:cTn>
                                        <p:tgtEl>
                                          <p:spTgt spid="4"/>
                                        </p:tgtEl>
                                        <p:attrNameLst>
                                          <p:attrName>r</p:attrName>
                                        </p:attrNameLst>
                                      </p:cBhvr>
                                    </p:animRot>
                                    <p:animRot by="240000">
                                      <p:cBhvr>
                                        <p:cTn id="8" dur="450" fill="hold">
                                          <p:stCondLst>
                                            <p:cond delay="900"/>
                                          </p:stCondLst>
                                        </p:cTn>
                                        <p:tgtEl>
                                          <p:spTgt spid="4"/>
                                        </p:tgtEl>
                                        <p:attrNameLst>
                                          <p:attrName>r</p:attrName>
                                        </p:attrNameLst>
                                      </p:cBhvr>
                                    </p:animRot>
                                    <p:animRot by="-240000">
                                      <p:cBhvr>
                                        <p:cTn id="9" dur="450" fill="hold">
                                          <p:stCondLst>
                                            <p:cond delay="1350"/>
                                          </p:stCondLst>
                                        </p:cTn>
                                        <p:tgtEl>
                                          <p:spTgt spid="4"/>
                                        </p:tgtEl>
                                        <p:attrNameLst>
                                          <p:attrName>r</p:attrName>
                                        </p:attrNameLst>
                                      </p:cBhvr>
                                    </p:animRot>
                                    <p:animRot by="120000">
                                      <p:cBhvr>
                                        <p:cTn id="10" dur="450" fill="hold">
                                          <p:stCondLst>
                                            <p:cond delay="1800"/>
                                          </p:stCondLst>
                                        </p:cTn>
                                        <p:tgtEl>
                                          <p:spTgt spid="4"/>
                                        </p:tgtEl>
                                        <p:attrNameLst>
                                          <p:attrName>r</p:attrName>
                                        </p:attrNameLst>
                                      </p:cBhvr>
                                    </p:animRot>
                                  </p:childTnLst>
                                </p:cTn>
                              </p:par>
                              <p:par>
                                <p:cTn id="11" presetID="32" presetClass="emph" presetSubtype="0" repeatCount="indefinite" fill="hold" grpId="0" nodeType="withEffect">
                                  <p:stCondLst>
                                    <p:cond delay="0"/>
                                  </p:stCondLst>
                                  <p:childTnLst>
                                    <p:animRot by="120000">
                                      <p:cBhvr>
                                        <p:cTn id="12" dur="225" fill="hold">
                                          <p:stCondLst>
                                            <p:cond delay="0"/>
                                          </p:stCondLst>
                                        </p:cTn>
                                        <p:tgtEl>
                                          <p:spTgt spid="5"/>
                                        </p:tgtEl>
                                        <p:attrNameLst>
                                          <p:attrName>r</p:attrName>
                                        </p:attrNameLst>
                                      </p:cBhvr>
                                    </p:animRot>
                                    <p:animRot by="-240000">
                                      <p:cBhvr>
                                        <p:cTn id="13" dur="450" fill="hold">
                                          <p:stCondLst>
                                            <p:cond delay="450"/>
                                          </p:stCondLst>
                                        </p:cTn>
                                        <p:tgtEl>
                                          <p:spTgt spid="5"/>
                                        </p:tgtEl>
                                        <p:attrNameLst>
                                          <p:attrName>r</p:attrName>
                                        </p:attrNameLst>
                                      </p:cBhvr>
                                    </p:animRot>
                                    <p:animRot by="240000">
                                      <p:cBhvr>
                                        <p:cTn id="14" dur="450" fill="hold">
                                          <p:stCondLst>
                                            <p:cond delay="900"/>
                                          </p:stCondLst>
                                        </p:cTn>
                                        <p:tgtEl>
                                          <p:spTgt spid="5"/>
                                        </p:tgtEl>
                                        <p:attrNameLst>
                                          <p:attrName>r</p:attrName>
                                        </p:attrNameLst>
                                      </p:cBhvr>
                                    </p:animRot>
                                    <p:animRot by="-240000">
                                      <p:cBhvr>
                                        <p:cTn id="15" dur="450" fill="hold">
                                          <p:stCondLst>
                                            <p:cond delay="1350"/>
                                          </p:stCondLst>
                                        </p:cTn>
                                        <p:tgtEl>
                                          <p:spTgt spid="5"/>
                                        </p:tgtEl>
                                        <p:attrNameLst>
                                          <p:attrName>r</p:attrName>
                                        </p:attrNameLst>
                                      </p:cBhvr>
                                    </p:animRot>
                                    <p:animRot by="120000">
                                      <p:cBhvr>
                                        <p:cTn id="16" dur="450" fill="hold">
                                          <p:stCondLst>
                                            <p:cond delay="1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3" y="7742"/>
            <a:ext cx="9148145" cy="51435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106632"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4143377" y="2085942"/>
            <a:ext cx="5000625" cy="830997"/>
          </a:xfrm>
          <a:prstGeom prst="rect">
            <a:avLst/>
          </a:prstGeom>
          <a:noFill/>
        </p:spPr>
        <p:txBody>
          <a:bodyPr wrap="square" rtlCol="0" anchor="ctr">
            <a:spAutoFit/>
          </a:bodyPr>
          <a:lstStyle/>
          <a:p>
            <a:r>
              <a:rPr lang="en-US" altLang="ko-KR" sz="4800" smtClean="0">
                <a:solidFill>
                  <a:schemeClr val="bg1"/>
                </a:solidFill>
                <a:latin typeface="Cambria" pitchFamily="18" charset="0"/>
                <a:ea typeface="Cambria" pitchFamily="18" charset="0"/>
                <a:cs typeface="Arial" pitchFamily="34" charset="0"/>
              </a:rPr>
              <a:t>LUYỆN TẬP</a:t>
            </a:r>
            <a:endParaRPr lang="ko-KR" altLang="en-US" sz="4800" dirty="0">
              <a:solidFill>
                <a:schemeClr val="bg1"/>
              </a:solidFill>
              <a:latin typeface="Cambria" pitchFamily="18" charset="0"/>
              <a:cs typeface="Arial" pitchFamily="34" charset="0"/>
            </a:endParaRP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1838245" y="1335492"/>
            <a:ext cx="1736351" cy="1605642"/>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184649" y="3087637"/>
            <a:ext cx="1883314" cy="501188"/>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997407" y="1622504"/>
            <a:ext cx="2283662" cy="2178907"/>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3358710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25138" y="2583254"/>
            <a:ext cx="5813606" cy="1452869"/>
            <a:chOff x="811019" y="2065791"/>
            <a:chExt cx="5813606" cy="1452869"/>
          </a:xfrm>
        </p:grpSpPr>
        <p:grpSp>
          <p:nvGrpSpPr>
            <p:cNvPr id="30" name="Group 29">
              <a:extLst>
                <a:ext uri="{FF2B5EF4-FFF2-40B4-BE49-F238E27FC236}">
                  <a16:creationId xmlns:a16="http://schemas.microsoft.com/office/drawing/2014/main" xmlns="" id="{97EC6770-CD61-4C85-835C-747E53CE6616}"/>
                </a:ext>
              </a:extLst>
            </p:cNvPr>
            <p:cNvGrpSpPr/>
            <p:nvPr/>
          </p:nvGrpSpPr>
          <p:grpSpPr>
            <a:xfrm rot="8690698">
              <a:off x="2736243" y="2500248"/>
              <a:ext cx="181923" cy="1018412"/>
              <a:chOff x="1403648" y="3356992"/>
              <a:chExt cx="234910" cy="1315034"/>
            </a:xfrm>
            <a:solidFill>
              <a:schemeClr val="bg1"/>
            </a:solidFill>
          </p:grpSpPr>
          <p:sp>
            <p:nvSpPr>
              <p:cNvPr id="31" name="Rectangle 30">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2" name="Rectangle 31">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3" name="Rectangle 32">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4" name="Rectangle 33">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35" name="Group 34">
              <a:extLst>
                <a:ext uri="{FF2B5EF4-FFF2-40B4-BE49-F238E27FC236}">
                  <a16:creationId xmlns:a16="http://schemas.microsoft.com/office/drawing/2014/main" xmlns="" id="{4BE62FF6-A276-418C-BC40-B7B122DF95F2}"/>
                </a:ext>
              </a:extLst>
            </p:cNvPr>
            <p:cNvGrpSpPr/>
            <p:nvPr/>
          </p:nvGrpSpPr>
          <p:grpSpPr>
            <a:xfrm rot="3245569">
              <a:off x="3748826" y="2012224"/>
              <a:ext cx="181924" cy="1553606"/>
              <a:chOff x="1405139" y="2657468"/>
              <a:chExt cx="234911" cy="2014559"/>
            </a:xfrm>
            <a:solidFill>
              <a:schemeClr val="bg1"/>
            </a:solidFill>
          </p:grpSpPr>
          <p:sp>
            <p:nvSpPr>
              <p:cNvPr id="36" name="Rectangle 35">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7" name="Rectangle 36">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8" name="Rectangle 37">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9" name="Rectangle 38">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0" name="Rectangle 39">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1" name="Rectangle 40">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42" name="Group 41">
              <a:extLst>
                <a:ext uri="{FF2B5EF4-FFF2-40B4-BE49-F238E27FC236}">
                  <a16:creationId xmlns:a16="http://schemas.microsoft.com/office/drawing/2014/main" xmlns="" id="{EF8A1537-E8FD-401D-8441-503937E110BB}"/>
                </a:ext>
              </a:extLst>
            </p:cNvPr>
            <p:cNvGrpSpPr/>
            <p:nvPr/>
          </p:nvGrpSpPr>
          <p:grpSpPr>
            <a:xfrm rot="3195195">
              <a:off x="5749542" y="1539146"/>
              <a:ext cx="184456" cy="1565710"/>
              <a:chOff x="1401868" y="2996954"/>
              <a:chExt cx="238180" cy="2030254"/>
            </a:xfrm>
            <a:solidFill>
              <a:schemeClr val="bg1"/>
            </a:solidFill>
          </p:grpSpPr>
          <p:sp>
            <p:nvSpPr>
              <p:cNvPr id="43" name="Rectangle 42">
                <a:extLst>
                  <a:ext uri="{FF2B5EF4-FFF2-40B4-BE49-F238E27FC236}">
                    <a16:creationId xmlns:a16="http://schemas.microsoft.com/office/drawing/2014/main" xmlns="" id="{317312C8-5AE4-4FAA-A7DF-CE6833BC8DD0}"/>
                  </a:ext>
                </a:extLst>
              </p:cNvPr>
              <p:cNvSpPr/>
              <p:nvPr/>
            </p:nvSpPr>
            <p:spPr>
              <a:xfrm>
                <a:off x="1405136" y="443711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4" name="Rectangle 43">
                <a:extLst>
                  <a:ext uri="{FF2B5EF4-FFF2-40B4-BE49-F238E27FC236}">
                    <a16:creationId xmlns:a16="http://schemas.microsoft.com/office/drawing/2014/main" xmlns="" id="{404A8A7F-7F22-4007-80E1-2CF25F3C100D}"/>
                  </a:ext>
                </a:extLst>
              </p:cNvPr>
              <p:cNvSpPr/>
              <p:nvPr/>
            </p:nvSpPr>
            <p:spPr>
              <a:xfrm>
                <a:off x="1405136" y="407707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5" name="Rectangle 44">
                <a:extLst>
                  <a:ext uri="{FF2B5EF4-FFF2-40B4-BE49-F238E27FC236}">
                    <a16:creationId xmlns:a16="http://schemas.microsoft.com/office/drawing/2014/main" xmlns="" id="{42F959BA-D50E-4F9D-864C-1810FFE05E96}"/>
                  </a:ext>
                </a:extLst>
              </p:cNvPr>
              <p:cNvSpPr/>
              <p:nvPr/>
            </p:nvSpPr>
            <p:spPr>
              <a:xfrm>
                <a:off x="1405137" y="371703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6" name="Rectangle 45">
                <a:extLst>
                  <a:ext uri="{FF2B5EF4-FFF2-40B4-BE49-F238E27FC236}">
                    <a16:creationId xmlns:a16="http://schemas.microsoft.com/office/drawing/2014/main" xmlns="" id="{826F540A-80B2-4EF7-B7EA-BCCCDCC13C2A}"/>
                  </a:ext>
                </a:extLst>
              </p:cNvPr>
              <p:cNvSpPr/>
              <p:nvPr/>
            </p:nvSpPr>
            <p:spPr>
              <a:xfrm>
                <a:off x="1405138" y="335699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7" name="Rectangle 46">
                <a:extLst>
                  <a:ext uri="{FF2B5EF4-FFF2-40B4-BE49-F238E27FC236}">
                    <a16:creationId xmlns:a16="http://schemas.microsoft.com/office/drawing/2014/main" xmlns="" id="{E3BE6A63-32B8-49F7-A4B7-8D132879D5F7}"/>
                  </a:ext>
                </a:extLst>
              </p:cNvPr>
              <p:cNvSpPr/>
              <p:nvPr/>
            </p:nvSpPr>
            <p:spPr>
              <a:xfrm>
                <a:off x="1405137" y="2996954"/>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9" name="Rectangle 39">
                <a:extLst>
                  <a:ext uri="{FF2B5EF4-FFF2-40B4-BE49-F238E27FC236}">
                    <a16:creationId xmlns:a16="http://schemas.microsoft.com/office/drawing/2014/main" xmlns="" id="{B4983708-49F0-4018-AF1B-8AD04C87A3CD}"/>
                  </a:ext>
                </a:extLst>
              </p:cNvPr>
              <p:cNvSpPr/>
              <p:nvPr/>
            </p:nvSpPr>
            <p:spPr>
              <a:xfrm>
                <a:off x="1401868" y="479229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65" name="Group 31">
              <a:extLst>
                <a:ext uri="{FF2B5EF4-FFF2-40B4-BE49-F238E27FC236}">
                  <a16:creationId xmlns:a16="http://schemas.microsoft.com/office/drawing/2014/main" xmlns="" id="{D83D00FD-AC5D-49C9-A69A-A139E062F7E4}"/>
                </a:ext>
              </a:extLst>
            </p:cNvPr>
            <p:cNvGrpSpPr/>
            <p:nvPr/>
          </p:nvGrpSpPr>
          <p:grpSpPr>
            <a:xfrm rot="3362377">
              <a:off x="1617780" y="2367638"/>
              <a:ext cx="181923" cy="1795445"/>
              <a:chOff x="1405139" y="2657470"/>
              <a:chExt cx="234910" cy="2328151"/>
            </a:xfrm>
            <a:solidFill>
              <a:schemeClr val="bg1"/>
            </a:solidFill>
          </p:grpSpPr>
          <p:sp>
            <p:nvSpPr>
              <p:cNvPr id="66"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7"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8"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9"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0"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1"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7"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72" name="Group 31">
              <a:extLst>
                <a:ext uri="{FF2B5EF4-FFF2-40B4-BE49-F238E27FC236}">
                  <a16:creationId xmlns:a16="http://schemas.microsoft.com/office/drawing/2014/main" xmlns="" id="{0AF9C9F7-45A0-4250-A94B-CC135758F875}"/>
                </a:ext>
              </a:extLst>
            </p:cNvPr>
            <p:cNvGrpSpPr/>
            <p:nvPr/>
          </p:nvGrpSpPr>
          <p:grpSpPr>
            <a:xfrm rot="19381873">
              <a:off x="4751692" y="2065791"/>
              <a:ext cx="181923" cy="1002490"/>
              <a:chOff x="1405139" y="2657468"/>
              <a:chExt cx="234910" cy="1294475"/>
            </a:xfrm>
            <a:solidFill>
              <a:schemeClr val="bg1"/>
            </a:solidFill>
          </p:grpSpPr>
          <p:sp>
            <p:nvSpPr>
              <p:cNvPr id="73" name="Rectangle 34">
                <a:extLst>
                  <a:ext uri="{FF2B5EF4-FFF2-40B4-BE49-F238E27FC236}">
                    <a16:creationId xmlns:a16="http://schemas.microsoft.com/office/drawing/2014/main" xmlns="" id="{05E90907-D6FB-4FEB-A1BC-113FB359045C}"/>
                  </a:ext>
                </a:extLst>
              </p:cNvPr>
              <p:cNvSpPr/>
              <p:nvPr/>
            </p:nvSpPr>
            <p:spPr>
              <a:xfrm>
                <a:off x="1405139" y="3717033"/>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4" name="Rectangle 35">
                <a:extLst>
                  <a:ext uri="{FF2B5EF4-FFF2-40B4-BE49-F238E27FC236}">
                    <a16:creationId xmlns:a16="http://schemas.microsoft.com/office/drawing/2014/main" xmlns="" id="{91DD166C-A30A-4D8E-ACD4-B8D0BCAA31C3}"/>
                  </a:ext>
                </a:extLst>
              </p:cNvPr>
              <p:cNvSpPr/>
              <p:nvPr/>
            </p:nvSpPr>
            <p:spPr>
              <a:xfrm>
                <a:off x="1405139" y="3356993"/>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5" name="Rectangle 36">
                <a:extLst>
                  <a:ext uri="{FF2B5EF4-FFF2-40B4-BE49-F238E27FC236}">
                    <a16:creationId xmlns:a16="http://schemas.microsoft.com/office/drawing/2014/main" xmlns="" id="{127C46BB-4614-4114-BA55-8809066F0FB1}"/>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6" name="Rectangle 37">
                <a:extLst>
                  <a:ext uri="{FF2B5EF4-FFF2-40B4-BE49-F238E27FC236}">
                    <a16:creationId xmlns:a16="http://schemas.microsoft.com/office/drawing/2014/main" xmlns="" id="{FA9E9106-BBA0-464B-AEEF-8445164A2247}"/>
                  </a:ext>
                </a:extLst>
              </p:cNvPr>
              <p:cNvSpPr/>
              <p:nvPr/>
            </p:nvSpPr>
            <p:spPr>
              <a:xfrm>
                <a:off x="1405139" y="2657468"/>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
        <p:nvSpPr>
          <p:cNvPr id="91"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917473"/>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en-US" sz="2200" b="1" dirty="0" err="1">
                <a:solidFill>
                  <a:srgbClr val="C00000"/>
                </a:solidFill>
                <a:latin typeface="Cambria" pitchFamily="18" charset="0"/>
                <a:ea typeface="Cambria" pitchFamily="18" charset="0"/>
                <a:cs typeface="Times New Roman" panose="02020603050405020304" pitchFamily="18" charset="0"/>
              </a:rPr>
              <a:t>Bài</a:t>
            </a:r>
            <a:r>
              <a:rPr lang="en-US" sz="2200" b="1" dirty="0">
                <a:solidFill>
                  <a:srgbClr val="C00000"/>
                </a:solidFill>
                <a:latin typeface="Cambria" pitchFamily="18" charset="0"/>
                <a:ea typeface="Cambria" pitchFamily="18" charset="0"/>
                <a:cs typeface="Times New Roman" panose="02020603050405020304" pitchFamily="18" charset="0"/>
              </a:rPr>
              <a:t> 1. </a:t>
            </a:r>
            <a:r>
              <a:rPr lang="en-US" sz="2200" b="1" dirty="0" err="1">
                <a:solidFill>
                  <a:srgbClr val="C00000"/>
                </a:solidFill>
                <a:latin typeface="Cambria" pitchFamily="18" charset="0"/>
                <a:ea typeface="Cambria" pitchFamily="18" charset="0"/>
                <a:cs typeface="Times New Roman" panose="02020603050405020304" pitchFamily="18" charset="0"/>
              </a:rPr>
              <a:t>Xác</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định</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những</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phần</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trích</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dẫn</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trong</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đoạn</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trích</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sau</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và</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cho</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biết</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đó</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là</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kiểu</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trích</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dẫn</a:t>
            </a:r>
            <a:r>
              <a:rPr lang="en-US" sz="2200" b="1" dirty="0">
                <a:solidFill>
                  <a:srgbClr val="C00000"/>
                </a:solidFill>
                <a:latin typeface="Cambria" pitchFamily="18" charset="0"/>
                <a:ea typeface="Cambria" pitchFamily="18" charset="0"/>
                <a:cs typeface="Times New Roman" panose="02020603050405020304" pitchFamily="18" charset="0"/>
              </a:rPr>
              <a:t> </a:t>
            </a:r>
            <a:r>
              <a:rPr lang="en-US" sz="2200" b="1" dirty="0" err="1">
                <a:solidFill>
                  <a:srgbClr val="C00000"/>
                </a:solidFill>
                <a:latin typeface="Cambria" pitchFamily="18" charset="0"/>
                <a:ea typeface="Cambria" pitchFamily="18" charset="0"/>
                <a:cs typeface="Times New Roman" panose="02020603050405020304" pitchFamily="18" charset="0"/>
              </a:rPr>
              <a:t>nào</a:t>
            </a:r>
            <a:r>
              <a:rPr lang="en-US" sz="2200" b="1" dirty="0">
                <a:solidFill>
                  <a:srgbClr val="C00000"/>
                </a:solidFill>
                <a:latin typeface="Cambria" pitchFamily="18" charset="0"/>
                <a:ea typeface="Cambria" pitchFamily="18" charset="0"/>
                <a:cs typeface="Times New Roman" panose="02020603050405020304" pitchFamily="18" charset="0"/>
              </a:rPr>
              <a:t>:</a:t>
            </a:r>
            <a:endParaRPr lang="en-US" sz="2200" dirty="0">
              <a:solidFill>
                <a:srgbClr val="C00000"/>
              </a:solidFill>
              <a:latin typeface="Cambria" pitchFamily="18" charset="0"/>
              <a:ea typeface="Cambria" pitchFamily="18" charset="0"/>
              <a:cs typeface="Times New Roman" panose="02020603050405020304" pitchFamily="18" charset="0"/>
            </a:endParaRPr>
          </a:p>
        </p:txBody>
      </p:sp>
      <p:grpSp>
        <p:nvGrpSpPr>
          <p:cNvPr id="90" name="Group 89">
            <a:extLst>
              <a:ext uri="{FF2B5EF4-FFF2-40B4-BE49-F238E27FC236}">
                <a16:creationId xmlns:a16="http://schemas.microsoft.com/office/drawing/2014/main" xmlns="" id="{81BDFB9F-49DA-4009-A127-0D10E13A9901}"/>
              </a:ext>
            </a:extLst>
          </p:cNvPr>
          <p:cNvGrpSpPr/>
          <p:nvPr/>
        </p:nvGrpSpPr>
        <p:grpSpPr>
          <a:xfrm rot="397643" flipH="1">
            <a:off x="6840987" y="546950"/>
            <a:ext cx="1075741" cy="1219105"/>
            <a:chOff x="5365048" y="479821"/>
            <a:chExt cx="8036930" cy="9108010"/>
          </a:xfrm>
          <a:solidFill>
            <a:schemeClr val="bg1"/>
          </a:solidFill>
        </p:grpSpPr>
        <p:sp>
          <p:nvSpPr>
            <p:cNvPr id="99"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0"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1"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2"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3"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4"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5"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92" name="TextBox 91">
            <a:extLst>
              <a:ext uri="{FF2B5EF4-FFF2-40B4-BE49-F238E27FC236}">
                <a16:creationId xmlns:a16="http://schemas.microsoft.com/office/drawing/2014/main" xmlns="" id="{E8EF2720-15A1-D4D4-BAF6-FDD9F10F8073}"/>
              </a:ext>
            </a:extLst>
          </p:cNvPr>
          <p:cNvSpPr txBox="1"/>
          <p:nvPr/>
        </p:nvSpPr>
        <p:spPr>
          <a:xfrm>
            <a:off x="37467" y="1186552"/>
            <a:ext cx="4475985" cy="1938992"/>
          </a:xfrm>
          <a:prstGeom prst="rect">
            <a:avLst/>
          </a:prstGeom>
          <a:noFill/>
        </p:spPr>
        <p:txBody>
          <a:bodyPr wrap="square">
            <a:spAutoFit/>
          </a:bodyPr>
          <a:lstStyle/>
          <a:p>
            <a:pPr marL="30480" marR="30480" algn="just">
              <a:lnSpc>
                <a:spcPct val="150000"/>
              </a:lnSpc>
              <a:spcAft>
                <a:spcPts val="1200"/>
              </a:spcAft>
            </a:pPr>
            <a:r>
              <a:rPr lang="en-US" sz="2000" dirty="0" err="1">
                <a:solidFill>
                  <a:schemeClr val="bg1"/>
                </a:solidFill>
                <a:latin typeface="Cambria" pitchFamily="18" charset="0"/>
                <a:ea typeface="Cambria" pitchFamily="18" charset="0"/>
                <a:cs typeface="Times New Roman" panose="02020603050405020304" pitchFamily="18" charset="0"/>
              </a:rPr>
              <a:t>Những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phần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trích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dẫn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và</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kiểu</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trích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dẫn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có</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trong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đoạn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trích</a:t>
            </a:r>
            <a:r>
              <a:rPr lang="en-US" sz="2000" dirty="0">
                <a:solidFill>
                  <a:schemeClr val="bg1"/>
                </a:solidFill>
                <a:latin typeface="Cambria" pitchFamily="18" charset="0"/>
                <a:ea typeface="Cambria" pitchFamily="18" charset="0"/>
                <a:cs typeface="Times New Roman" panose="02020603050405020304" pitchFamily="18" charset="0"/>
              </a:rPr>
              <a:t>: Theo </a:t>
            </a:r>
            <a:r>
              <a:rPr lang="en-US" sz="2000" dirty="0" err="1">
                <a:solidFill>
                  <a:schemeClr val="bg1"/>
                </a:solidFill>
                <a:latin typeface="Cambria" pitchFamily="18" charset="0"/>
                <a:ea typeface="Cambria" pitchFamily="18" charset="0"/>
                <a:cs typeface="Times New Roman" panose="02020603050405020304" pitchFamily="18" charset="0"/>
              </a:rPr>
              <a:t>Nguyễn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Thị</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Phương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Châm</a:t>
            </a:r>
            <a:r>
              <a:rPr lang="en-US" sz="2000" dirty="0">
                <a:solidFill>
                  <a:schemeClr val="bg1"/>
                </a:solidFill>
                <a:latin typeface="Cambria" pitchFamily="18" charset="0"/>
                <a:ea typeface="Cambria" pitchFamily="18" charset="0"/>
                <a:cs typeface="Times New Roman" panose="02020603050405020304" pitchFamily="18" charset="0"/>
              </a:rPr>
              <a:t> (2013), </a:t>
            </a:r>
            <a:r>
              <a:rPr lang="en-US" sz="2000" dirty="0" err="1">
                <a:solidFill>
                  <a:schemeClr val="bg1"/>
                </a:solidFill>
                <a:latin typeface="Cambria" pitchFamily="18" charset="0"/>
                <a:ea typeface="Cambria" pitchFamily="18" charset="0"/>
                <a:cs typeface="Times New Roman" panose="02020603050405020304" pitchFamily="18" charset="0"/>
              </a:rPr>
              <a:t>nhìn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vào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hầu</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hết</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a:solidFill>
                  <a:schemeClr val="bg1"/>
                </a:solidFill>
                <a:latin typeface="Cambria" pitchFamily="18" charset="0"/>
                <a:ea typeface="Cambria" pitchFamily="18" charset="0"/>
                <a:cs typeface="Times New Roman" panose="02020603050405020304" pitchFamily="18" charset="0"/>
                <a:sym typeface="Wingdings" panose="05000000000000000000" pitchFamily="2" charset="2"/>
              </a:rPr>
              <a:t></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Trích</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dẫn</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gián</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err="1">
                <a:solidFill>
                  <a:schemeClr val="bg1"/>
                </a:solidFill>
                <a:latin typeface="Cambria" pitchFamily="18" charset="0"/>
                <a:ea typeface="Cambria" pitchFamily="18" charset="0"/>
                <a:cs typeface="Times New Roman" panose="02020603050405020304" pitchFamily="18" charset="0"/>
              </a:rPr>
              <a:t>tiếp</a:t>
            </a:r>
            <a:r>
              <a:rPr lang="en-US" sz="2000" b="1" smtClean="0">
                <a:solidFill>
                  <a:schemeClr val="bg1"/>
                </a:solidFill>
                <a:latin typeface="Cambria" pitchFamily="18" charset="0"/>
                <a:ea typeface="Cambria" pitchFamily="18" charset="0"/>
                <a:cs typeface="Times New Roman" panose="02020603050405020304" pitchFamily="18" charset="0"/>
              </a:rPr>
              <a:t>.</a:t>
            </a:r>
            <a:endParaRPr lang="en-US" sz="2000" b="1" dirty="0">
              <a:solidFill>
                <a:schemeClr val="bg1"/>
              </a:solidFill>
              <a:latin typeface="Cambria" pitchFamily="18" charset="0"/>
              <a:ea typeface="Cambria" pitchFamily="18" charset="0"/>
              <a:cs typeface="Times New Roman" panose="02020603050405020304" pitchFamily="18" charset="0"/>
            </a:endParaRPr>
          </a:p>
        </p:txBody>
      </p:sp>
      <p:sp>
        <p:nvSpPr>
          <p:cNvPr id="93" name="TextBox 92">
            <a:extLst>
              <a:ext uri="{FF2B5EF4-FFF2-40B4-BE49-F238E27FC236}">
                <a16:creationId xmlns:a16="http://schemas.microsoft.com/office/drawing/2014/main" xmlns="" id="{F7B70E93-8A66-D339-1541-BB4309A511D2}"/>
              </a:ext>
            </a:extLst>
          </p:cNvPr>
          <p:cNvSpPr txBox="1"/>
          <p:nvPr/>
        </p:nvSpPr>
        <p:spPr>
          <a:xfrm>
            <a:off x="4072773" y="3478155"/>
            <a:ext cx="4797773" cy="1477328"/>
          </a:xfrm>
          <a:prstGeom prst="rect">
            <a:avLst/>
          </a:prstGeom>
          <a:noFill/>
        </p:spPr>
        <p:txBody>
          <a:bodyPr wrap="square">
            <a:spAutoFit/>
          </a:bodyPr>
          <a:lstStyle/>
          <a:p>
            <a:pPr lvl="0">
              <a:lnSpc>
                <a:spcPct val="150000"/>
              </a:lnSpc>
            </a:pPr>
            <a:r>
              <a:rPr lang="en-US" sz="2000" dirty="0">
                <a:solidFill>
                  <a:schemeClr val="bg1"/>
                </a:solidFill>
                <a:latin typeface="Cambria" pitchFamily="18" charset="0"/>
                <a:ea typeface="Cambria" pitchFamily="18" charset="0"/>
                <a:cs typeface="Times New Roman" panose="02020603050405020304" pitchFamily="18" charset="0"/>
              </a:rPr>
              <a:t>“</a:t>
            </a:r>
            <a:r>
              <a:rPr lang="en-US" sz="2000" i="1" dirty="0" err="1">
                <a:solidFill>
                  <a:schemeClr val="bg1"/>
                </a:solidFill>
                <a:latin typeface="Cambria" pitchFamily="18" charset="0"/>
                <a:ea typeface="Cambria" pitchFamily="18" charset="0"/>
                <a:cs typeface="Times New Roman" panose="02020603050405020304" pitchFamily="18" charset="0"/>
              </a:rPr>
              <a:t>Có</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lẽ</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chỉ</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trong</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bối</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cảnh</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hiện</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tại</a:t>
            </a:r>
            <a:r>
              <a:rPr lang="en-US" sz="2000" i="1" dirty="0">
                <a:solidFill>
                  <a:schemeClr val="bg1"/>
                </a:solidFill>
                <a:latin typeface="Cambria" pitchFamily="18" charset="0"/>
                <a:ea typeface="Cambria" pitchFamily="18" charset="0"/>
                <a:cs typeface="Times New Roman" panose="02020603050405020304" pitchFamily="18" charset="0"/>
              </a:rPr>
              <a:t> ... </a:t>
            </a:r>
            <a:r>
              <a:rPr lang="en-US" sz="2000" i="1" dirty="0" err="1">
                <a:solidFill>
                  <a:schemeClr val="bg1"/>
                </a:solidFill>
                <a:latin typeface="Cambria" pitchFamily="18" charset="0"/>
                <a:ea typeface="Cambria" pitchFamily="18" charset="0"/>
                <a:cs typeface="Times New Roman" panose="02020603050405020304" pitchFamily="18" charset="0"/>
              </a:rPr>
              <a:t>điện</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ảnh</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quốc</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tế</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của</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giới</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i="1" dirty="0" err="1">
                <a:solidFill>
                  <a:schemeClr val="bg1"/>
                </a:solidFill>
                <a:latin typeface="Cambria" pitchFamily="18" charset="0"/>
                <a:ea typeface="Cambria" pitchFamily="18" charset="0"/>
                <a:cs typeface="Times New Roman" panose="02020603050405020304" pitchFamily="18" charset="0"/>
              </a:rPr>
              <a:t>trẻ</a:t>
            </a:r>
            <a:r>
              <a:rPr lang="en-US" sz="2000" i="1" dirty="0">
                <a:solidFill>
                  <a:schemeClr val="bg1"/>
                </a:solidFill>
                <a:latin typeface="Cambria" pitchFamily="18" charset="0"/>
                <a:ea typeface="Cambria" pitchFamily="18" charset="0"/>
                <a:cs typeface="Times New Roman" panose="02020603050405020304" pitchFamily="18" charset="0"/>
              </a:rPr>
              <a:t>...” </a:t>
            </a:r>
            <a:r>
              <a:rPr lang="en-US" sz="2000" dirty="0">
                <a:solidFill>
                  <a:schemeClr val="bg1"/>
                </a:solidFill>
                <a:latin typeface="Cambria" pitchFamily="18" charset="0"/>
                <a:ea typeface="Cambria" pitchFamily="18" charset="0"/>
                <a:cs typeface="Times New Roman" panose="02020603050405020304" pitchFamily="18" charset="0"/>
              </a:rPr>
              <a:t>(</a:t>
            </a:r>
            <a:r>
              <a:rPr lang="en-US" sz="2000" dirty="0" err="1">
                <a:solidFill>
                  <a:schemeClr val="bg1"/>
                </a:solidFill>
                <a:latin typeface="Cambria" pitchFamily="18" charset="0"/>
                <a:ea typeface="Cambria" pitchFamily="18" charset="0"/>
                <a:cs typeface="Times New Roman" panose="02020603050405020304" pitchFamily="18" charset="0"/>
              </a:rPr>
              <a:t>Nguyễn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Thị</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Phương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Châm</a:t>
            </a:r>
            <a:r>
              <a:rPr lang="en-US" sz="2000" dirty="0">
                <a:solidFill>
                  <a:schemeClr val="bg1"/>
                </a:solidFill>
                <a:latin typeface="Cambria" pitchFamily="18" charset="0"/>
                <a:ea typeface="Cambria" pitchFamily="18" charset="0"/>
                <a:cs typeface="Times New Roman" panose="02020603050405020304" pitchFamily="18" charset="0"/>
              </a:rPr>
              <a:t>, 2013) </a:t>
            </a:r>
            <a:r>
              <a:rPr lang="en-US" sz="2000" dirty="0">
                <a:solidFill>
                  <a:schemeClr val="bg1"/>
                </a:solidFill>
                <a:latin typeface="Cambria" pitchFamily="18" charset="0"/>
                <a:ea typeface="Cambria" pitchFamily="18" charset="0"/>
                <a:cs typeface="Times New Roman" panose="02020603050405020304" pitchFamily="18" charset="0"/>
                <a:sym typeface="Wingdings" panose="05000000000000000000" pitchFamily="2" charset="2"/>
              </a:rPr>
              <a:t></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Trích</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dẫn</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trực</a:t>
            </a:r>
            <a:r>
              <a:rPr lang="en-US" sz="2000" b="1" dirty="0">
                <a:solidFill>
                  <a:schemeClr val="bg1"/>
                </a:solidFill>
                <a:latin typeface="Cambria" pitchFamily="18" charset="0"/>
                <a:ea typeface="Cambria" pitchFamily="18" charset="0"/>
                <a:cs typeface="Times New Roman" panose="02020603050405020304" pitchFamily="18" charset="0"/>
              </a:rPr>
              <a:t> </a:t>
            </a:r>
            <a:r>
              <a:rPr lang="en-US" sz="2000" b="1" dirty="0" err="1">
                <a:solidFill>
                  <a:schemeClr val="bg1"/>
                </a:solidFill>
                <a:latin typeface="Cambria" pitchFamily="18" charset="0"/>
                <a:ea typeface="Cambria" pitchFamily="18" charset="0"/>
                <a:cs typeface="Times New Roman" panose="02020603050405020304" pitchFamily="18" charset="0"/>
              </a:rPr>
              <a:t>tiếp</a:t>
            </a:r>
            <a:r>
              <a:rPr lang="en-US" sz="2000" b="1" dirty="0">
                <a:solidFill>
                  <a:schemeClr val="bg1"/>
                </a:solidFill>
                <a:latin typeface="Cambria" pitchFamily="18" charset="0"/>
                <a:ea typeface="Cambria" pitchFamily="18" charset="0"/>
                <a:cs typeface="Times New Roman" panose="02020603050405020304" pitchFamily="18" charset="0"/>
              </a:rPr>
              <a:t>.</a:t>
            </a:r>
          </a:p>
        </p:txBody>
      </p:sp>
    </p:spTree>
    <p:extLst>
      <p:ext uri="{BB962C8B-B14F-4D97-AF65-F5344CB8AC3E}">
        <p14:creationId xmlns:p14="http://schemas.microsoft.com/office/powerpoint/2010/main" val="98696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fill="hold"/>
                                        <p:tgtEl>
                                          <p:spTgt spid="91"/>
                                        </p:tgtEl>
                                        <p:attrNameLst>
                                          <p:attrName>ppt_x</p:attrName>
                                        </p:attrNameLst>
                                      </p:cBhvr>
                                      <p:tavLst>
                                        <p:tav tm="0">
                                          <p:val>
                                            <p:strVal val="#ppt_x"/>
                                          </p:val>
                                        </p:tav>
                                        <p:tav tm="100000">
                                          <p:val>
                                            <p:strVal val="#ppt_x"/>
                                          </p:val>
                                        </p:tav>
                                      </p:tavLst>
                                    </p:anim>
                                    <p:anim calcmode="lin" valueType="num">
                                      <p:cBhvr additive="base">
                                        <p:cTn id="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fade">
                                      <p:cBhvr>
                                        <p:cTn id="13" dur="500"/>
                                        <p:tgtEl>
                                          <p:spTgt spid="9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3"/>
                                        </p:tgtEl>
                                        <p:attrNameLst>
                                          <p:attrName>style.visibility</p:attrName>
                                        </p:attrNameLst>
                                      </p:cBhvr>
                                      <p:to>
                                        <p:strVal val="visible"/>
                                      </p:to>
                                    </p:set>
                                    <p:animEffect transition="in" filter="fade">
                                      <p:cBhvr>
                                        <p:cTn id="18"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p:bldP spid="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144890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2. Quan sát những phương tiện phi ngôn ngữ được sử dụng trong văn bản Sơn Đoòng – thế giới chỉ có một, Đồ gốm gia dụng của người Việt và thực hiện các yêu cầu sau:</a:t>
            </a:r>
          </a:p>
        </p:txBody>
      </p:sp>
      <p:grpSp>
        <p:nvGrpSpPr>
          <p:cNvPr id="90" name="Group 89">
            <a:extLst>
              <a:ext uri="{FF2B5EF4-FFF2-40B4-BE49-F238E27FC236}">
                <a16:creationId xmlns:a16="http://schemas.microsoft.com/office/drawing/2014/main" xmlns="" id="{81BDFB9F-49DA-4009-A127-0D10E13A9901}"/>
              </a:ext>
            </a:extLst>
          </p:cNvPr>
          <p:cNvGrpSpPr/>
          <p:nvPr/>
        </p:nvGrpSpPr>
        <p:grpSpPr>
          <a:xfrm rot="397643" flipH="1">
            <a:off x="6663504" y="1051103"/>
            <a:ext cx="1075741" cy="1219105"/>
            <a:chOff x="5365048" y="479821"/>
            <a:chExt cx="8036930" cy="9108010"/>
          </a:xfrm>
          <a:solidFill>
            <a:schemeClr val="bg1"/>
          </a:solidFill>
        </p:grpSpPr>
        <p:sp>
          <p:nvSpPr>
            <p:cNvPr id="99"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0"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1"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2"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3"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4"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5"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92" name="TextBox 91">
            <a:extLst>
              <a:ext uri="{FF2B5EF4-FFF2-40B4-BE49-F238E27FC236}">
                <a16:creationId xmlns:a16="http://schemas.microsoft.com/office/drawing/2014/main" xmlns="" id="{E8EF2720-15A1-D4D4-BAF6-FDD9F10F8073}"/>
              </a:ext>
            </a:extLst>
          </p:cNvPr>
          <p:cNvSpPr txBox="1"/>
          <p:nvPr/>
        </p:nvSpPr>
        <p:spPr>
          <a:xfrm>
            <a:off x="457200" y="1885950"/>
            <a:ext cx="7772400" cy="2708434"/>
          </a:xfrm>
          <a:prstGeom prst="rect">
            <a:avLst/>
          </a:prstGeom>
          <a:noFill/>
        </p:spPr>
        <p:txBody>
          <a:bodyPr wrap="square">
            <a:spAutoFit/>
          </a:bodyPr>
          <a:lstStyle/>
          <a:p>
            <a:pPr marL="30480" marR="30480" algn="just">
              <a:lnSpc>
                <a:spcPct val="150000"/>
              </a:lnSpc>
              <a:spcAft>
                <a:spcPts val="1200"/>
              </a:spcAft>
            </a:pPr>
            <a:r>
              <a:rPr lang="vi-VN" sz="2000" b="1" smtClean="0">
                <a:solidFill>
                  <a:schemeClr val="bg1"/>
                </a:solidFill>
                <a:latin typeface="Cambria" pitchFamily="18" charset="0"/>
                <a:ea typeface="Cambria" pitchFamily="18" charset="0"/>
                <a:cs typeface="Times New Roman" panose="02020603050405020304" pitchFamily="18" charset="0"/>
              </a:rPr>
              <a:t>a. Xác định loại phương tiện phi ngôn ngữ được sử dụng trong các văn bản trên. </a:t>
            </a:r>
          </a:p>
          <a:p>
            <a:pPr marL="30480" marR="30480" algn="just">
              <a:lnSpc>
                <a:spcPct val="150000"/>
              </a:lnSpc>
              <a:spcAft>
                <a:spcPts val="1200"/>
              </a:spcAft>
            </a:pPr>
            <a:r>
              <a:rPr lang="vi-VN" sz="2000" b="1" smtClean="0">
                <a:solidFill>
                  <a:schemeClr val="bg1"/>
                </a:solidFill>
                <a:latin typeface="Cambria" pitchFamily="18" charset="0"/>
                <a:ea typeface="Cambria" pitchFamily="18" charset="0"/>
                <a:cs typeface="Times New Roman" panose="02020603050405020304" pitchFamily="18" charset="0"/>
              </a:rPr>
              <a:t>b. Chỉ ra những điểm đáng lưu ý trong cách trình bày các phương tiện ấy.</a:t>
            </a:r>
          </a:p>
          <a:p>
            <a:pPr marL="30480" marR="30480" algn="just">
              <a:lnSpc>
                <a:spcPct val="150000"/>
              </a:lnSpc>
              <a:spcAft>
                <a:spcPts val="1200"/>
              </a:spcAft>
            </a:pPr>
            <a:r>
              <a:rPr lang="vi-VN" sz="2000" b="1" smtClean="0">
                <a:solidFill>
                  <a:schemeClr val="bg1"/>
                </a:solidFill>
                <a:latin typeface="Cambria" pitchFamily="18" charset="0"/>
                <a:ea typeface="Cambria" pitchFamily="18" charset="0"/>
                <a:cs typeface="Times New Roman" panose="02020603050405020304" pitchFamily="18" charset="0"/>
              </a:rPr>
              <a:t>c. Nếu tác dụng của từng loại phương tiện trong mỗi văn bản.</a:t>
            </a:r>
          </a:p>
        </p:txBody>
      </p:sp>
    </p:spTree>
    <p:extLst>
      <p:ext uri="{BB962C8B-B14F-4D97-AF65-F5344CB8AC3E}">
        <p14:creationId xmlns:p14="http://schemas.microsoft.com/office/powerpoint/2010/main" val="162717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75174" y="3189526"/>
            <a:ext cx="5813606" cy="1452869"/>
            <a:chOff x="811019" y="2065791"/>
            <a:chExt cx="5813606" cy="1452869"/>
          </a:xfrm>
        </p:grpSpPr>
        <p:grpSp>
          <p:nvGrpSpPr>
            <p:cNvPr id="30" name="Group 29">
              <a:extLst>
                <a:ext uri="{FF2B5EF4-FFF2-40B4-BE49-F238E27FC236}">
                  <a16:creationId xmlns:a16="http://schemas.microsoft.com/office/drawing/2014/main" xmlns="" id="{97EC6770-CD61-4C85-835C-747E53CE6616}"/>
                </a:ext>
              </a:extLst>
            </p:cNvPr>
            <p:cNvGrpSpPr/>
            <p:nvPr/>
          </p:nvGrpSpPr>
          <p:grpSpPr>
            <a:xfrm rot="8690698">
              <a:off x="2736243" y="2500248"/>
              <a:ext cx="181923" cy="1018412"/>
              <a:chOff x="1403648" y="3356992"/>
              <a:chExt cx="234910" cy="1315034"/>
            </a:xfrm>
            <a:solidFill>
              <a:schemeClr val="bg1"/>
            </a:solidFill>
          </p:grpSpPr>
          <p:sp>
            <p:nvSpPr>
              <p:cNvPr id="31" name="Rectangle 30">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2" name="Rectangle 31">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3" name="Rectangle 32">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4" name="Rectangle 33">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35" name="Group 34">
              <a:extLst>
                <a:ext uri="{FF2B5EF4-FFF2-40B4-BE49-F238E27FC236}">
                  <a16:creationId xmlns:a16="http://schemas.microsoft.com/office/drawing/2014/main" xmlns="" id="{4BE62FF6-A276-418C-BC40-B7B122DF95F2}"/>
                </a:ext>
              </a:extLst>
            </p:cNvPr>
            <p:cNvGrpSpPr/>
            <p:nvPr/>
          </p:nvGrpSpPr>
          <p:grpSpPr>
            <a:xfrm rot="3245569">
              <a:off x="3748826" y="2012224"/>
              <a:ext cx="181924" cy="1553606"/>
              <a:chOff x="1405139" y="2657468"/>
              <a:chExt cx="234911" cy="2014559"/>
            </a:xfrm>
            <a:solidFill>
              <a:schemeClr val="bg1"/>
            </a:solidFill>
          </p:grpSpPr>
          <p:sp>
            <p:nvSpPr>
              <p:cNvPr id="36" name="Rectangle 35">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7" name="Rectangle 36">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8" name="Rectangle 37">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9" name="Rectangle 38">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0" name="Rectangle 39">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1" name="Rectangle 40">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42" name="Group 41">
              <a:extLst>
                <a:ext uri="{FF2B5EF4-FFF2-40B4-BE49-F238E27FC236}">
                  <a16:creationId xmlns:a16="http://schemas.microsoft.com/office/drawing/2014/main" xmlns="" id="{EF8A1537-E8FD-401D-8441-503937E110BB}"/>
                </a:ext>
              </a:extLst>
            </p:cNvPr>
            <p:cNvGrpSpPr/>
            <p:nvPr/>
          </p:nvGrpSpPr>
          <p:grpSpPr>
            <a:xfrm rot="3195195">
              <a:off x="5749542" y="1539146"/>
              <a:ext cx="184456" cy="1565710"/>
              <a:chOff x="1401868" y="2996954"/>
              <a:chExt cx="238180" cy="2030254"/>
            </a:xfrm>
            <a:solidFill>
              <a:schemeClr val="bg1"/>
            </a:solidFill>
          </p:grpSpPr>
          <p:sp>
            <p:nvSpPr>
              <p:cNvPr id="43" name="Rectangle 42">
                <a:extLst>
                  <a:ext uri="{FF2B5EF4-FFF2-40B4-BE49-F238E27FC236}">
                    <a16:creationId xmlns:a16="http://schemas.microsoft.com/office/drawing/2014/main" xmlns="" id="{317312C8-5AE4-4FAA-A7DF-CE6833BC8DD0}"/>
                  </a:ext>
                </a:extLst>
              </p:cNvPr>
              <p:cNvSpPr/>
              <p:nvPr/>
            </p:nvSpPr>
            <p:spPr>
              <a:xfrm>
                <a:off x="1405136" y="443711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4" name="Rectangle 43">
                <a:extLst>
                  <a:ext uri="{FF2B5EF4-FFF2-40B4-BE49-F238E27FC236}">
                    <a16:creationId xmlns:a16="http://schemas.microsoft.com/office/drawing/2014/main" xmlns="" id="{404A8A7F-7F22-4007-80E1-2CF25F3C100D}"/>
                  </a:ext>
                </a:extLst>
              </p:cNvPr>
              <p:cNvSpPr/>
              <p:nvPr/>
            </p:nvSpPr>
            <p:spPr>
              <a:xfrm>
                <a:off x="1405136" y="407707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5" name="Rectangle 44">
                <a:extLst>
                  <a:ext uri="{FF2B5EF4-FFF2-40B4-BE49-F238E27FC236}">
                    <a16:creationId xmlns:a16="http://schemas.microsoft.com/office/drawing/2014/main" xmlns="" id="{42F959BA-D50E-4F9D-864C-1810FFE05E96}"/>
                  </a:ext>
                </a:extLst>
              </p:cNvPr>
              <p:cNvSpPr/>
              <p:nvPr/>
            </p:nvSpPr>
            <p:spPr>
              <a:xfrm>
                <a:off x="1405137" y="371703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6" name="Rectangle 45">
                <a:extLst>
                  <a:ext uri="{FF2B5EF4-FFF2-40B4-BE49-F238E27FC236}">
                    <a16:creationId xmlns:a16="http://schemas.microsoft.com/office/drawing/2014/main" xmlns="" id="{826F540A-80B2-4EF7-B7EA-BCCCDCC13C2A}"/>
                  </a:ext>
                </a:extLst>
              </p:cNvPr>
              <p:cNvSpPr/>
              <p:nvPr/>
            </p:nvSpPr>
            <p:spPr>
              <a:xfrm>
                <a:off x="1405138" y="335699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7" name="Rectangle 46">
                <a:extLst>
                  <a:ext uri="{FF2B5EF4-FFF2-40B4-BE49-F238E27FC236}">
                    <a16:creationId xmlns:a16="http://schemas.microsoft.com/office/drawing/2014/main" xmlns="" id="{E3BE6A63-32B8-49F7-A4B7-8D132879D5F7}"/>
                  </a:ext>
                </a:extLst>
              </p:cNvPr>
              <p:cNvSpPr/>
              <p:nvPr/>
            </p:nvSpPr>
            <p:spPr>
              <a:xfrm>
                <a:off x="1405137" y="2996954"/>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9" name="Rectangle 39">
                <a:extLst>
                  <a:ext uri="{FF2B5EF4-FFF2-40B4-BE49-F238E27FC236}">
                    <a16:creationId xmlns:a16="http://schemas.microsoft.com/office/drawing/2014/main" xmlns="" id="{B4983708-49F0-4018-AF1B-8AD04C87A3CD}"/>
                  </a:ext>
                </a:extLst>
              </p:cNvPr>
              <p:cNvSpPr/>
              <p:nvPr/>
            </p:nvSpPr>
            <p:spPr>
              <a:xfrm>
                <a:off x="1401868" y="479229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65" name="Group 31">
              <a:extLst>
                <a:ext uri="{FF2B5EF4-FFF2-40B4-BE49-F238E27FC236}">
                  <a16:creationId xmlns:a16="http://schemas.microsoft.com/office/drawing/2014/main" xmlns="" id="{D83D00FD-AC5D-49C9-A69A-A139E062F7E4}"/>
                </a:ext>
              </a:extLst>
            </p:cNvPr>
            <p:cNvGrpSpPr/>
            <p:nvPr/>
          </p:nvGrpSpPr>
          <p:grpSpPr>
            <a:xfrm rot="3362377">
              <a:off x="1617780" y="2367638"/>
              <a:ext cx="181923" cy="1795445"/>
              <a:chOff x="1405139" y="2657470"/>
              <a:chExt cx="234910" cy="2328151"/>
            </a:xfrm>
            <a:solidFill>
              <a:schemeClr val="bg1"/>
            </a:solidFill>
          </p:grpSpPr>
          <p:sp>
            <p:nvSpPr>
              <p:cNvPr id="66"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7"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8"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9"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0"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1"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7"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72" name="Group 31">
              <a:extLst>
                <a:ext uri="{FF2B5EF4-FFF2-40B4-BE49-F238E27FC236}">
                  <a16:creationId xmlns:a16="http://schemas.microsoft.com/office/drawing/2014/main" xmlns="" id="{0AF9C9F7-45A0-4250-A94B-CC135758F875}"/>
                </a:ext>
              </a:extLst>
            </p:cNvPr>
            <p:cNvGrpSpPr/>
            <p:nvPr/>
          </p:nvGrpSpPr>
          <p:grpSpPr>
            <a:xfrm rot="19381873">
              <a:off x="4751692" y="2065791"/>
              <a:ext cx="181923" cy="1002490"/>
              <a:chOff x="1405139" y="2657468"/>
              <a:chExt cx="234910" cy="1294475"/>
            </a:xfrm>
            <a:solidFill>
              <a:schemeClr val="bg1"/>
            </a:solidFill>
          </p:grpSpPr>
          <p:sp>
            <p:nvSpPr>
              <p:cNvPr id="73" name="Rectangle 34">
                <a:extLst>
                  <a:ext uri="{FF2B5EF4-FFF2-40B4-BE49-F238E27FC236}">
                    <a16:creationId xmlns:a16="http://schemas.microsoft.com/office/drawing/2014/main" xmlns="" id="{05E90907-D6FB-4FEB-A1BC-113FB359045C}"/>
                  </a:ext>
                </a:extLst>
              </p:cNvPr>
              <p:cNvSpPr/>
              <p:nvPr/>
            </p:nvSpPr>
            <p:spPr>
              <a:xfrm>
                <a:off x="1405139" y="3717033"/>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4" name="Rectangle 35">
                <a:extLst>
                  <a:ext uri="{FF2B5EF4-FFF2-40B4-BE49-F238E27FC236}">
                    <a16:creationId xmlns:a16="http://schemas.microsoft.com/office/drawing/2014/main" xmlns="" id="{91DD166C-A30A-4D8E-ACD4-B8D0BCAA31C3}"/>
                  </a:ext>
                </a:extLst>
              </p:cNvPr>
              <p:cNvSpPr/>
              <p:nvPr/>
            </p:nvSpPr>
            <p:spPr>
              <a:xfrm>
                <a:off x="1405139" y="3356993"/>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5" name="Rectangle 36">
                <a:extLst>
                  <a:ext uri="{FF2B5EF4-FFF2-40B4-BE49-F238E27FC236}">
                    <a16:creationId xmlns:a16="http://schemas.microsoft.com/office/drawing/2014/main" xmlns="" id="{127C46BB-4614-4114-BA55-8809066F0FB1}"/>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6" name="Rectangle 37">
                <a:extLst>
                  <a:ext uri="{FF2B5EF4-FFF2-40B4-BE49-F238E27FC236}">
                    <a16:creationId xmlns:a16="http://schemas.microsoft.com/office/drawing/2014/main" xmlns="" id="{FA9E9106-BBA0-464B-AEEF-8445164A2247}"/>
                  </a:ext>
                </a:extLst>
              </p:cNvPr>
              <p:cNvSpPr/>
              <p:nvPr/>
            </p:nvSpPr>
            <p:spPr>
              <a:xfrm>
                <a:off x="1405139" y="2657468"/>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
        <p:nvSpPr>
          <p:cNvPr id="92" name="TextBox 91">
            <a:extLst>
              <a:ext uri="{FF2B5EF4-FFF2-40B4-BE49-F238E27FC236}">
                <a16:creationId xmlns:a16="http://schemas.microsoft.com/office/drawing/2014/main" xmlns="" id="{E8EF2720-15A1-D4D4-BAF6-FDD9F10F8073}"/>
              </a:ext>
            </a:extLst>
          </p:cNvPr>
          <p:cNvSpPr txBox="1"/>
          <p:nvPr/>
        </p:nvSpPr>
        <p:spPr>
          <a:xfrm>
            <a:off x="398853" y="1784764"/>
            <a:ext cx="4475985" cy="1938992"/>
          </a:xfrm>
          <a:prstGeom prst="rect">
            <a:avLst/>
          </a:prstGeom>
          <a:noFill/>
        </p:spPr>
        <p:txBody>
          <a:bodyPr wrap="square">
            <a:spAutoFit/>
          </a:bodyPr>
          <a:lstStyle/>
          <a:p>
            <a:pPr algn="just">
              <a:lnSpc>
                <a:spcPct val="150000"/>
              </a:lnSpc>
            </a:pPr>
            <a:r>
              <a:rPr lang="en-US" sz="2000" smtClean="0">
                <a:solidFill>
                  <a:schemeClr val="bg1"/>
                </a:solidFill>
                <a:latin typeface="Cambria" pitchFamily="18" charset="0"/>
                <a:ea typeface="Cambria" pitchFamily="18" charset="0"/>
                <a:cs typeface="Times New Roman" panose="02020603050405020304" pitchFamily="18" charset="0"/>
              </a:rPr>
              <a:t>a. </a:t>
            </a:r>
            <a:r>
              <a:rPr lang="en-US" sz="2000" b="1" smtClean="0">
                <a:solidFill>
                  <a:schemeClr val="bg1"/>
                </a:solidFill>
                <a:latin typeface="Cambria" pitchFamily="18" charset="0"/>
                <a:ea typeface="Cambria" pitchFamily="18" charset="0"/>
                <a:cs typeface="Times New Roman" panose="02020603050405020304" pitchFamily="18" charset="0"/>
              </a:rPr>
              <a:t>Loại phương tiện phi ngôn ngữ </a:t>
            </a:r>
            <a:r>
              <a:rPr lang="en-US" sz="2000" smtClean="0">
                <a:solidFill>
                  <a:schemeClr val="bg1"/>
                </a:solidFill>
                <a:latin typeface="Cambria" pitchFamily="18" charset="0"/>
                <a:ea typeface="Cambria" pitchFamily="18" charset="0"/>
                <a:cs typeface="Times New Roman" panose="02020603050405020304" pitchFamily="18" charset="0"/>
              </a:rPr>
              <a:t>được sử dụng trong VB Sơn Đoòng – thế giới chỉ có một và Đồ gốm gia dụng của người Việt là </a:t>
            </a:r>
            <a:r>
              <a:rPr lang="en-US" sz="2000" b="1" smtClean="0">
                <a:solidFill>
                  <a:schemeClr val="bg1"/>
                </a:solidFill>
                <a:latin typeface="Cambria" pitchFamily="18" charset="0"/>
                <a:ea typeface="Cambria" pitchFamily="18" charset="0"/>
                <a:cs typeface="Times New Roman" panose="02020603050405020304" pitchFamily="18" charset="0"/>
              </a:rPr>
              <a:t>sơ đồ, hình ảnh. </a:t>
            </a:r>
            <a:endParaRPr lang="en-US" sz="2000" b="1" dirty="0">
              <a:solidFill>
                <a:schemeClr val="bg1"/>
              </a:solidFill>
              <a:latin typeface="Cambria" pitchFamily="18" charset="0"/>
              <a:ea typeface="Cambria" pitchFamily="18" charset="0"/>
              <a:cs typeface="Times New Roman" panose="02020603050405020304" pitchFamily="18" charset="0"/>
            </a:endParaRPr>
          </a:p>
        </p:txBody>
      </p:sp>
      <p:sp>
        <p:nvSpPr>
          <p:cNvPr id="48"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144890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2. Quan sát những phương tiện phi ngôn ngữ được sử dụng trong văn bản Sơn Đoòng – thế giới chỉ có một, Đồ gốm gia dụng của người Việt và thực hiện các yêu cầu sau:</a:t>
            </a:r>
          </a:p>
        </p:txBody>
      </p:sp>
      <p:grpSp>
        <p:nvGrpSpPr>
          <p:cNvPr id="50" name="Group 49">
            <a:extLst>
              <a:ext uri="{FF2B5EF4-FFF2-40B4-BE49-F238E27FC236}">
                <a16:creationId xmlns:a16="http://schemas.microsoft.com/office/drawing/2014/main" xmlns="" id="{81BDFB9F-49DA-4009-A127-0D10E13A9901}"/>
              </a:ext>
            </a:extLst>
          </p:cNvPr>
          <p:cNvGrpSpPr/>
          <p:nvPr/>
        </p:nvGrpSpPr>
        <p:grpSpPr>
          <a:xfrm rot="397643" flipH="1">
            <a:off x="6663504" y="1051103"/>
            <a:ext cx="1075741" cy="1219105"/>
            <a:chOff x="5365048" y="479821"/>
            <a:chExt cx="8036930" cy="9108010"/>
          </a:xfrm>
          <a:solidFill>
            <a:schemeClr val="bg1"/>
          </a:solidFill>
        </p:grpSpPr>
        <p:sp>
          <p:nvSpPr>
            <p:cNvPr id="51"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2"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3"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4"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5"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6"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7"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Tree>
    <p:extLst>
      <p:ext uri="{BB962C8B-B14F-4D97-AF65-F5344CB8AC3E}">
        <p14:creationId xmlns:p14="http://schemas.microsoft.com/office/powerpoint/2010/main" val="307683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19579" y="1845315"/>
            <a:ext cx="5813606" cy="1452869"/>
            <a:chOff x="811019" y="2065791"/>
            <a:chExt cx="5813606" cy="1452869"/>
          </a:xfrm>
        </p:grpSpPr>
        <p:grpSp>
          <p:nvGrpSpPr>
            <p:cNvPr id="30" name="Group 29">
              <a:extLst>
                <a:ext uri="{FF2B5EF4-FFF2-40B4-BE49-F238E27FC236}">
                  <a16:creationId xmlns:a16="http://schemas.microsoft.com/office/drawing/2014/main" xmlns="" id="{97EC6770-CD61-4C85-835C-747E53CE6616}"/>
                </a:ext>
              </a:extLst>
            </p:cNvPr>
            <p:cNvGrpSpPr/>
            <p:nvPr/>
          </p:nvGrpSpPr>
          <p:grpSpPr>
            <a:xfrm rot="8690698">
              <a:off x="2736243" y="2500248"/>
              <a:ext cx="181923" cy="1018412"/>
              <a:chOff x="1403648" y="3356992"/>
              <a:chExt cx="234910" cy="1315034"/>
            </a:xfrm>
            <a:solidFill>
              <a:schemeClr val="bg1"/>
            </a:solidFill>
          </p:grpSpPr>
          <p:sp>
            <p:nvSpPr>
              <p:cNvPr id="31" name="Rectangle 30">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2" name="Rectangle 31">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3" name="Rectangle 32">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4" name="Rectangle 33">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35" name="Group 34">
              <a:extLst>
                <a:ext uri="{FF2B5EF4-FFF2-40B4-BE49-F238E27FC236}">
                  <a16:creationId xmlns:a16="http://schemas.microsoft.com/office/drawing/2014/main" xmlns="" id="{4BE62FF6-A276-418C-BC40-B7B122DF95F2}"/>
                </a:ext>
              </a:extLst>
            </p:cNvPr>
            <p:cNvGrpSpPr/>
            <p:nvPr/>
          </p:nvGrpSpPr>
          <p:grpSpPr>
            <a:xfrm rot="3245569">
              <a:off x="3748826" y="2012224"/>
              <a:ext cx="181924" cy="1553606"/>
              <a:chOff x="1405139" y="2657468"/>
              <a:chExt cx="234911" cy="2014559"/>
            </a:xfrm>
            <a:solidFill>
              <a:schemeClr val="bg1"/>
            </a:solidFill>
          </p:grpSpPr>
          <p:sp>
            <p:nvSpPr>
              <p:cNvPr id="36" name="Rectangle 35">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7" name="Rectangle 36">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8" name="Rectangle 37">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9" name="Rectangle 38">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0" name="Rectangle 39">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1" name="Rectangle 40">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42" name="Group 41">
              <a:extLst>
                <a:ext uri="{FF2B5EF4-FFF2-40B4-BE49-F238E27FC236}">
                  <a16:creationId xmlns:a16="http://schemas.microsoft.com/office/drawing/2014/main" xmlns="" id="{EF8A1537-E8FD-401D-8441-503937E110BB}"/>
                </a:ext>
              </a:extLst>
            </p:cNvPr>
            <p:cNvGrpSpPr/>
            <p:nvPr/>
          </p:nvGrpSpPr>
          <p:grpSpPr>
            <a:xfrm rot="3195195">
              <a:off x="5749542" y="1539146"/>
              <a:ext cx="184456" cy="1565710"/>
              <a:chOff x="1401868" y="2996954"/>
              <a:chExt cx="238180" cy="2030254"/>
            </a:xfrm>
            <a:solidFill>
              <a:schemeClr val="bg1"/>
            </a:solidFill>
          </p:grpSpPr>
          <p:sp>
            <p:nvSpPr>
              <p:cNvPr id="43" name="Rectangle 42">
                <a:extLst>
                  <a:ext uri="{FF2B5EF4-FFF2-40B4-BE49-F238E27FC236}">
                    <a16:creationId xmlns:a16="http://schemas.microsoft.com/office/drawing/2014/main" xmlns="" id="{317312C8-5AE4-4FAA-A7DF-CE6833BC8DD0}"/>
                  </a:ext>
                </a:extLst>
              </p:cNvPr>
              <p:cNvSpPr/>
              <p:nvPr/>
            </p:nvSpPr>
            <p:spPr>
              <a:xfrm>
                <a:off x="1405136" y="443711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4" name="Rectangle 43">
                <a:extLst>
                  <a:ext uri="{FF2B5EF4-FFF2-40B4-BE49-F238E27FC236}">
                    <a16:creationId xmlns:a16="http://schemas.microsoft.com/office/drawing/2014/main" xmlns="" id="{404A8A7F-7F22-4007-80E1-2CF25F3C100D}"/>
                  </a:ext>
                </a:extLst>
              </p:cNvPr>
              <p:cNvSpPr/>
              <p:nvPr/>
            </p:nvSpPr>
            <p:spPr>
              <a:xfrm>
                <a:off x="1405136" y="407707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5" name="Rectangle 44">
                <a:extLst>
                  <a:ext uri="{FF2B5EF4-FFF2-40B4-BE49-F238E27FC236}">
                    <a16:creationId xmlns:a16="http://schemas.microsoft.com/office/drawing/2014/main" xmlns="" id="{42F959BA-D50E-4F9D-864C-1810FFE05E96}"/>
                  </a:ext>
                </a:extLst>
              </p:cNvPr>
              <p:cNvSpPr/>
              <p:nvPr/>
            </p:nvSpPr>
            <p:spPr>
              <a:xfrm>
                <a:off x="1405137" y="371703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6" name="Rectangle 45">
                <a:extLst>
                  <a:ext uri="{FF2B5EF4-FFF2-40B4-BE49-F238E27FC236}">
                    <a16:creationId xmlns:a16="http://schemas.microsoft.com/office/drawing/2014/main" xmlns="" id="{826F540A-80B2-4EF7-B7EA-BCCCDCC13C2A}"/>
                  </a:ext>
                </a:extLst>
              </p:cNvPr>
              <p:cNvSpPr/>
              <p:nvPr/>
            </p:nvSpPr>
            <p:spPr>
              <a:xfrm>
                <a:off x="1405138" y="335699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7" name="Rectangle 46">
                <a:extLst>
                  <a:ext uri="{FF2B5EF4-FFF2-40B4-BE49-F238E27FC236}">
                    <a16:creationId xmlns:a16="http://schemas.microsoft.com/office/drawing/2014/main" xmlns="" id="{E3BE6A63-32B8-49F7-A4B7-8D132879D5F7}"/>
                  </a:ext>
                </a:extLst>
              </p:cNvPr>
              <p:cNvSpPr/>
              <p:nvPr/>
            </p:nvSpPr>
            <p:spPr>
              <a:xfrm>
                <a:off x="1405137" y="2996954"/>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9" name="Rectangle 39">
                <a:extLst>
                  <a:ext uri="{FF2B5EF4-FFF2-40B4-BE49-F238E27FC236}">
                    <a16:creationId xmlns:a16="http://schemas.microsoft.com/office/drawing/2014/main" xmlns="" id="{B4983708-49F0-4018-AF1B-8AD04C87A3CD}"/>
                  </a:ext>
                </a:extLst>
              </p:cNvPr>
              <p:cNvSpPr/>
              <p:nvPr/>
            </p:nvSpPr>
            <p:spPr>
              <a:xfrm>
                <a:off x="1401868" y="479229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65" name="Group 31">
              <a:extLst>
                <a:ext uri="{FF2B5EF4-FFF2-40B4-BE49-F238E27FC236}">
                  <a16:creationId xmlns:a16="http://schemas.microsoft.com/office/drawing/2014/main" xmlns="" id="{D83D00FD-AC5D-49C9-A69A-A139E062F7E4}"/>
                </a:ext>
              </a:extLst>
            </p:cNvPr>
            <p:cNvGrpSpPr/>
            <p:nvPr/>
          </p:nvGrpSpPr>
          <p:grpSpPr>
            <a:xfrm rot="3362377">
              <a:off x="1617780" y="2367638"/>
              <a:ext cx="181923" cy="1795445"/>
              <a:chOff x="1405139" y="2657470"/>
              <a:chExt cx="234910" cy="2328151"/>
            </a:xfrm>
            <a:solidFill>
              <a:schemeClr val="bg1"/>
            </a:solidFill>
          </p:grpSpPr>
          <p:sp>
            <p:nvSpPr>
              <p:cNvPr id="66"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7"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8"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9"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0"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1"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7"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72" name="Group 31">
              <a:extLst>
                <a:ext uri="{FF2B5EF4-FFF2-40B4-BE49-F238E27FC236}">
                  <a16:creationId xmlns:a16="http://schemas.microsoft.com/office/drawing/2014/main" xmlns="" id="{0AF9C9F7-45A0-4250-A94B-CC135758F875}"/>
                </a:ext>
              </a:extLst>
            </p:cNvPr>
            <p:cNvGrpSpPr/>
            <p:nvPr/>
          </p:nvGrpSpPr>
          <p:grpSpPr>
            <a:xfrm rot="19381873">
              <a:off x="4751692" y="2065791"/>
              <a:ext cx="181923" cy="1002490"/>
              <a:chOff x="1405139" y="2657468"/>
              <a:chExt cx="234910" cy="1294475"/>
            </a:xfrm>
            <a:solidFill>
              <a:schemeClr val="bg1"/>
            </a:solidFill>
          </p:grpSpPr>
          <p:sp>
            <p:nvSpPr>
              <p:cNvPr id="73" name="Rectangle 34">
                <a:extLst>
                  <a:ext uri="{FF2B5EF4-FFF2-40B4-BE49-F238E27FC236}">
                    <a16:creationId xmlns:a16="http://schemas.microsoft.com/office/drawing/2014/main" xmlns="" id="{05E90907-D6FB-4FEB-A1BC-113FB359045C}"/>
                  </a:ext>
                </a:extLst>
              </p:cNvPr>
              <p:cNvSpPr/>
              <p:nvPr/>
            </p:nvSpPr>
            <p:spPr>
              <a:xfrm>
                <a:off x="1405139" y="3717033"/>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4" name="Rectangle 35">
                <a:extLst>
                  <a:ext uri="{FF2B5EF4-FFF2-40B4-BE49-F238E27FC236}">
                    <a16:creationId xmlns:a16="http://schemas.microsoft.com/office/drawing/2014/main" xmlns="" id="{91DD166C-A30A-4D8E-ACD4-B8D0BCAA31C3}"/>
                  </a:ext>
                </a:extLst>
              </p:cNvPr>
              <p:cNvSpPr/>
              <p:nvPr/>
            </p:nvSpPr>
            <p:spPr>
              <a:xfrm>
                <a:off x="1405139" y="3356993"/>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5" name="Rectangle 36">
                <a:extLst>
                  <a:ext uri="{FF2B5EF4-FFF2-40B4-BE49-F238E27FC236}">
                    <a16:creationId xmlns:a16="http://schemas.microsoft.com/office/drawing/2014/main" xmlns="" id="{127C46BB-4614-4114-BA55-8809066F0FB1}"/>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6" name="Rectangle 37">
                <a:extLst>
                  <a:ext uri="{FF2B5EF4-FFF2-40B4-BE49-F238E27FC236}">
                    <a16:creationId xmlns:a16="http://schemas.microsoft.com/office/drawing/2014/main" xmlns="" id="{FA9E9106-BBA0-464B-AEEF-8445164A2247}"/>
                  </a:ext>
                </a:extLst>
              </p:cNvPr>
              <p:cNvSpPr/>
              <p:nvPr/>
            </p:nvSpPr>
            <p:spPr>
              <a:xfrm>
                <a:off x="1405139" y="2657468"/>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
        <p:nvSpPr>
          <p:cNvPr id="92" name="TextBox 91">
            <a:extLst>
              <a:ext uri="{FF2B5EF4-FFF2-40B4-BE49-F238E27FC236}">
                <a16:creationId xmlns:a16="http://schemas.microsoft.com/office/drawing/2014/main" xmlns="" id="{E8EF2720-15A1-D4D4-BAF6-FDD9F10F8073}"/>
              </a:ext>
            </a:extLst>
          </p:cNvPr>
          <p:cNvSpPr txBox="1"/>
          <p:nvPr/>
        </p:nvSpPr>
        <p:spPr>
          <a:xfrm>
            <a:off x="2018081" y="3154329"/>
            <a:ext cx="6982651" cy="1938992"/>
          </a:xfrm>
          <a:prstGeom prst="rect">
            <a:avLst/>
          </a:prstGeom>
          <a:noFill/>
        </p:spPr>
        <p:txBody>
          <a:bodyPr wrap="square">
            <a:spAutoFit/>
          </a:bodyPr>
          <a:lstStyle/>
          <a:p>
            <a:pPr algn="just">
              <a:lnSpc>
                <a:spcPct val="150000"/>
              </a:lnSpc>
            </a:pPr>
            <a:r>
              <a:rPr lang="en-US" sz="2000" b="1" smtClean="0">
                <a:solidFill>
                  <a:schemeClr val="bg1"/>
                </a:solidFill>
                <a:latin typeface="Cambria" pitchFamily="18" charset="0"/>
                <a:ea typeface="Cambria" pitchFamily="18" charset="0"/>
                <a:cs typeface="Times New Roman" panose="02020603050405020304" pitchFamily="18" charset="0"/>
              </a:rPr>
              <a:t>b. Điểm đáng lưu ý trong cách trình bày các phương tiện ấy là: </a:t>
            </a:r>
          </a:p>
          <a:p>
            <a:pPr algn="just">
              <a:lnSpc>
                <a:spcPct val="150000"/>
              </a:lnSpc>
            </a:pPr>
            <a:r>
              <a:rPr lang="en-US" sz="2000" smtClean="0">
                <a:solidFill>
                  <a:schemeClr val="bg1"/>
                </a:solidFill>
                <a:latin typeface="Cambria" pitchFamily="18" charset="0"/>
                <a:ea typeface="Cambria" pitchFamily="18" charset="0"/>
                <a:cs typeface="Times New Roman" panose="02020603050405020304" pitchFamily="18" charset="0"/>
              </a:rPr>
              <a:t>- Trích dẫn nguồn của phương tiện phi ngôn ngữ (nếu có).</a:t>
            </a:r>
          </a:p>
          <a:p>
            <a:pPr algn="just">
              <a:lnSpc>
                <a:spcPct val="150000"/>
              </a:lnSpc>
            </a:pPr>
            <a:r>
              <a:rPr lang="en-US" sz="2000" smtClean="0">
                <a:solidFill>
                  <a:schemeClr val="bg1"/>
                </a:solidFill>
                <a:latin typeface="Cambria" pitchFamily="18" charset="0"/>
                <a:ea typeface="Cambria" pitchFamily="18" charset="0"/>
                <a:cs typeface="Times New Roman" panose="02020603050405020304" pitchFamily="18" charset="0"/>
              </a:rPr>
              <a:t>- Chú thích ngắn gọn tên của phương tiện phi ngôn ngữ.</a:t>
            </a:r>
            <a:endParaRPr lang="en-US" sz="2000" dirty="0">
              <a:solidFill>
                <a:schemeClr val="bg1"/>
              </a:solidFill>
              <a:latin typeface="Cambria" pitchFamily="18" charset="0"/>
              <a:ea typeface="Cambria" pitchFamily="18" charset="0"/>
              <a:cs typeface="Times New Roman" panose="02020603050405020304" pitchFamily="18" charset="0"/>
            </a:endParaRPr>
          </a:p>
        </p:txBody>
      </p:sp>
      <p:sp>
        <p:nvSpPr>
          <p:cNvPr id="48"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144890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2. Quan sát những phương tiện phi ngôn ngữ được sử dụng trong văn bản Sơn Đoòng – thế giới chỉ có một, Đồ gốm gia dụng của người Việt và thực hiện các yêu cầu sau:</a:t>
            </a:r>
          </a:p>
        </p:txBody>
      </p:sp>
      <p:grpSp>
        <p:nvGrpSpPr>
          <p:cNvPr id="50" name="Group 49">
            <a:extLst>
              <a:ext uri="{FF2B5EF4-FFF2-40B4-BE49-F238E27FC236}">
                <a16:creationId xmlns:a16="http://schemas.microsoft.com/office/drawing/2014/main" xmlns="" id="{81BDFB9F-49DA-4009-A127-0D10E13A9901}"/>
              </a:ext>
            </a:extLst>
          </p:cNvPr>
          <p:cNvGrpSpPr/>
          <p:nvPr/>
        </p:nvGrpSpPr>
        <p:grpSpPr>
          <a:xfrm rot="397643" flipH="1">
            <a:off x="6663504" y="1051103"/>
            <a:ext cx="1075741" cy="1219105"/>
            <a:chOff x="5365048" y="479821"/>
            <a:chExt cx="8036930" cy="9108010"/>
          </a:xfrm>
          <a:solidFill>
            <a:schemeClr val="bg1"/>
          </a:solidFill>
        </p:grpSpPr>
        <p:sp>
          <p:nvSpPr>
            <p:cNvPr id="51"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2"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3"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4"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5"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6"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7"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Tree>
    <p:extLst>
      <p:ext uri="{BB962C8B-B14F-4D97-AF65-F5344CB8AC3E}">
        <p14:creationId xmlns:p14="http://schemas.microsoft.com/office/powerpoint/2010/main" val="362970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down)">
                                      <p:cBhvr>
                                        <p:cTn id="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74529" y="1917547"/>
            <a:ext cx="5813606" cy="1452869"/>
            <a:chOff x="811019" y="2065791"/>
            <a:chExt cx="5813606" cy="1452869"/>
          </a:xfrm>
        </p:grpSpPr>
        <p:grpSp>
          <p:nvGrpSpPr>
            <p:cNvPr id="30" name="Group 29">
              <a:extLst>
                <a:ext uri="{FF2B5EF4-FFF2-40B4-BE49-F238E27FC236}">
                  <a16:creationId xmlns:a16="http://schemas.microsoft.com/office/drawing/2014/main" xmlns="" id="{97EC6770-CD61-4C85-835C-747E53CE6616}"/>
                </a:ext>
              </a:extLst>
            </p:cNvPr>
            <p:cNvGrpSpPr/>
            <p:nvPr/>
          </p:nvGrpSpPr>
          <p:grpSpPr>
            <a:xfrm rot="8690698">
              <a:off x="2736243" y="2500248"/>
              <a:ext cx="181923" cy="1018412"/>
              <a:chOff x="1403648" y="3356992"/>
              <a:chExt cx="234910" cy="1315034"/>
            </a:xfrm>
            <a:solidFill>
              <a:schemeClr val="bg1"/>
            </a:solidFill>
          </p:grpSpPr>
          <p:sp>
            <p:nvSpPr>
              <p:cNvPr id="31" name="Rectangle 30">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2" name="Rectangle 31">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3" name="Rectangle 32">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4" name="Rectangle 33">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35" name="Group 34">
              <a:extLst>
                <a:ext uri="{FF2B5EF4-FFF2-40B4-BE49-F238E27FC236}">
                  <a16:creationId xmlns:a16="http://schemas.microsoft.com/office/drawing/2014/main" xmlns="" id="{4BE62FF6-A276-418C-BC40-B7B122DF95F2}"/>
                </a:ext>
              </a:extLst>
            </p:cNvPr>
            <p:cNvGrpSpPr/>
            <p:nvPr/>
          </p:nvGrpSpPr>
          <p:grpSpPr>
            <a:xfrm rot="3245569">
              <a:off x="3748826" y="2012224"/>
              <a:ext cx="181924" cy="1553606"/>
              <a:chOff x="1405139" y="2657468"/>
              <a:chExt cx="234911" cy="2014559"/>
            </a:xfrm>
            <a:solidFill>
              <a:schemeClr val="bg1"/>
            </a:solidFill>
          </p:grpSpPr>
          <p:sp>
            <p:nvSpPr>
              <p:cNvPr id="36" name="Rectangle 35">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7" name="Rectangle 36">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8" name="Rectangle 37">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9" name="Rectangle 38">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0" name="Rectangle 39">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1" name="Rectangle 40">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42" name="Group 41">
              <a:extLst>
                <a:ext uri="{FF2B5EF4-FFF2-40B4-BE49-F238E27FC236}">
                  <a16:creationId xmlns:a16="http://schemas.microsoft.com/office/drawing/2014/main" xmlns="" id="{EF8A1537-E8FD-401D-8441-503937E110BB}"/>
                </a:ext>
              </a:extLst>
            </p:cNvPr>
            <p:cNvGrpSpPr/>
            <p:nvPr/>
          </p:nvGrpSpPr>
          <p:grpSpPr>
            <a:xfrm rot="3195195">
              <a:off x="5749542" y="1539146"/>
              <a:ext cx="184456" cy="1565710"/>
              <a:chOff x="1401868" y="2996954"/>
              <a:chExt cx="238180" cy="2030254"/>
            </a:xfrm>
            <a:solidFill>
              <a:schemeClr val="bg1"/>
            </a:solidFill>
          </p:grpSpPr>
          <p:sp>
            <p:nvSpPr>
              <p:cNvPr id="43" name="Rectangle 42">
                <a:extLst>
                  <a:ext uri="{FF2B5EF4-FFF2-40B4-BE49-F238E27FC236}">
                    <a16:creationId xmlns:a16="http://schemas.microsoft.com/office/drawing/2014/main" xmlns="" id="{317312C8-5AE4-4FAA-A7DF-CE6833BC8DD0}"/>
                  </a:ext>
                </a:extLst>
              </p:cNvPr>
              <p:cNvSpPr/>
              <p:nvPr/>
            </p:nvSpPr>
            <p:spPr>
              <a:xfrm>
                <a:off x="1405136" y="443711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4" name="Rectangle 43">
                <a:extLst>
                  <a:ext uri="{FF2B5EF4-FFF2-40B4-BE49-F238E27FC236}">
                    <a16:creationId xmlns:a16="http://schemas.microsoft.com/office/drawing/2014/main" xmlns="" id="{404A8A7F-7F22-4007-80E1-2CF25F3C100D}"/>
                  </a:ext>
                </a:extLst>
              </p:cNvPr>
              <p:cNvSpPr/>
              <p:nvPr/>
            </p:nvSpPr>
            <p:spPr>
              <a:xfrm>
                <a:off x="1405136" y="407707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5" name="Rectangle 44">
                <a:extLst>
                  <a:ext uri="{FF2B5EF4-FFF2-40B4-BE49-F238E27FC236}">
                    <a16:creationId xmlns:a16="http://schemas.microsoft.com/office/drawing/2014/main" xmlns="" id="{42F959BA-D50E-4F9D-864C-1810FFE05E96}"/>
                  </a:ext>
                </a:extLst>
              </p:cNvPr>
              <p:cNvSpPr/>
              <p:nvPr/>
            </p:nvSpPr>
            <p:spPr>
              <a:xfrm>
                <a:off x="1405137" y="371703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6" name="Rectangle 45">
                <a:extLst>
                  <a:ext uri="{FF2B5EF4-FFF2-40B4-BE49-F238E27FC236}">
                    <a16:creationId xmlns:a16="http://schemas.microsoft.com/office/drawing/2014/main" xmlns="" id="{826F540A-80B2-4EF7-B7EA-BCCCDCC13C2A}"/>
                  </a:ext>
                </a:extLst>
              </p:cNvPr>
              <p:cNvSpPr/>
              <p:nvPr/>
            </p:nvSpPr>
            <p:spPr>
              <a:xfrm>
                <a:off x="1405138" y="335699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7" name="Rectangle 46">
                <a:extLst>
                  <a:ext uri="{FF2B5EF4-FFF2-40B4-BE49-F238E27FC236}">
                    <a16:creationId xmlns:a16="http://schemas.microsoft.com/office/drawing/2014/main" xmlns="" id="{E3BE6A63-32B8-49F7-A4B7-8D132879D5F7}"/>
                  </a:ext>
                </a:extLst>
              </p:cNvPr>
              <p:cNvSpPr/>
              <p:nvPr/>
            </p:nvSpPr>
            <p:spPr>
              <a:xfrm>
                <a:off x="1405137" y="2996954"/>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9" name="Rectangle 39">
                <a:extLst>
                  <a:ext uri="{FF2B5EF4-FFF2-40B4-BE49-F238E27FC236}">
                    <a16:creationId xmlns:a16="http://schemas.microsoft.com/office/drawing/2014/main" xmlns="" id="{B4983708-49F0-4018-AF1B-8AD04C87A3CD}"/>
                  </a:ext>
                </a:extLst>
              </p:cNvPr>
              <p:cNvSpPr/>
              <p:nvPr/>
            </p:nvSpPr>
            <p:spPr>
              <a:xfrm>
                <a:off x="1401868" y="479229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65" name="Group 31">
              <a:extLst>
                <a:ext uri="{FF2B5EF4-FFF2-40B4-BE49-F238E27FC236}">
                  <a16:creationId xmlns:a16="http://schemas.microsoft.com/office/drawing/2014/main" xmlns="" id="{D83D00FD-AC5D-49C9-A69A-A139E062F7E4}"/>
                </a:ext>
              </a:extLst>
            </p:cNvPr>
            <p:cNvGrpSpPr/>
            <p:nvPr/>
          </p:nvGrpSpPr>
          <p:grpSpPr>
            <a:xfrm rot="3362377">
              <a:off x="1617780" y="2367638"/>
              <a:ext cx="181923" cy="1795445"/>
              <a:chOff x="1405139" y="2657470"/>
              <a:chExt cx="234910" cy="2328151"/>
            </a:xfrm>
            <a:solidFill>
              <a:schemeClr val="bg1"/>
            </a:solidFill>
          </p:grpSpPr>
          <p:sp>
            <p:nvSpPr>
              <p:cNvPr id="66"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7"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8"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9"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0"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1"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7"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72" name="Group 31">
              <a:extLst>
                <a:ext uri="{FF2B5EF4-FFF2-40B4-BE49-F238E27FC236}">
                  <a16:creationId xmlns:a16="http://schemas.microsoft.com/office/drawing/2014/main" xmlns="" id="{0AF9C9F7-45A0-4250-A94B-CC135758F875}"/>
                </a:ext>
              </a:extLst>
            </p:cNvPr>
            <p:cNvGrpSpPr/>
            <p:nvPr/>
          </p:nvGrpSpPr>
          <p:grpSpPr>
            <a:xfrm rot="19381873">
              <a:off x="4751692" y="2065791"/>
              <a:ext cx="181923" cy="1002490"/>
              <a:chOff x="1405139" y="2657468"/>
              <a:chExt cx="234910" cy="1294475"/>
            </a:xfrm>
            <a:solidFill>
              <a:schemeClr val="bg1"/>
            </a:solidFill>
          </p:grpSpPr>
          <p:sp>
            <p:nvSpPr>
              <p:cNvPr id="73" name="Rectangle 34">
                <a:extLst>
                  <a:ext uri="{FF2B5EF4-FFF2-40B4-BE49-F238E27FC236}">
                    <a16:creationId xmlns:a16="http://schemas.microsoft.com/office/drawing/2014/main" xmlns="" id="{05E90907-D6FB-4FEB-A1BC-113FB359045C}"/>
                  </a:ext>
                </a:extLst>
              </p:cNvPr>
              <p:cNvSpPr/>
              <p:nvPr/>
            </p:nvSpPr>
            <p:spPr>
              <a:xfrm>
                <a:off x="1405139" y="3717033"/>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4" name="Rectangle 35">
                <a:extLst>
                  <a:ext uri="{FF2B5EF4-FFF2-40B4-BE49-F238E27FC236}">
                    <a16:creationId xmlns:a16="http://schemas.microsoft.com/office/drawing/2014/main" xmlns="" id="{91DD166C-A30A-4D8E-ACD4-B8D0BCAA31C3}"/>
                  </a:ext>
                </a:extLst>
              </p:cNvPr>
              <p:cNvSpPr/>
              <p:nvPr/>
            </p:nvSpPr>
            <p:spPr>
              <a:xfrm>
                <a:off x="1405139" y="3356993"/>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5" name="Rectangle 36">
                <a:extLst>
                  <a:ext uri="{FF2B5EF4-FFF2-40B4-BE49-F238E27FC236}">
                    <a16:creationId xmlns:a16="http://schemas.microsoft.com/office/drawing/2014/main" xmlns="" id="{127C46BB-4614-4114-BA55-8809066F0FB1}"/>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6" name="Rectangle 37">
                <a:extLst>
                  <a:ext uri="{FF2B5EF4-FFF2-40B4-BE49-F238E27FC236}">
                    <a16:creationId xmlns:a16="http://schemas.microsoft.com/office/drawing/2014/main" xmlns="" id="{FA9E9106-BBA0-464B-AEEF-8445164A2247}"/>
                  </a:ext>
                </a:extLst>
              </p:cNvPr>
              <p:cNvSpPr/>
              <p:nvPr/>
            </p:nvSpPr>
            <p:spPr>
              <a:xfrm>
                <a:off x="1405139" y="2657468"/>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
        <p:nvSpPr>
          <p:cNvPr id="92" name="TextBox 91">
            <a:extLst>
              <a:ext uri="{FF2B5EF4-FFF2-40B4-BE49-F238E27FC236}">
                <a16:creationId xmlns:a16="http://schemas.microsoft.com/office/drawing/2014/main" xmlns="" id="{E8EF2720-15A1-D4D4-BAF6-FDD9F10F8073}"/>
              </a:ext>
            </a:extLst>
          </p:cNvPr>
          <p:cNvSpPr txBox="1"/>
          <p:nvPr/>
        </p:nvSpPr>
        <p:spPr>
          <a:xfrm>
            <a:off x="200783" y="1746026"/>
            <a:ext cx="3703383" cy="1015663"/>
          </a:xfrm>
          <a:prstGeom prst="rect">
            <a:avLst/>
          </a:prstGeom>
          <a:noFill/>
        </p:spPr>
        <p:txBody>
          <a:bodyPr wrap="square">
            <a:spAutoFit/>
          </a:bodyPr>
          <a:lstStyle/>
          <a:p>
            <a:r>
              <a:rPr lang="en-US" sz="2000" b="1" smtClean="0">
                <a:solidFill>
                  <a:schemeClr val="bg1"/>
                </a:solidFill>
                <a:latin typeface="Times New Roman" panose="02020603050405020304" pitchFamily="18" charset="0"/>
                <a:cs typeface="Times New Roman" panose="02020603050405020304" pitchFamily="18" charset="0"/>
              </a:rPr>
              <a:t>c. Tác dụng của từng loại phương tiện phi ngôn ngữ trong VB: </a:t>
            </a:r>
          </a:p>
        </p:txBody>
      </p:sp>
      <p:sp>
        <p:nvSpPr>
          <p:cNvPr id="48"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144890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2. Quan sát những phương tiện phi ngôn ngữ được sử dụng trong văn bản Sơn Đoòng – thế giới chỉ có một, Đồ gốm gia dụng của người Việt và thực hiện các yêu cầu sau:</a:t>
            </a:r>
          </a:p>
        </p:txBody>
      </p:sp>
      <p:grpSp>
        <p:nvGrpSpPr>
          <p:cNvPr id="50" name="Group 49">
            <a:extLst>
              <a:ext uri="{FF2B5EF4-FFF2-40B4-BE49-F238E27FC236}">
                <a16:creationId xmlns:a16="http://schemas.microsoft.com/office/drawing/2014/main" xmlns="" id="{81BDFB9F-49DA-4009-A127-0D10E13A9901}"/>
              </a:ext>
            </a:extLst>
          </p:cNvPr>
          <p:cNvGrpSpPr/>
          <p:nvPr/>
        </p:nvGrpSpPr>
        <p:grpSpPr>
          <a:xfrm rot="397643" flipH="1">
            <a:off x="6663504" y="1051103"/>
            <a:ext cx="1075741" cy="1219105"/>
            <a:chOff x="5365048" y="479821"/>
            <a:chExt cx="8036930" cy="9108010"/>
          </a:xfrm>
          <a:solidFill>
            <a:schemeClr val="bg1"/>
          </a:solidFill>
        </p:grpSpPr>
        <p:sp>
          <p:nvSpPr>
            <p:cNvPr id="51"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2"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3"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4"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5"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6"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7"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58" name="TextBox 57">
            <a:extLst>
              <a:ext uri="{FF2B5EF4-FFF2-40B4-BE49-F238E27FC236}">
                <a16:creationId xmlns:a16="http://schemas.microsoft.com/office/drawing/2014/main" xmlns="" id="{E8EF2720-15A1-D4D4-BAF6-FDD9F10F8073}"/>
              </a:ext>
            </a:extLst>
          </p:cNvPr>
          <p:cNvSpPr txBox="1"/>
          <p:nvPr/>
        </p:nvSpPr>
        <p:spPr>
          <a:xfrm>
            <a:off x="2018081" y="3154329"/>
            <a:ext cx="6982651" cy="1477328"/>
          </a:xfrm>
          <a:prstGeom prst="rect">
            <a:avLst/>
          </a:prstGeom>
          <a:noFill/>
        </p:spPr>
        <p:txBody>
          <a:bodyPr wrap="square">
            <a:spAutoFit/>
          </a:bodyPr>
          <a:lstStyle/>
          <a:p>
            <a:pPr algn="just">
              <a:lnSpc>
                <a:spcPct val="150000"/>
              </a:lnSpc>
            </a:pPr>
            <a:r>
              <a:rPr lang="en-US" sz="2000" smtClean="0">
                <a:solidFill>
                  <a:schemeClr val="bg1"/>
                </a:solidFill>
                <a:latin typeface="Times New Roman" panose="02020603050405020304" pitchFamily="18" charset="0"/>
                <a:cs typeface="Times New Roman" panose="02020603050405020304" pitchFamily="18" charset="0"/>
              </a:rPr>
              <a:t>- </a:t>
            </a:r>
            <a:r>
              <a:rPr lang="en-US" sz="2000" b="1" smtClean="0">
                <a:solidFill>
                  <a:schemeClr val="bg1"/>
                </a:solidFill>
                <a:latin typeface="Times New Roman" panose="02020603050405020304" pitchFamily="18" charset="0"/>
                <a:cs typeface="Times New Roman" panose="02020603050405020304" pitchFamily="18" charset="0"/>
              </a:rPr>
              <a:t>Đối với VB Sơn Đoòng – thế giới chỉ có một</a:t>
            </a:r>
            <a:r>
              <a:rPr lang="en-US" sz="2000" smtClean="0">
                <a:solidFill>
                  <a:schemeClr val="bg1"/>
                </a:solidFill>
                <a:latin typeface="Times New Roman" panose="02020603050405020304" pitchFamily="18" charset="0"/>
                <a:cs typeface="Times New Roman" panose="02020603050405020304" pitchFamily="18" charset="0"/>
              </a:rPr>
              <a:t>. Hệ thống sơ đồ, hình ảnh minh hoạ trực quan thông tin của VB; giúp người đọc dễ hiểu và dễ hình dung nội dung VB hơn.</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80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fade">
                                      <p:cBhvr>
                                        <p:cTn id="1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2033878">
            <a:off x="3000419" y="1625709"/>
            <a:ext cx="3805572" cy="1018412"/>
            <a:chOff x="1553075" y="2513806"/>
            <a:chExt cx="3805572" cy="1018412"/>
          </a:xfrm>
        </p:grpSpPr>
        <p:grpSp>
          <p:nvGrpSpPr>
            <p:cNvPr id="30" name="Group 29">
              <a:extLst>
                <a:ext uri="{FF2B5EF4-FFF2-40B4-BE49-F238E27FC236}">
                  <a16:creationId xmlns:a16="http://schemas.microsoft.com/office/drawing/2014/main" xmlns="" id="{97EC6770-CD61-4C85-835C-747E53CE6616}"/>
                </a:ext>
              </a:extLst>
            </p:cNvPr>
            <p:cNvGrpSpPr/>
            <p:nvPr/>
          </p:nvGrpSpPr>
          <p:grpSpPr>
            <a:xfrm rot="8690698">
              <a:off x="3478299" y="2513806"/>
              <a:ext cx="181923" cy="1018412"/>
              <a:chOff x="1403648" y="3356992"/>
              <a:chExt cx="234910" cy="1315034"/>
            </a:xfrm>
            <a:solidFill>
              <a:schemeClr val="bg1"/>
            </a:solidFill>
          </p:grpSpPr>
          <p:sp>
            <p:nvSpPr>
              <p:cNvPr id="31" name="Rectangle 30">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2" name="Rectangle 31">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3" name="Rectangle 32">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4" name="Rectangle 33">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35" name="Group 34">
              <a:extLst>
                <a:ext uri="{FF2B5EF4-FFF2-40B4-BE49-F238E27FC236}">
                  <a16:creationId xmlns:a16="http://schemas.microsoft.com/office/drawing/2014/main" xmlns="" id="{4BE62FF6-A276-418C-BC40-B7B122DF95F2}"/>
                </a:ext>
              </a:extLst>
            </p:cNvPr>
            <p:cNvGrpSpPr/>
            <p:nvPr/>
          </p:nvGrpSpPr>
          <p:grpSpPr>
            <a:xfrm rot="3245569">
              <a:off x="4490882" y="2025782"/>
              <a:ext cx="181924" cy="1553606"/>
              <a:chOff x="1405139" y="2657468"/>
              <a:chExt cx="234911" cy="2014559"/>
            </a:xfrm>
            <a:solidFill>
              <a:schemeClr val="bg1"/>
            </a:solidFill>
          </p:grpSpPr>
          <p:sp>
            <p:nvSpPr>
              <p:cNvPr id="36" name="Rectangle 35">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7" name="Rectangle 36">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8" name="Rectangle 37">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39" name="Rectangle 38">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0" name="Rectangle 39">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41" name="Rectangle 40">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65" name="Group 31">
              <a:extLst>
                <a:ext uri="{FF2B5EF4-FFF2-40B4-BE49-F238E27FC236}">
                  <a16:creationId xmlns:a16="http://schemas.microsoft.com/office/drawing/2014/main" xmlns="" id="{D83D00FD-AC5D-49C9-A69A-A139E062F7E4}"/>
                </a:ext>
              </a:extLst>
            </p:cNvPr>
            <p:cNvGrpSpPr/>
            <p:nvPr/>
          </p:nvGrpSpPr>
          <p:grpSpPr>
            <a:xfrm rot="3362377">
              <a:off x="2359836" y="2381196"/>
              <a:ext cx="181923" cy="1795445"/>
              <a:chOff x="1405139" y="2657470"/>
              <a:chExt cx="234910" cy="2328151"/>
            </a:xfrm>
            <a:solidFill>
              <a:schemeClr val="bg1"/>
            </a:solidFill>
          </p:grpSpPr>
          <p:sp>
            <p:nvSpPr>
              <p:cNvPr id="66"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7"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8"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9"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0"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1"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7"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
        <p:nvSpPr>
          <p:cNvPr id="92" name="TextBox 91">
            <a:extLst>
              <a:ext uri="{FF2B5EF4-FFF2-40B4-BE49-F238E27FC236}">
                <a16:creationId xmlns:a16="http://schemas.microsoft.com/office/drawing/2014/main" xmlns="" id="{E8EF2720-15A1-D4D4-BAF6-FDD9F10F8073}"/>
              </a:ext>
            </a:extLst>
          </p:cNvPr>
          <p:cNvSpPr txBox="1"/>
          <p:nvPr/>
        </p:nvSpPr>
        <p:spPr>
          <a:xfrm>
            <a:off x="234178" y="1685845"/>
            <a:ext cx="3455865" cy="1015663"/>
          </a:xfrm>
          <a:prstGeom prst="rect">
            <a:avLst/>
          </a:prstGeom>
          <a:noFill/>
        </p:spPr>
        <p:txBody>
          <a:bodyPr wrap="square">
            <a:spAutoFit/>
          </a:bodyPr>
          <a:lstStyle/>
          <a:p>
            <a:r>
              <a:rPr lang="en-US" sz="2000" b="1" smtClean="0">
                <a:solidFill>
                  <a:schemeClr val="bg1"/>
                </a:solidFill>
                <a:latin typeface="Times New Roman" panose="02020603050405020304" pitchFamily="18" charset="0"/>
                <a:cs typeface="Times New Roman" panose="02020603050405020304" pitchFamily="18" charset="0"/>
              </a:rPr>
              <a:t>c. Tác dụng của từng loại phương tiện phi ngôn ngữ trong VB: </a:t>
            </a:r>
          </a:p>
        </p:txBody>
      </p:sp>
      <p:sp>
        <p:nvSpPr>
          <p:cNvPr id="48" name="Rectangle: Rounded Corners 19">
            <a:extLst>
              <a:ext uri="{FF2B5EF4-FFF2-40B4-BE49-F238E27FC236}">
                <a16:creationId xmlns:a16="http://schemas.microsoft.com/office/drawing/2014/main" xmlns="" id="{5AFBFEBD-987F-081B-27D3-9080E6DBBB13}"/>
              </a:ext>
            </a:extLst>
          </p:cNvPr>
          <p:cNvSpPr/>
          <p:nvPr/>
        </p:nvSpPr>
        <p:spPr>
          <a:xfrm>
            <a:off x="76200" y="86034"/>
            <a:ext cx="8991600" cy="144890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2. Quan sát những phương tiện phi ngôn ngữ được sử dụng trong văn bản Sơn Đoòng – thế giới chỉ có một, Đồ gốm gia dụng của người Việt và thực hiện các yêu cầu sau:</a:t>
            </a:r>
          </a:p>
        </p:txBody>
      </p:sp>
      <p:grpSp>
        <p:nvGrpSpPr>
          <p:cNvPr id="50" name="Group 49">
            <a:extLst>
              <a:ext uri="{FF2B5EF4-FFF2-40B4-BE49-F238E27FC236}">
                <a16:creationId xmlns:a16="http://schemas.microsoft.com/office/drawing/2014/main" xmlns="" id="{81BDFB9F-49DA-4009-A127-0D10E13A9901}"/>
              </a:ext>
            </a:extLst>
          </p:cNvPr>
          <p:cNvGrpSpPr/>
          <p:nvPr/>
        </p:nvGrpSpPr>
        <p:grpSpPr>
          <a:xfrm rot="397643" flipH="1">
            <a:off x="6663504" y="1051103"/>
            <a:ext cx="1075741" cy="1219105"/>
            <a:chOff x="5365048" y="479821"/>
            <a:chExt cx="8036930" cy="9108010"/>
          </a:xfrm>
          <a:solidFill>
            <a:schemeClr val="bg1"/>
          </a:solidFill>
        </p:grpSpPr>
        <p:sp>
          <p:nvSpPr>
            <p:cNvPr id="51"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2"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3"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4"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5"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6"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57"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58" name="TextBox 57">
            <a:extLst>
              <a:ext uri="{FF2B5EF4-FFF2-40B4-BE49-F238E27FC236}">
                <a16:creationId xmlns:a16="http://schemas.microsoft.com/office/drawing/2014/main" xmlns="" id="{E8EF2720-15A1-D4D4-BAF6-FDD9F10F8073}"/>
              </a:ext>
            </a:extLst>
          </p:cNvPr>
          <p:cNvSpPr txBox="1"/>
          <p:nvPr/>
        </p:nvSpPr>
        <p:spPr>
          <a:xfrm>
            <a:off x="347254" y="2674153"/>
            <a:ext cx="8517116" cy="2400657"/>
          </a:xfrm>
          <a:prstGeom prst="rect">
            <a:avLst/>
          </a:prstGeom>
          <a:noFill/>
        </p:spPr>
        <p:txBody>
          <a:bodyPr wrap="square">
            <a:spAutoFit/>
          </a:bodyPr>
          <a:lstStyle/>
          <a:p>
            <a:pPr algn="just">
              <a:lnSpc>
                <a:spcPct val="150000"/>
              </a:lnSpc>
            </a:pPr>
            <a:r>
              <a:rPr lang="en-US" sz="2000" b="1" smtClean="0">
                <a:solidFill>
                  <a:schemeClr val="bg1"/>
                </a:solidFill>
                <a:latin typeface="Times New Roman" panose="02020603050405020304" pitchFamily="18" charset="0"/>
                <a:cs typeface="Times New Roman" panose="02020603050405020304" pitchFamily="18" charset="0"/>
              </a:rPr>
              <a:t>Đối với VB Đồ gốm gia dụng của người Việt</a:t>
            </a:r>
            <a:r>
              <a:rPr lang="en-US" sz="2000" smtClean="0">
                <a:solidFill>
                  <a:schemeClr val="bg1"/>
                </a:solidFill>
                <a:latin typeface="Times New Roman" panose="02020603050405020304" pitchFamily="18" charset="0"/>
                <a:cs typeface="Times New Roman" panose="02020603050405020304" pitchFamily="18" charset="0"/>
              </a:rPr>
              <a:t>: Hệ thống hình ảnh tăng hiệu quả trực quan cho những thông tin chính, từ đó, người đọc dễ hiểu VB hơn. Đặc biệt là hệ thống hình ảnh mô tả hình dáng của cái bát ăn cơm được sắp xếp theo trình tự thời gian, hỗ trợ trực quan cho nội dung trình bày về lịch sử phát triển của cái bát ăn cơm ở phần đầu VB.</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62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Rounded Corners 19">
            <a:extLst>
              <a:ext uri="{FF2B5EF4-FFF2-40B4-BE49-F238E27FC236}">
                <a16:creationId xmlns:a16="http://schemas.microsoft.com/office/drawing/2014/main" xmlns="" id="{5AFBFEBD-987F-081B-27D3-9080E6DBBB13}"/>
              </a:ext>
            </a:extLst>
          </p:cNvPr>
          <p:cNvSpPr/>
          <p:nvPr/>
        </p:nvSpPr>
        <p:spPr>
          <a:xfrm>
            <a:off x="76200" y="86035"/>
            <a:ext cx="8991600" cy="68031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3. Đọc văn bản sau và trả lời các câu hỏi bên dưới</a:t>
            </a:r>
            <a:endParaRPr lang="vi-VN" sz="2200" b="1" dirty="0" err="1">
              <a:solidFill>
                <a:srgbClr val="C00000"/>
              </a:solidFill>
              <a:latin typeface="Cambria" pitchFamily="18" charset="0"/>
              <a:ea typeface="Cambria" pitchFamily="18" charset="0"/>
              <a:cs typeface="Times New Roman" panose="02020603050405020304" pitchFamily="18" charset="0"/>
            </a:endParaRPr>
          </a:p>
        </p:txBody>
      </p:sp>
      <p:grpSp>
        <p:nvGrpSpPr>
          <p:cNvPr id="90" name="Group 89">
            <a:extLst>
              <a:ext uri="{FF2B5EF4-FFF2-40B4-BE49-F238E27FC236}">
                <a16:creationId xmlns:a16="http://schemas.microsoft.com/office/drawing/2014/main" xmlns="" id="{81BDFB9F-49DA-4009-A127-0D10E13A9901}"/>
              </a:ext>
            </a:extLst>
          </p:cNvPr>
          <p:cNvGrpSpPr/>
          <p:nvPr/>
        </p:nvGrpSpPr>
        <p:grpSpPr>
          <a:xfrm rot="397643" flipH="1">
            <a:off x="6849192" y="336930"/>
            <a:ext cx="1075741" cy="1219105"/>
            <a:chOff x="5365048" y="479821"/>
            <a:chExt cx="8036930" cy="9108010"/>
          </a:xfrm>
          <a:solidFill>
            <a:schemeClr val="bg1"/>
          </a:solidFill>
        </p:grpSpPr>
        <p:sp>
          <p:nvSpPr>
            <p:cNvPr id="99"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0"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1"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2"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3"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4"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5"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92" name="TextBox 91">
            <a:extLst>
              <a:ext uri="{FF2B5EF4-FFF2-40B4-BE49-F238E27FC236}">
                <a16:creationId xmlns:a16="http://schemas.microsoft.com/office/drawing/2014/main" xmlns="" id="{E8EF2720-15A1-D4D4-BAF6-FDD9F10F8073}"/>
              </a:ext>
            </a:extLst>
          </p:cNvPr>
          <p:cNvSpPr txBox="1"/>
          <p:nvPr/>
        </p:nvSpPr>
        <p:spPr>
          <a:xfrm>
            <a:off x="706042" y="1439458"/>
            <a:ext cx="7402019" cy="1938992"/>
          </a:xfrm>
          <a:prstGeom prst="rect">
            <a:avLst/>
          </a:prstGeom>
          <a:noFill/>
        </p:spPr>
        <p:txBody>
          <a:bodyPr wrap="square">
            <a:spAutoFit/>
          </a:bodyPr>
          <a:lstStyle/>
          <a:p>
            <a:pPr algn="just">
              <a:lnSpc>
                <a:spcPct val="150000"/>
              </a:lnSpc>
            </a:pPr>
            <a:r>
              <a:rPr lang="en-US" sz="2000" b="1" smtClean="0">
                <a:solidFill>
                  <a:schemeClr val="bg1"/>
                </a:solidFill>
                <a:latin typeface="Times New Roman" panose="02020603050405020304" pitchFamily="18" charset="0"/>
                <a:cs typeface="Times New Roman" panose="02020603050405020304" pitchFamily="18" charset="0"/>
              </a:rPr>
              <a:t>a. Xác định loại phương tiện phi ngôn ngữ được sử dụng trong văn bản.</a:t>
            </a:r>
            <a:endParaRPr lang="en-US" sz="2000" smtClean="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000" b="1" smtClean="0">
                <a:solidFill>
                  <a:schemeClr val="bg1"/>
                </a:solidFill>
                <a:latin typeface="Times New Roman" panose="02020603050405020304" pitchFamily="18" charset="0"/>
                <a:cs typeface="Times New Roman" panose="02020603050405020304" pitchFamily="18" charset="0"/>
              </a:rPr>
              <a:t>b. Nhận xét về hiệu quả của việc sử dụng kết hợp phương tiện phi ngôn ngữ với phương tiện ngôn ngữ trong văn bản. </a:t>
            </a:r>
            <a:endParaRPr lang="en-US" sz="2000" dirty="0">
              <a:solidFill>
                <a:schemeClr val="bg1"/>
              </a:solidFill>
              <a:latin typeface="Times New Roman" panose="02020603050405020304" pitchFamily="18" charset="0"/>
              <a:cs typeface="Times New Roman" panose="02020603050405020304" pitchFamily="18" charset="0"/>
            </a:endParaRPr>
          </a:p>
        </p:txBody>
      </p:sp>
      <p:grpSp>
        <p:nvGrpSpPr>
          <p:cNvPr id="48" name="Group 47"/>
          <p:cNvGrpSpPr/>
          <p:nvPr/>
        </p:nvGrpSpPr>
        <p:grpSpPr>
          <a:xfrm>
            <a:off x="3004459" y="3203165"/>
            <a:ext cx="5813606" cy="1452869"/>
            <a:chOff x="811019" y="2065791"/>
            <a:chExt cx="5813606" cy="1452869"/>
          </a:xfrm>
        </p:grpSpPr>
        <p:grpSp>
          <p:nvGrpSpPr>
            <p:cNvPr id="50" name="Group 49">
              <a:extLst>
                <a:ext uri="{FF2B5EF4-FFF2-40B4-BE49-F238E27FC236}">
                  <a16:creationId xmlns:a16="http://schemas.microsoft.com/office/drawing/2014/main" xmlns="" id="{97EC6770-CD61-4C85-835C-747E53CE6616}"/>
                </a:ext>
              </a:extLst>
            </p:cNvPr>
            <p:cNvGrpSpPr/>
            <p:nvPr/>
          </p:nvGrpSpPr>
          <p:grpSpPr>
            <a:xfrm rot="8690698">
              <a:off x="2736243" y="2500248"/>
              <a:ext cx="181923" cy="1018412"/>
              <a:chOff x="1403648" y="3356992"/>
              <a:chExt cx="234910" cy="1315034"/>
            </a:xfrm>
            <a:solidFill>
              <a:schemeClr val="bg1"/>
            </a:solidFill>
          </p:grpSpPr>
          <p:sp>
            <p:nvSpPr>
              <p:cNvPr id="95" name="Rectangle 94">
                <a:extLst>
                  <a:ext uri="{FF2B5EF4-FFF2-40B4-BE49-F238E27FC236}">
                    <a16:creationId xmlns:a16="http://schemas.microsoft.com/office/drawing/2014/main" xmlns="" id="{2F39A857-4728-4547-B1E0-00B03B9779BC}"/>
                  </a:ext>
                </a:extLst>
              </p:cNvPr>
              <p:cNvSpPr/>
              <p:nvPr/>
            </p:nvSpPr>
            <p:spPr>
              <a:xfrm>
                <a:off x="1403648" y="4437116"/>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96" name="Rectangle 95">
                <a:extLst>
                  <a:ext uri="{FF2B5EF4-FFF2-40B4-BE49-F238E27FC236}">
                    <a16:creationId xmlns:a16="http://schemas.microsoft.com/office/drawing/2014/main" xmlns="" id="{BF64B3B7-75DD-4BDE-B1D5-A0E227897321}"/>
                  </a:ext>
                </a:extLst>
              </p:cNvPr>
              <p:cNvSpPr/>
              <p:nvPr/>
            </p:nvSpPr>
            <p:spPr>
              <a:xfrm>
                <a:off x="1403648" y="407707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97" name="Rectangle 96">
                <a:extLst>
                  <a:ext uri="{FF2B5EF4-FFF2-40B4-BE49-F238E27FC236}">
                    <a16:creationId xmlns:a16="http://schemas.microsoft.com/office/drawing/2014/main" xmlns="" id="{31610BDC-4205-469A-8060-B84FE19D5915}"/>
                  </a:ext>
                </a:extLst>
              </p:cNvPr>
              <p:cNvSpPr/>
              <p:nvPr/>
            </p:nvSpPr>
            <p:spPr>
              <a:xfrm>
                <a:off x="1403648" y="371703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98" name="Rectangle 97">
                <a:extLst>
                  <a:ext uri="{FF2B5EF4-FFF2-40B4-BE49-F238E27FC236}">
                    <a16:creationId xmlns:a16="http://schemas.microsoft.com/office/drawing/2014/main" xmlns="" id="{0EEE02FF-41D2-4D27-97C2-2CF65534EF4E}"/>
                  </a:ext>
                </a:extLst>
              </p:cNvPr>
              <p:cNvSpPr/>
              <p:nvPr/>
            </p:nvSpPr>
            <p:spPr>
              <a:xfrm>
                <a:off x="1403648" y="3356992"/>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dirty="0"/>
              </a:p>
            </p:txBody>
          </p:sp>
        </p:grpSp>
        <p:grpSp>
          <p:nvGrpSpPr>
            <p:cNvPr id="51" name="Group 50">
              <a:extLst>
                <a:ext uri="{FF2B5EF4-FFF2-40B4-BE49-F238E27FC236}">
                  <a16:creationId xmlns:a16="http://schemas.microsoft.com/office/drawing/2014/main" xmlns="" id="{4BE62FF6-A276-418C-BC40-B7B122DF95F2}"/>
                </a:ext>
              </a:extLst>
            </p:cNvPr>
            <p:cNvGrpSpPr/>
            <p:nvPr/>
          </p:nvGrpSpPr>
          <p:grpSpPr>
            <a:xfrm rot="3245569">
              <a:off x="3748826" y="2012224"/>
              <a:ext cx="181924" cy="1553606"/>
              <a:chOff x="1405139" y="2657468"/>
              <a:chExt cx="234911" cy="2014559"/>
            </a:xfrm>
            <a:solidFill>
              <a:schemeClr val="bg1"/>
            </a:solidFill>
          </p:grpSpPr>
          <p:sp>
            <p:nvSpPr>
              <p:cNvPr id="85" name="Rectangle 84">
                <a:extLst>
                  <a:ext uri="{FF2B5EF4-FFF2-40B4-BE49-F238E27FC236}">
                    <a16:creationId xmlns:a16="http://schemas.microsoft.com/office/drawing/2014/main" xmlns="" id="{C51995DD-CBFC-4410-B09C-789B7194B326}"/>
                  </a:ext>
                </a:extLst>
              </p:cNvPr>
              <p:cNvSpPr/>
              <p:nvPr/>
            </p:nvSpPr>
            <p:spPr>
              <a:xfrm>
                <a:off x="1405140" y="443711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6" name="Rectangle 85">
                <a:extLst>
                  <a:ext uri="{FF2B5EF4-FFF2-40B4-BE49-F238E27FC236}">
                    <a16:creationId xmlns:a16="http://schemas.microsoft.com/office/drawing/2014/main" xmlns="" id="{02AF00B9-9034-439F-BF95-69D0D0F18A51}"/>
                  </a:ext>
                </a:extLst>
              </p:cNvPr>
              <p:cNvSpPr/>
              <p:nvPr/>
            </p:nvSpPr>
            <p:spPr>
              <a:xfrm>
                <a:off x="1405139" y="407707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7" name="Rectangle 86">
                <a:extLst>
                  <a:ext uri="{FF2B5EF4-FFF2-40B4-BE49-F238E27FC236}">
                    <a16:creationId xmlns:a16="http://schemas.microsoft.com/office/drawing/2014/main" xmlns="" id="{199F45CB-F77A-4ECB-8E21-6DE417AD0B8F}"/>
                  </a:ext>
                </a:extLst>
              </p:cNvPr>
              <p:cNvSpPr/>
              <p:nvPr/>
            </p:nvSpPr>
            <p:spPr>
              <a:xfrm>
                <a:off x="1405139" y="3717037"/>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8" name="Rectangle 87">
                <a:extLst>
                  <a:ext uri="{FF2B5EF4-FFF2-40B4-BE49-F238E27FC236}">
                    <a16:creationId xmlns:a16="http://schemas.microsoft.com/office/drawing/2014/main" xmlns="" id="{B8CFAFE4-2005-4889-9422-1145F85059B1}"/>
                  </a:ext>
                </a:extLst>
              </p:cNvPr>
              <p:cNvSpPr/>
              <p:nvPr/>
            </p:nvSpPr>
            <p:spPr>
              <a:xfrm>
                <a:off x="1405139" y="335699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9" name="Rectangle 88">
                <a:extLst>
                  <a:ext uri="{FF2B5EF4-FFF2-40B4-BE49-F238E27FC236}">
                    <a16:creationId xmlns:a16="http://schemas.microsoft.com/office/drawing/2014/main" xmlns="" id="{57CAB374-C9A4-4E9D-9537-9C1D7FBF11CB}"/>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94" name="Rectangle 93">
                <a:extLst>
                  <a:ext uri="{FF2B5EF4-FFF2-40B4-BE49-F238E27FC236}">
                    <a16:creationId xmlns:a16="http://schemas.microsoft.com/office/drawing/2014/main" xmlns="" id="{2D6F3F37-6FCF-40A0-B138-EF8CBE72635F}"/>
                  </a:ext>
                </a:extLst>
              </p:cNvPr>
              <p:cNvSpPr/>
              <p:nvPr/>
            </p:nvSpPr>
            <p:spPr>
              <a:xfrm>
                <a:off x="1405139" y="265746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52" name="Group 51">
              <a:extLst>
                <a:ext uri="{FF2B5EF4-FFF2-40B4-BE49-F238E27FC236}">
                  <a16:creationId xmlns:a16="http://schemas.microsoft.com/office/drawing/2014/main" xmlns="" id="{EF8A1537-E8FD-401D-8441-503937E110BB}"/>
                </a:ext>
              </a:extLst>
            </p:cNvPr>
            <p:cNvGrpSpPr/>
            <p:nvPr/>
          </p:nvGrpSpPr>
          <p:grpSpPr>
            <a:xfrm rot="3195195">
              <a:off x="5749542" y="1539146"/>
              <a:ext cx="184456" cy="1565710"/>
              <a:chOff x="1401868" y="2996954"/>
              <a:chExt cx="238180" cy="2030254"/>
            </a:xfrm>
            <a:solidFill>
              <a:schemeClr val="bg1"/>
            </a:solidFill>
          </p:grpSpPr>
          <p:sp>
            <p:nvSpPr>
              <p:cNvPr id="79" name="Rectangle 78">
                <a:extLst>
                  <a:ext uri="{FF2B5EF4-FFF2-40B4-BE49-F238E27FC236}">
                    <a16:creationId xmlns:a16="http://schemas.microsoft.com/office/drawing/2014/main" xmlns="" id="{317312C8-5AE4-4FAA-A7DF-CE6833BC8DD0}"/>
                  </a:ext>
                </a:extLst>
              </p:cNvPr>
              <p:cNvSpPr/>
              <p:nvPr/>
            </p:nvSpPr>
            <p:spPr>
              <a:xfrm>
                <a:off x="1405136" y="443711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0" name="Rectangle 79">
                <a:extLst>
                  <a:ext uri="{FF2B5EF4-FFF2-40B4-BE49-F238E27FC236}">
                    <a16:creationId xmlns:a16="http://schemas.microsoft.com/office/drawing/2014/main" xmlns="" id="{404A8A7F-7F22-4007-80E1-2CF25F3C100D}"/>
                  </a:ext>
                </a:extLst>
              </p:cNvPr>
              <p:cNvSpPr/>
              <p:nvPr/>
            </p:nvSpPr>
            <p:spPr>
              <a:xfrm>
                <a:off x="1405136" y="407707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1" name="Rectangle 80">
                <a:extLst>
                  <a:ext uri="{FF2B5EF4-FFF2-40B4-BE49-F238E27FC236}">
                    <a16:creationId xmlns:a16="http://schemas.microsoft.com/office/drawing/2014/main" xmlns="" id="{42F959BA-D50E-4F9D-864C-1810FFE05E96}"/>
                  </a:ext>
                </a:extLst>
              </p:cNvPr>
              <p:cNvSpPr/>
              <p:nvPr/>
            </p:nvSpPr>
            <p:spPr>
              <a:xfrm>
                <a:off x="1405137" y="371703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2" name="Rectangle 81">
                <a:extLst>
                  <a:ext uri="{FF2B5EF4-FFF2-40B4-BE49-F238E27FC236}">
                    <a16:creationId xmlns:a16="http://schemas.microsoft.com/office/drawing/2014/main" xmlns="" id="{826F540A-80B2-4EF7-B7EA-BCCCDCC13C2A}"/>
                  </a:ext>
                </a:extLst>
              </p:cNvPr>
              <p:cNvSpPr/>
              <p:nvPr/>
            </p:nvSpPr>
            <p:spPr>
              <a:xfrm>
                <a:off x="1405138" y="3356994"/>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3" name="Rectangle 82">
                <a:extLst>
                  <a:ext uri="{FF2B5EF4-FFF2-40B4-BE49-F238E27FC236}">
                    <a16:creationId xmlns:a16="http://schemas.microsoft.com/office/drawing/2014/main" xmlns="" id="{E3BE6A63-32B8-49F7-A4B7-8D132879D5F7}"/>
                  </a:ext>
                </a:extLst>
              </p:cNvPr>
              <p:cNvSpPr/>
              <p:nvPr/>
            </p:nvSpPr>
            <p:spPr>
              <a:xfrm>
                <a:off x="1405137" y="2996954"/>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84" name="Rectangle 39">
                <a:extLst>
                  <a:ext uri="{FF2B5EF4-FFF2-40B4-BE49-F238E27FC236}">
                    <a16:creationId xmlns:a16="http://schemas.microsoft.com/office/drawing/2014/main" xmlns="" id="{B4983708-49F0-4018-AF1B-8AD04C87A3CD}"/>
                  </a:ext>
                </a:extLst>
              </p:cNvPr>
              <p:cNvSpPr/>
              <p:nvPr/>
            </p:nvSpPr>
            <p:spPr>
              <a:xfrm>
                <a:off x="1401868" y="4792298"/>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53" name="Group 31">
              <a:extLst>
                <a:ext uri="{FF2B5EF4-FFF2-40B4-BE49-F238E27FC236}">
                  <a16:creationId xmlns:a16="http://schemas.microsoft.com/office/drawing/2014/main" xmlns="" id="{D83D00FD-AC5D-49C9-A69A-A139E062F7E4}"/>
                </a:ext>
              </a:extLst>
            </p:cNvPr>
            <p:cNvGrpSpPr/>
            <p:nvPr/>
          </p:nvGrpSpPr>
          <p:grpSpPr>
            <a:xfrm rot="3362377">
              <a:off x="1617780" y="2367638"/>
              <a:ext cx="181923" cy="1795445"/>
              <a:chOff x="1405139" y="2657470"/>
              <a:chExt cx="234910" cy="2328151"/>
            </a:xfrm>
            <a:solidFill>
              <a:schemeClr val="bg1"/>
            </a:solidFill>
          </p:grpSpPr>
          <p:sp>
            <p:nvSpPr>
              <p:cNvPr id="59" name="Rectangle 32">
                <a:extLst>
                  <a:ext uri="{FF2B5EF4-FFF2-40B4-BE49-F238E27FC236}">
                    <a16:creationId xmlns:a16="http://schemas.microsoft.com/office/drawing/2014/main" xmlns="" id="{E6CCE931-F3F5-47B6-B0A4-9BDBAAF9F1AB}"/>
                  </a:ext>
                </a:extLst>
              </p:cNvPr>
              <p:cNvSpPr/>
              <p:nvPr/>
            </p:nvSpPr>
            <p:spPr>
              <a:xfrm>
                <a:off x="1405139" y="4437116"/>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0" name="Rectangle 33">
                <a:extLst>
                  <a:ext uri="{FF2B5EF4-FFF2-40B4-BE49-F238E27FC236}">
                    <a16:creationId xmlns:a16="http://schemas.microsoft.com/office/drawing/2014/main" xmlns="" id="{2D8ED117-0EB0-40FC-A5B4-2DE06F55DA86}"/>
                  </a:ext>
                </a:extLst>
              </p:cNvPr>
              <p:cNvSpPr/>
              <p:nvPr/>
            </p:nvSpPr>
            <p:spPr>
              <a:xfrm>
                <a:off x="1405139" y="407707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1" name="Rectangle 34">
                <a:extLst>
                  <a:ext uri="{FF2B5EF4-FFF2-40B4-BE49-F238E27FC236}">
                    <a16:creationId xmlns:a16="http://schemas.microsoft.com/office/drawing/2014/main" xmlns="" id="{DE7DCBA0-83CD-4CE2-8EA5-B034E139FFB4}"/>
                  </a:ext>
                </a:extLst>
              </p:cNvPr>
              <p:cNvSpPr/>
              <p:nvPr/>
            </p:nvSpPr>
            <p:spPr>
              <a:xfrm>
                <a:off x="1405139" y="371703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2" name="Rectangle 35">
                <a:extLst>
                  <a:ext uri="{FF2B5EF4-FFF2-40B4-BE49-F238E27FC236}">
                    <a16:creationId xmlns:a16="http://schemas.microsoft.com/office/drawing/2014/main" xmlns="" id="{DC7CC37B-435A-44CC-82A2-053291047A1C}"/>
                  </a:ext>
                </a:extLst>
              </p:cNvPr>
              <p:cNvSpPr/>
              <p:nvPr/>
            </p:nvSpPr>
            <p:spPr>
              <a:xfrm>
                <a:off x="1405139" y="335699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3" name="Rectangle 36">
                <a:extLst>
                  <a:ext uri="{FF2B5EF4-FFF2-40B4-BE49-F238E27FC236}">
                    <a16:creationId xmlns:a16="http://schemas.microsoft.com/office/drawing/2014/main" xmlns="" id="{ACD4A3B3-FB3A-48D2-9BB4-2B578F0CF810}"/>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64" name="Rectangle 37">
                <a:extLst>
                  <a:ext uri="{FF2B5EF4-FFF2-40B4-BE49-F238E27FC236}">
                    <a16:creationId xmlns:a16="http://schemas.microsoft.com/office/drawing/2014/main" xmlns="" id="{DDF372D3-3B21-4E53-AD18-B5BB56CD7137}"/>
                  </a:ext>
                </a:extLst>
              </p:cNvPr>
              <p:cNvSpPr/>
              <p:nvPr/>
            </p:nvSpPr>
            <p:spPr>
              <a:xfrm>
                <a:off x="1405139" y="2657470"/>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78" name="Rectangle 32">
                <a:extLst>
                  <a:ext uri="{FF2B5EF4-FFF2-40B4-BE49-F238E27FC236}">
                    <a16:creationId xmlns:a16="http://schemas.microsoft.com/office/drawing/2014/main" xmlns="" id="{9F54E36D-AE1D-4F89-B66F-C9A898B14169}"/>
                  </a:ext>
                </a:extLst>
              </p:cNvPr>
              <p:cNvSpPr/>
              <p:nvPr/>
            </p:nvSpPr>
            <p:spPr>
              <a:xfrm>
                <a:off x="1405139" y="4750711"/>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nvGrpSpPr>
            <p:cNvPr id="54" name="Group 31">
              <a:extLst>
                <a:ext uri="{FF2B5EF4-FFF2-40B4-BE49-F238E27FC236}">
                  <a16:creationId xmlns:a16="http://schemas.microsoft.com/office/drawing/2014/main" xmlns="" id="{0AF9C9F7-45A0-4250-A94B-CC135758F875}"/>
                </a:ext>
              </a:extLst>
            </p:cNvPr>
            <p:cNvGrpSpPr/>
            <p:nvPr/>
          </p:nvGrpSpPr>
          <p:grpSpPr>
            <a:xfrm rot="19381873">
              <a:off x="4751692" y="2065791"/>
              <a:ext cx="181923" cy="1002490"/>
              <a:chOff x="1405139" y="2657468"/>
              <a:chExt cx="234910" cy="1294475"/>
            </a:xfrm>
            <a:solidFill>
              <a:schemeClr val="bg1"/>
            </a:solidFill>
          </p:grpSpPr>
          <p:sp>
            <p:nvSpPr>
              <p:cNvPr id="55" name="Rectangle 34">
                <a:extLst>
                  <a:ext uri="{FF2B5EF4-FFF2-40B4-BE49-F238E27FC236}">
                    <a16:creationId xmlns:a16="http://schemas.microsoft.com/office/drawing/2014/main" xmlns="" id="{05E90907-D6FB-4FEB-A1BC-113FB359045C}"/>
                  </a:ext>
                </a:extLst>
              </p:cNvPr>
              <p:cNvSpPr/>
              <p:nvPr/>
            </p:nvSpPr>
            <p:spPr>
              <a:xfrm>
                <a:off x="1405139" y="3717033"/>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56" name="Rectangle 35">
                <a:extLst>
                  <a:ext uri="{FF2B5EF4-FFF2-40B4-BE49-F238E27FC236}">
                    <a16:creationId xmlns:a16="http://schemas.microsoft.com/office/drawing/2014/main" xmlns="" id="{91DD166C-A30A-4D8E-ACD4-B8D0BCAA31C3}"/>
                  </a:ext>
                </a:extLst>
              </p:cNvPr>
              <p:cNvSpPr/>
              <p:nvPr/>
            </p:nvSpPr>
            <p:spPr>
              <a:xfrm>
                <a:off x="1405139" y="3356993"/>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57" name="Rectangle 36">
                <a:extLst>
                  <a:ext uri="{FF2B5EF4-FFF2-40B4-BE49-F238E27FC236}">
                    <a16:creationId xmlns:a16="http://schemas.microsoft.com/office/drawing/2014/main" xmlns="" id="{127C46BB-4614-4114-BA55-8809066F0FB1}"/>
                  </a:ext>
                </a:extLst>
              </p:cNvPr>
              <p:cNvSpPr/>
              <p:nvPr/>
            </p:nvSpPr>
            <p:spPr>
              <a:xfrm>
                <a:off x="1405139" y="2996955"/>
                <a:ext cx="234910" cy="23491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sp>
            <p:nvSpPr>
              <p:cNvPr id="58" name="Rectangle 37">
                <a:extLst>
                  <a:ext uri="{FF2B5EF4-FFF2-40B4-BE49-F238E27FC236}">
                    <a16:creationId xmlns:a16="http://schemas.microsoft.com/office/drawing/2014/main" xmlns="" id="{FA9E9106-BBA0-464B-AEEF-8445164A2247}"/>
                  </a:ext>
                </a:extLst>
              </p:cNvPr>
              <p:cNvSpPr/>
              <p:nvPr/>
            </p:nvSpPr>
            <p:spPr>
              <a:xfrm>
                <a:off x="1405139" y="2657468"/>
                <a:ext cx="234910" cy="23491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lang="ko-KR" altLang="en-US" sz="1200"/>
              </a:p>
            </p:txBody>
          </p:sp>
        </p:grpSp>
      </p:grpSp>
    </p:spTree>
    <p:extLst>
      <p:ext uri="{BB962C8B-B14F-4D97-AF65-F5344CB8AC3E}">
        <p14:creationId xmlns:p14="http://schemas.microsoft.com/office/powerpoint/2010/main" val="311089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fill="hold"/>
                                        <p:tgtEl>
                                          <p:spTgt spid="91"/>
                                        </p:tgtEl>
                                        <p:attrNameLst>
                                          <p:attrName>ppt_x</p:attrName>
                                        </p:attrNameLst>
                                      </p:cBhvr>
                                      <p:tavLst>
                                        <p:tav tm="0">
                                          <p:val>
                                            <p:strVal val="#ppt_x"/>
                                          </p:val>
                                        </p:tav>
                                        <p:tav tm="100000">
                                          <p:val>
                                            <p:strVal val="#ppt_x"/>
                                          </p:val>
                                        </p:tav>
                                      </p:tavLst>
                                    </p:anim>
                                    <p:anim calcmode="lin" valueType="num">
                                      <p:cBhvr additive="base">
                                        <p:cTn id="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fade">
                                      <p:cBhvr>
                                        <p:cTn id="13"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Rounded Corners 19">
            <a:extLst>
              <a:ext uri="{FF2B5EF4-FFF2-40B4-BE49-F238E27FC236}">
                <a16:creationId xmlns:a16="http://schemas.microsoft.com/office/drawing/2014/main" xmlns="" id="{5AFBFEBD-987F-081B-27D3-9080E6DBBB13}"/>
              </a:ext>
            </a:extLst>
          </p:cNvPr>
          <p:cNvSpPr/>
          <p:nvPr/>
        </p:nvSpPr>
        <p:spPr>
          <a:xfrm>
            <a:off x="76200" y="86035"/>
            <a:ext cx="8991600" cy="680318"/>
          </a:xfrm>
          <a:prstGeom prst="roundRect">
            <a:avLst/>
          </a:prstGeom>
          <a:ln>
            <a:solidFill>
              <a:schemeClr val="accent3">
                <a:lumMod val="20000"/>
                <a:lumOff val="8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vi-VN" sz="2200" b="1" smtClean="0">
                <a:solidFill>
                  <a:srgbClr val="C00000"/>
                </a:solidFill>
                <a:latin typeface="Cambria" pitchFamily="18" charset="0"/>
                <a:ea typeface="Cambria" pitchFamily="18" charset="0"/>
                <a:cs typeface="Times New Roman" panose="02020603050405020304" pitchFamily="18" charset="0"/>
              </a:rPr>
              <a:t>Bài 3. Đọc văn bản sau và trả lời các câu hỏi bên dưới</a:t>
            </a:r>
            <a:endParaRPr lang="vi-VN" sz="2200" b="1" dirty="0" err="1">
              <a:solidFill>
                <a:srgbClr val="C00000"/>
              </a:solidFill>
              <a:latin typeface="Cambria" pitchFamily="18" charset="0"/>
              <a:ea typeface="Cambria" pitchFamily="18" charset="0"/>
              <a:cs typeface="Times New Roman" panose="02020603050405020304" pitchFamily="18" charset="0"/>
            </a:endParaRPr>
          </a:p>
        </p:txBody>
      </p:sp>
      <p:grpSp>
        <p:nvGrpSpPr>
          <p:cNvPr id="90" name="Group 89">
            <a:extLst>
              <a:ext uri="{FF2B5EF4-FFF2-40B4-BE49-F238E27FC236}">
                <a16:creationId xmlns:a16="http://schemas.microsoft.com/office/drawing/2014/main" xmlns="" id="{81BDFB9F-49DA-4009-A127-0D10E13A9901}"/>
              </a:ext>
            </a:extLst>
          </p:cNvPr>
          <p:cNvGrpSpPr/>
          <p:nvPr/>
        </p:nvGrpSpPr>
        <p:grpSpPr>
          <a:xfrm rot="397643" flipH="1">
            <a:off x="7227951" y="-110948"/>
            <a:ext cx="1075741" cy="1219105"/>
            <a:chOff x="5365048" y="479821"/>
            <a:chExt cx="8036930" cy="9108010"/>
          </a:xfrm>
          <a:solidFill>
            <a:schemeClr val="bg1"/>
          </a:solidFill>
        </p:grpSpPr>
        <p:sp>
          <p:nvSpPr>
            <p:cNvPr id="99"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0"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1"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2"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3"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4"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latin typeface="Cambria" pitchFamily="18" charset="0"/>
                <a:ea typeface="Cambria" pitchFamily="18" charset="0"/>
              </a:endParaRPr>
            </a:p>
          </p:txBody>
        </p:sp>
        <p:sp>
          <p:nvSpPr>
            <p:cNvPr id="105"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mbria" pitchFamily="18" charset="0"/>
                <a:ea typeface="Cambria" pitchFamily="18" charset="0"/>
              </a:endParaRPr>
            </a:p>
          </p:txBody>
        </p:sp>
      </p:grpSp>
      <p:graphicFrame>
        <p:nvGraphicFramePr>
          <p:cNvPr id="45" name="Table 44">
            <a:extLst>
              <a:ext uri="{FF2B5EF4-FFF2-40B4-BE49-F238E27FC236}">
                <a16:creationId xmlns:a16="http://schemas.microsoft.com/office/drawing/2014/main" xmlns="" id="{6A033829-BD2A-0EB7-8D32-C83F0C8ED161}"/>
              </a:ext>
            </a:extLst>
          </p:cNvPr>
          <p:cNvGraphicFramePr>
            <a:graphicFrameLocks noGrp="1"/>
          </p:cNvGraphicFramePr>
          <p:nvPr>
            <p:extLst>
              <p:ext uri="{D42A27DB-BD31-4B8C-83A1-F6EECF244321}">
                <p14:modId xmlns:p14="http://schemas.microsoft.com/office/powerpoint/2010/main" val="3252860462"/>
              </p:ext>
            </p:extLst>
          </p:nvPr>
        </p:nvGraphicFramePr>
        <p:xfrm>
          <a:off x="209549" y="1010603"/>
          <a:ext cx="8724901" cy="3927844"/>
        </p:xfrm>
        <a:graphic>
          <a:graphicData uri="http://schemas.openxmlformats.org/drawingml/2006/table">
            <a:tbl>
              <a:tblPr firstRow="1" firstCol="1" bandRow="1"/>
              <a:tblGrid>
                <a:gridCol w="4639664">
                  <a:extLst>
                    <a:ext uri="{9D8B030D-6E8A-4147-A177-3AD203B41FA5}">
                      <a16:colId xmlns:a16="http://schemas.microsoft.com/office/drawing/2014/main" xmlns="" val="242429216"/>
                    </a:ext>
                  </a:extLst>
                </a:gridCol>
                <a:gridCol w="4085237">
                  <a:extLst>
                    <a:ext uri="{9D8B030D-6E8A-4147-A177-3AD203B41FA5}">
                      <a16:colId xmlns:a16="http://schemas.microsoft.com/office/drawing/2014/main" xmlns="" val="358653915"/>
                    </a:ext>
                  </a:extLst>
                </a:gridCol>
              </a:tblGrid>
              <a:tr h="494839">
                <a:tc>
                  <a:txBody>
                    <a:bodyPr/>
                    <a:lstStyle/>
                    <a:p>
                      <a:pPr marL="30480" marR="30480" algn="ctr">
                        <a:lnSpc>
                          <a:spcPct val="150000"/>
                        </a:lnSpc>
                        <a:spcBef>
                          <a:spcPts val="0"/>
                        </a:spcBef>
                        <a:spcAft>
                          <a:spcPts val="1200"/>
                        </a:spcAft>
                      </a:pP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Loại</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phương</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tiện</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phi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ngôn</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ngữ</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được</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sử</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r>
                        <a:rPr lang="en-US" sz="1800" b="1" i="0" u="none" strike="noStrike" cap="none" dirty="0" err="1">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dụng</a:t>
                      </a:r>
                      <a:r>
                        <a:rPr lang="en-US" sz="1800" b="1" i="0" u="none" strike="noStrike" cap="none" dirty="0">
                          <a:solidFill>
                            <a:schemeClr val="accent6">
                              <a:lumMod val="10000"/>
                            </a:schemeClr>
                          </a:solidFill>
                          <a:effectLst/>
                          <a:latin typeface="Times New Roman" panose="02020603050405020304" pitchFamily="18" charset="0"/>
                          <a:ea typeface="+mn-ea"/>
                          <a:cs typeface="Times New Roman" panose="02020603050405020304" pitchFamily="18" charset="0"/>
                          <a:sym typeface="Arial"/>
                        </a:rPr>
                        <a:t> </a:t>
                      </a:r>
                      <a:endParaRPr lang="en-US" sz="18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30480" marR="30480" algn="ctr">
                        <a:lnSpc>
                          <a:spcPct val="150000"/>
                        </a:lnSpc>
                        <a:spcBef>
                          <a:spcPts val="0"/>
                        </a:spcBef>
                        <a:spcAft>
                          <a:spcPts val="1200"/>
                        </a:spcAft>
                      </a:pPr>
                      <a:r>
                        <a:rPr lang="en-US" sz="1800" b="1" dirty="0" err="1">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hợp</a:t>
                      </a:r>
                      <a:endParaRPr lang="en-US" sz="18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4106941289"/>
                  </a:ext>
                </a:extLst>
              </a:tr>
              <a:tr h="878529">
                <a:tc>
                  <a:txBody>
                    <a:bodyPr/>
                    <a:lstStyle/>
                    <a:p>
                      <a:pPr marL="30480" marR="30480" algn="just">
                        <a:lnSpc>
                          <a:spcPct val="150000"/>
                        </a:lnSpc>
                        <a:spcBef>
                          <a:spcPts val="0"/>
                        </a:spcBef>
                        <a:spcAft>
                          <a:spcPts val="1200"/>
                        </a:spcAft>
                      </a:pP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Biểu</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đồ</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mô</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tả</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sự</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biến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đổi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về</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lượng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điện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ở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Việt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Nam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tiết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kiệm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được</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qua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sự</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kiện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Giờ</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Trái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Đất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từ</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năm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2012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năm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2021.</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2">
                  <a:txBody>
                    <a:bodyPr/>
                    <a:lstStyle/>
                    <a:p>
                      <a:pPr marL="30480" marR="30480" algn="just">
                        <a:lnSpc>
                          <a:spcPct val="150000"/>
                        </a:lnSpc>
                        <a:spcBef>
                          <a:spcPts val="0"/>
                        </a:spcBef>
                        <a:spcAft>
                          <a:spcPts val="1200"/>
                        </a:spcAft>
                      </a:pP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Cung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cấp</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thêm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thông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tin chi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tiết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cho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nội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dung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của</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VB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thông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tin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về</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lượng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điện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Việt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Nam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tiết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kiệm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được</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qua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sự</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kiện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Giờ</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Trái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Đất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từ</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năm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2012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năm</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2021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và</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thông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tin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về</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các</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hành</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động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nhỏ</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góp</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phần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tạo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tương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lai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cho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Trái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Đất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giúp</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cho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nội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dung VB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trở</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nên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chi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tiết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rõ</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ràng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cụ</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thể</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hơn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đối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với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người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đọc</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3738425093"/>
                  </a:ext>
                </a:extLst>
              </a:tr>
              <a:tr h="494839">
                <a:tc>
                  <a:txBody>
                    <a:bodyPr/>
                    <a:lstStyle/>
                    <a:p>
                      <a:pPr marL="30480" marR="30480" algn="just">
                        <a:lnSpc>
                          <a:spcPct val="150000"/>
                        </a:lnSpc>
                        <a:spcBef>
                          <a:spcPts val="0"/>
                        </a:spcBef>
                        <a:spcAft>
                          <a:spcPts val="1200"/>
                        </a:spcAft>
                      </a:pP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Một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số</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hình</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ảnh</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minh</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hoạ</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gợi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liên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tưởng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những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hành</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động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nhỏ</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góp</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phần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kiến</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tạo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tương</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lai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cho</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Trái</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err="1">
                          <a:solidFill>
                            <a:schemeClr val="tx1"/>
                          </a:solidFill>
                          <a:effectLst/>
                          <a:latin typeface="Times New Roman" panose="02020603050405020304" pitchFamily="18" charset="0"/>
                          <a:ea typeface="+mn-ea"/>
                          <a:cs typeface="Times New Roman" panose="02020603050405020304" pitchFamily="18" charset="0"/>
                          <a:sym typeface="Arial"/>
                        </a:rPr>
                        <a:t>Đất</a:t>
                      </a:r>
                      <a:r>
                        <a:rPr lang="en-US" sz="18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vMerge="1">
                  <a:txBody>
                    <a:bodyPr/>
                    <a:lstStyle/>
                    <a:p>
                      <a:pPr marL="30480" marR="30480" algn="just">
                        <a:lnSpc>
                          <a:spcPct val="150000"/>
                        </a:lnSpc>
                        <a:spcBef>
                          <a:spcPts val="0"/>
                        </a:spcBef>
                        <a:spcAft>
                          <a:spcPts val="1200"/>
                        </a:spcAft>
                      </a:pP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Bổ</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sung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thêm</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thông</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tin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cho</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cục</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ngùy</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131" marR="56131" marT="56131" marB="561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583996519"/>
                  </a:ext>
                </a:extLst>
              </a:tr>
            </a:tbl>
          </a:graphicData>
        </a:graphic>
      </p:graphicFrame>
    </p:spTree>
    <p:extLst>
      <p:ext uri="{BB962C8B-B14F-4D97-AF65-F5344CB8AC3E}">
        <p14:creationId xmlns:p14="http://schemas.microsoft.com/office/powerpoint/2010/main" val="329008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arn(inVertical)">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3" y="7742"/>
            <a:ext cx="9148145" cy="51435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106632"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4143377" y="1347279"/>
            <a:ext cx="5000625" cy="2308324"/>
          </a:xfrm>
          <a:prstGeom prst="rect">
            <a:avLst/>
          </a:prstGeom>
          <a:noFill/>
        </p:spPr>
        <p:txBody>
          <a:bodyPr wrap="square" rtlCol="0" anchor="ctr">
            <a:spAutoFit/>
          </a:bodyPr>
          <a:lstStyle/>
          <a:p>
            <a:r>
              <a:rPr lang="en-US" altLang="ko-KR" sz="4800" smtClean="0">
                <a:solidFill>
                  <a:schemeClr val="bg1"/>
                </a:solidFill>
                <a:latin typeface="Cambria" pitchFamily="18" charset="0"/>
                <a:ea typeface="Cambria" pitchFamily="18" charset="0"/>
                <a:cs typeface="Arial" pitchFamily="34" charset="0"/>
              </a:rPr>
              <a:t>VẬN DỤNG</a:t>
            </a:r>
          </a:p>
          <a:p>
            <a:r>
              <a:rPr lang="en-US" altLang="ko-KR" sz="4800" smtClean="0">
                <a:solidFill>
                  <a:schemeClr val="bg1"/>
                </a:solidFill>
                <a:latin typeface="Cambria" pitchFamily="18" charset="0"/>
                <a:ea typeface="Cambria" pitchFamily="18" charset="0"/>
                <a:cs typeface="Arial" pitchFamily="34" charset="0"/>
              </a:rPr>
              <a:t>Thực hành </a:t>
            </a:r>
          </a:p>
          <a:p>
            <a:r>
              <a:rPr lang="en-US" altLang="ko-KR" sz="4800" smtClean="0">
                <a:solidFill>
                  <a:schemeClr val="bg1"/>
                </a:solidFill>
                <a:latin typeface="Cambria" pitchFamily="18" charset="0"/>
                <a:ea typeface="Cambria" pitchFamily="18" charset="0"/>
                <a:cs typeface="Arial" pitchFamily="34" charset="0"/>
              </a:rPr>
              <a:t>từ Đọc đến Viết</a:t>
            </a:r>
            <a:endParaRPr lang="ko-KR" altLang="en-US" sz="4800" dirty="0">
              <a:solidFill>
                <a:schemeClr val="bg1"/>
              </a:solidFill>
              <a:latin typeface="Cambria" pitchFamily="18" charset="0"/>
              <a:cs typeface="Arial" pitchFamily="34" charset="0"/>
            </a:endParaRP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1838245" y="1335492"/>
            <a:ext cx="1736351" cy="1605642"/>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184649" y="3087637"/>
            <a:ext cx="1883314" cy="501188"/>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997407" y="1622504"/>
            <a:ext cx="2283662" cy="2178907"/>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184398828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reeform: Shape 118">
            <a:extLst>
              <a:ext uri="{FF2B5EF4-FFF2-40B4-BE49-F238E27FC236}">
                <a16:creationId xmlns:a16="http://schemas.microsoft.com/office/drawing/2014/main" xmlns="" id="{6ED142D3-29FB-4AB3-80DF-6B614B73C5D2}"/>
              </a:ext>
            </a:extLst>
          </p:cNvPr>
          <p:cNvSpPr/>
          <p:nvPr/>
        </p:nvSpPr>
        <p:spPr>
          <a:xfrm>
            <a:off x="2812068" y="466726"/>
            <a:ext cx="5884258" cy="2716972"/>
          </a:xfrm>
          <a:custGeom>
            <a:avLst/>
            <a:gdLst>
              <a:gd name="connsiteX0" fmla="*/ 0 w 11768516"/>
              <a:gd name="connsiteY0" fmla="*/ 0 h 5433944"/>
              <a:gd name="connsiteX1" fmla="*/ 11768516 w 11768516"/>
              <a:gd name="connsiteY1" fmla="*/ 0 h 5433944"/>
              <a:gd name="connsiteX2" fmla="*/ 11768516 w 11768516"/>
              <a:gd name="connsiteY2" fmla="*/ 5433944 h 5433944"/>
              <a:gd name="connsiteX3" fmla="*/ 3711365 w 11768516"/>
              <a:gd name="connsiteY3" fmla="*/ 5433944 h 5433944"/>
              <a:gd name="connsiteX4" fmla="*/ 3711365 w 11768516"/>
              <a:gd name="connsiteY4" fmla="*/ 5233214 h 5433944"/>
              <a:gd name="connsiteX5" fmla="*/ 11567786 w 11768516"/>
              <a:gd name="connsiteY5" fmla="*/ 5233214 h 5433944"/>
              <a:gd name="connsiteX6" fmla="*/ 11567786 w 11768516"/>
              <a:gd name="connsiteY6" fmla="*/ 200730 h 5433944"/>
              <a:gd name="connsiteX7" fmla="*/ 200730 w 11768516"/>
              <a:gd name="connsiteY7" fmla="*/ 200730 h 5433944"/>
              <a:gd name="connsiteX8" fmla="*/ 200730 w 11768516"/>
              <a:gd name="connsiteY8" fmla="*/ 3480926 h 5433944"/>
              <a:gd name="connsiteX9" fmla="*/ 0 w 11768516"/>
              <a:gd name="connsiteY9" fmla="*/ 3480926 h 543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68516" h="5433944">
                <a:moveTo>
                  <a:pt x="0" y="0"/>
                </a:moveTo>
                <a:lnTo>
                  <a:pt x="11768516" y="0"/>
                </a:lnTo>
                <a:lnTo>
                  <a:pt x="11768516" y="5433944"/>
                </a:lnTo>
                <a:lnTo>
                  <a:pt x="3711365" y="5433944"/>
                </a:lnTo>
                <a:lnTo>
                  <a:pt x="3711365" y="5233214"/>
                </a:lnTo>
                <a:lnTo>
                  <a:pt x="11567786" y="5233214"/>
                </a:lnTo>
                <a:lnTo>
                  <a:pt x="11567786" y="200730"/>
                </a:lnTo>
                <a:lnTo>
                  <a:pt x="200730" y="200730"/>
                </a:lnTo>
                <a:lnTo>
                  <a:pt x="200730" y="3480926"/>
                </a:lnTo>
                <a:lnTo>
                  <a:pt x="0" y="348092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16" name="Group 15">
            <a:extLst>
              <a:ext uri="{FF2B5EF4-FFF2-40B4-BE49-F238E27FC236}">
                <a16:creationId xmlns:a16="http://schemas.microsoft.com/office/drawing/2014/main" xmlns="" id="{9A03E388-9BAB-4F1E-ACB7-1669E3F7E764}"/>
              </a:ext>
            </a:extLst>
          </p:cNvPr>
          <p:cNvGrpSpPr/>
          <p:nvPr/>
        </p:nvGrpSpPr>
        <p:grpSpPr>
          <a:xfrm>
            <a:off x="1213660" y="2568157"/>
            <a:ext cx="2433218" cy="2250050"/>
            <a:chOff x="8479089" y="1262387"/>
            <a:chExt cx="6147593" cy="5684813"/>
          </a:xfrm>
        </p:grpSpPr>
        <p:grpSp>
          <p:nvGrpSpPr>
            <p:cNvPr id="17" name="Group 16">
              <a:extLst>
                <a:ext uri="{FF2B5EF4-FFF2-40B4-BE49-F238E27FC236}">
                  <a16:creationId xmlns:a16="http://schemas.microsoft.com/office/drawing/2014/main" xmlns="" id="{6DFB59B6-3382-47AE-AAE5-C0AFB4E35EE9}"/>
                </a:ext>
              </a:extLst>
            </p:cNvPr>
            <p:cNvGrpSpPr/>
            <p:nvPr/>
          </p:nvGrpSpPr>
          <p:grpSpPr>
            <a:xfrm rot="20275744" flipH="1">
              <a:off x="9114364" y="4275293"/>
              <a:ext cx="965714" cy="1155036"/>
              <a:chOff x="5704433" y="717502"/>
              <a:chExt cx="7365528" cy="8809481"/>
            </a:xfrm>
          </p:grpSpPr>
          <p:sp>
            <p:nvSpPr>
              <p:cNvPr id="106" name="Freeform: Shape 105">
                <a:extLst>
                  <a:ext uri="{FF2B5EF4-FFF2-40B4-BE49-F238E27FC236}">
                    <a16:creationId xmlns:a16="http://schemas.microsoft.com/office/drawing/2014/main" xmlns="" id="{0FE219E2-BED5-40DF-B4AE-A2B0F98EF35F}"/>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7" name="Freeform: Shape 106">
                <a:extLst>
                  <a:ext uri="{FF2B5EF4-FFF2-40B4-BE49-F238E27FC236}">
                    <a16:creationId xmlns:a16="http://schemas.microsoft.com/office/drawing/2014/main" xmlns="" id="{760B529C-0824-4515-BB90-4F2A23E6105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8" name="Freeform: Shape 107">
                <a:extLst>
                  <a:ext uri="{FF2B5EF4-FFF2-40B4-BE49-F238E27FC236}">
                    <a16:creationId xmlns:a16="http://schemas.microsoft.com/office/drawing/2014/main" xmlns="" id="{1A1B5FBD-480E-486F-84F2-9BEEE8B6810D}"/>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9" name="Freeform: Shape 108">
                <a:extLst>
                  <a:ext uri="{FF2B5EF4-FFF2-40B4-BE49-F238E27FC236}">
                    <a16:creationId xmlns:a16="http://schemas.microsoft.com/office/drawing/2014/main" xmlns="" id="{45E97D55-1A29-4ABE-B23A-52B9D0F56293}"/>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0" name="Freeform: Shape 109">
                <a:extLst>
                  <a:ext uri="{FF2B5EF4-FFF2-40B4-BE49-F238E27FC236}">
                    <a16:creationId xmlns:a16="http://schemas.microsoft.com/office/drawing/2014/main" xmlns="" id="{A674B560-08BC-493A-BEB3-17217BCE660C}"/>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1" name="Freeform: Shape 110">
                <a:extLst>
                  <a:ext uri="{FF2B5EF4-FFF2-40B4-BE49-F238E27FC236}">
                    <a16:creationId xmlns:a16="http://schemas.microsoft.com/office/drawing/2014/main" xmlns="" id="{A609599D-CB93-4845-9B8E-C8A407CDF7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2" name="Freeform: Shape 111">
                <a:extLst>
                  <a:ext uri="{FF2B5EF4-FFF2-40B4-BE49-F238E27FC236}">
                    <a16:creationId xmlns:a16="http://schemas.microsoft.com/office/drawing/2014/main" xmlns="" id="{18D7141E-3E01-4877-B1E7-2FB9489576F5}"/>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61EE2201-2FD3-435F-A07C-D09FFE6146C3}"/>
                </a:ext>
              </a:extLst>
            </p:cNvPr>
            <p:cNvGrpSpPr/>
            <p:nvPr/>
          </p:nvGrpSpPr>
          <p:grpSpPr>
            <a:xfrm rot="20275744" flipH="1">
              <a:off x="8479089" y="5341625"/>
              <a:ext cx="1416763" cy="1605575"/>
              <a:chOff x="5365048" y="479821"/>
              <a:chExt cx="8036930" cy="9108010"/>
            </a:xfrm>
          </p:grpSpPr>
          <p:sp>
            <p:nvSpPr>
              <p:cNvPr id="99" name="Freeform: Shape 98">
                <a:extLst>
                  <a:ext uri="{FF2B5EF4-FFF2-40B4-BE49-F238E27FC236}">
                    <a16:creationId xmlns:a16="http://schemas.microsoft.com/office/drawing/2014/main" xmlns="" id="{C38FBDB8-70EB-4F7B-87EA-E213DE6AB81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1E66548C-71B6-471E-8C87-3900F09FD786}"/>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79A4AE8E-40D8-4081-B62F-15A1938C11CF}"/>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AFC1D33-3C39-4879-B1A4-2BEE377C2E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02">
                <a:extLst>
                  <a:ext uri="{FF2B5EF4-FFF2-40B4-BE49-F238E27FC236}">
                    <a16:creationId xmlns:a16="http://schemas.microsoft.com/office/drawing/2014/main" xmlns="" id="{E82D3C89-C7BB-417E-BE98-A49AD6203D9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03">
                <a:extLst>
                  <a:ext uri="{FF2B5EF4-FFF2-40B4-BE49-F238E27FC236}">
                    <a16:creationId xmlns:a16="http://schemas.microsoft.com/office/drawing/2014/main" xmlns="" id="{8F587926-8F95-42C0-842D-E38CBAAC759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04">
                <a:extLst>
                  <a:ext uri="{FF2B5EF4-FFF2-40B4-BE49-F238E27FC236}">
                    <a16:creationId xmlns:a16="http://schemas.microsoft.com/office/drawing/2014/main" xmlns="" id="{0A8F6546-3A7E-486A-80AB-1B93764116FB}"/>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4AE3CE47-66EF-4B91-AE28-182BE821CFA5}"/>
                </a:ext>
              </a:extLst>
            </p:cNvPr>
            <p:cNvGrpSpPr/>
            <p:nvPr/>
          </p:nvGrpSpPr>
          <p:grpSpPr>
            <a:xfrm rot="20275744" flipH="1">
              <a:off x="10278521" y="5974428"/>
              <a:ext cx="496268" cy="512648"/>
              <a:chOff x="5365048" y="1982197"/>
              <a:chExt cx="7362621" cy="7605634"/>
            </a:xfrm>
          </p:grpSpPr>
          <p:sp>
            <p:nvSpPr>
              <p:cNvPr id="92" name="Freeform: Shape 91">
                <a:extLst>
                  <a:ext uri="{FF2B5EF4-FFF2-40B4-BE49-F238E27FC236}">
                    <a16:creationId xmlns:a16="http://schemas.microsoft.com/office/drawing/2014/main" xmlns="" id="{60F9631F-CF20-4497-A7A0-5E42637FEE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B231E4A5-F67A-4206-9BE7-18B302529CB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7B94567D-9A0D-4BCA-8FAE-4777C8EE4605}"/>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0ABA9635-313D-473B-BA77-DA14528910D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5">
                <a:extLst>
                  <a:ext uri="{FF2B5EF4-FFF2-40B4-BE49-F238E27FC236}">
                    <a16:creationId xmlns:a16="http://schemas.microsoft.com/office/drawing/2014/main" xmlns="" id="{57B0118B-B35B-49D5-8D4F-D00EEE4396F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19A46A83-2DB9-4779-A800-7D745426240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5FEFBC12-2ACF-419F-A13F-CA7CBC552D4A}"/>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940133F7-DCF5-4682-A5BD-1BE01D4BA622}"/>
                </a:ext>
              </a:extLst>
            </p:cNvPr>
            <p:cNvGrpSpPr/>
            <p:nvPr/>
          </p:nvGrpSpPr>
          <p:grpSpPr>
            <a:xfrm rot="20275744" flipH="1">
              <a:off x="11620616" y="3813253"/>
              <a:ext cx="1199247" cy="1359069"/>
              <a:chOff x="5365051" y="479822"/>
              <a:chExt cx="8036930" cy="9108006"/>
            </a:xfrm>
          </p:grpSpPr>
          <p:sp>
            <p:nvSpPr>
              <p:cNvPr id="85" name="Freeform: Shape 84">
                <a:extLst>
                  <a:ext uri="{FF2B5EF4-FFF2-40B4-BE49-F238E27FC236}">
                    <a16:creationId xmlns:a16="http://schemas.microsoft.com/office/drawing/2014/main" xmlns="" id="{D6BEBB27-095C-4AFA-B403-17C76B0DFB21}"/>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8D19BA74-FF22-4761-B6B0-956F195A6D9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84079D17-A7B8-41ED-AA14-FFCC27781402}"/>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5A153433-C2BE-4FC2-9938-946FA50DABBC}"/>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88">
                <a:extLst>
                  <a:ext uri="{FF2B5EF4-FFF2-40B4-BE49-F238E27FC236}">
                    <a16:creationId xmlns:a16="http://schemas.microsoft.com/office/drawing/2014/main" xmlns="" id="{E497F288-FA17-44BC-99E1-44CB677F74EF}"/>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ADB712A1-4C82-4915-9CAE-EC905DCE0276}"/>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DA9CB4A5-03BD-4C87-9BBE-26024EDEC045}"/>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2BEA25B0-6ADB-4E65-A885-91605593EF76}"/>
                </a:ext>
              </a:extLst>
            </p:cNvPr>
            <p:cNvGrpSpPr/>
            <p:nvPr/>
          </p:nvGrpSpPr>
          <p:grpSpPr>
            <a:xfrm rot="20073958" flipH="1">
              <a:off x="10116519" y="4915091"/>
              <a:ext cx="1567652" cy="1079675"/>
              <a:chOff x="3667032" y="1708483"/>
              <a:chExt cx="8105829" cy="5582653"/>
            </a:xfrm>
          </p:grpSpPr>
          <p:sp>
            <p:nvSpPr>
              <p:cNvPr id="78" name="Freeform: Shape 77">
                <a:extLst>
                  <a:ext uri="{FF2B5EF4-FFF2-40B4-BE49-F238E27FC236}">
                    <a16:creationId xmlns:a16="http://schemas.microsoft.com/office/drawing/2014/main" xmlns="" id="{008703A4-BAA0-4F5F-9B10-0BBAA113032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AAD0819E-5EAE-42CC-B768-6E7B0A2B911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E5247C33-6FF5-4BA0-9003-8730281C36B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D5EE29B-A225-4F5E-B847-6E0C79A9FA2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1">
                <a:extLst>
                  <a:ext uri="{FF2B5EF4-FFF2-40B4-BE49-F238E27FC236}">
                    <a16:creationId xmlns:a16="http://schemas.microsoft.com/office/drawing/2014/main" xmlns="" id="{AC1EB51F-FE37-483B-A305-E0C24C334166}"/>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48CD9D1C-AC91-4B64-BB60-82D3B7EB8610}"/>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2F647630-00A7-4047-AC99-F551EA2565A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22" name="Group 21">
              <a:extLst>
                <a:ext uri="{FF2B5EF4-FFF2-40B4-BE49-F238E27FC236}">
                  <a16:creationId xmlns:a16="http://schemas.microsoft.com/office/drawing/2014/main" xmlns="" id="{A7528805-8D13-4693-BE99-BCA03E9788AB}"/>
                </a:ext>
              </a:extLst>
            </p:cNvPr>
            <p:cNvGrpSpPr/>
            <p:nvPr/>
          </p:nvGrpSpPr>
          <p:grpSpPr>
            <a:xfrm rot="20073958" flipH="1">
              <a:off x="10286237" y="3877079"/>
              <a:ext cx="981094" cy="675699"/>
              <a:chOff x="3667032" y="1708483"/>
              <a:chExt cx="8105829" cy="5582653"/>
            </a:xfrm>
          </p:grpSpPr>
          <p:sp>
            <p:nvSpPr>
              <p:cNvPr id="71" name="Freeform: Shape 70">
                <a:extLst>
                  <a:ext uri="{FF2B5EF4-FFF2-40B4-BE49-F238E27FC236}">
                    <a16:creationId xmlns:a16="http://schemas.microsoft.com/office/drawing/2014/main" xmlns="" id="{D3EC2A60-F9FB-4471-B449-39059652BB57}"/>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28BC0636-1D4E-4CFB-91C9-EDBAA49753C8}"/>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6B28CBF5-45CD-49CB-96E5-50B20A26078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49D4DFC2-725D-4BCF-A10B-BB15DF395B7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4">
                <a:extLst>
                  <a:ext uri="{FF2B5EF4-FFF2-40B4-BE49-F238E27FC236}">
                    <a16:creationId xmlns:a16="http://schemas.microsoft.com/office/drawing/2014/main" xmlns="" id="{98A9D4C7-E532-4FB6-BC6A-9D5B7D8FAAB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E6CA5827-46B2-4DBE-99DD-E3048791411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83B6924C-1237-49BB-96BB-BBE34ACC6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3" name="Group 22">
              <a:extLst>
                <a:ext uri="{FF2B5EF4-FFF2-40B4-BE49-F238E27FC236}">
                  <a16:creationId xmlns:a16="http://schemas.microsoft.com/office/drawing/2014/main" xmlns="" id="{75BD27C1-2908-4FE4-9450-C1BFDABB535B}"/>
                </a:ext>
              </a:extLst>
            </p:cNvPr>
            <p:cNvGrpSpPr/>
            <p:nvPr/>
          </p:nvGrpSpPr>
          <p:grpSpPr>
            <a:xfrm rot="20275744" flipH="1">
              <a:off x="10178216" y="1637990"/>
              <a:ext cx="1416763" cy="1605575"/>
              <a:chOff x="5365048" y="479821"/>
              <a:chExt cx="8036930" cy="9108010"/>
            </a:xfrm>
          </p:grpSpPr>
          <p:sp>
            <p:nvSpPr>
              <p:cNvPr id="64" name="Freeform: Shape 63">
                <a:extLst>
                  <a:ext uri="{FF2B5EF4-FFF2-40B4-BE49-F238E27FC236}">
                    <a16:creationId xmlns:a16="http://schemas.microsoft.com/office/drawing/2014/main" xmlns="" id="{A9D5CFE7-A417-439B-86D7-D8421C9E12F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FE9AB9B6-11AE-469F-8932-A3579925013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2AE25715-8623-4E93-AE80-524A427AAEB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95E419DC-3900-4B7E-A244-1205F9A8795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67">
                <a:extLst>
                  <a:ext uri="{FF2B5EF4-FFF2-40B4-BE49-F238E27FC236}">
                    <a16:creationId xmlns:a16="http://schemas.microsoft.com/office/drawing/2014/main" xmlns="" id="{82FE00A3-9100-4885-8ECF-CB470CE36F32}"/>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0DDAC6FE-FCDE-4D2C-B938-054DDDD8ACC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D1D7C540-22E3-4711-AB84-89F6592B86D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4" name="Group 23">
              <a:extLst>
                <a:ext uri="{FF2B5EF4-FFF2-40B4-BE49-F238E27FC236}">
                  <a16:creationId xmlns:a16="http://schemas.microsoft.com/office/drawing/2014/main" xmlns="" id="{744CBA99-087B-4F40-B4C6-09285F0A87F7}"/>
                </a:ext>
              </a:extLst>
            </p:cNvPr>
            <p:cNvGrpSpPr/>
            <p:nvPr/>
          </p:nvGrpSpPr>
          <p:grpSpPr>
            <a:xfrm rot="20275744" flipH="1">
              <a:off x="11852978" y="2424207"/>
              <a:ext cx="1074020" cy="1217154"/>
              <a:chOff x="5365048" y="479821"/>
              <a:chExt cx="8036930" cy="9108010"/>
            </a:xfrm>
          </p:grpSpPr>
          <p:sp>
            <p:nvSpPr>
              <p:cNvPr id="57" name="Freeform: Shape 56">
                <a:extLst>
                  <a:ext uri="{FF2B5EF4-FFF2-40B4-BE49-F238E27FC236}">
                    <a16:creationId xmlns:a16="http://schemas.microsoft.com/office/drawing/2014/main" xmlns="" id="{327AFD2C-F2AA-4193-8CA0-162EB635D8E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8CE7568C-BA63-4361-AF9A-5390E0B456FC}"/>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9E9A3C6F-51F8-4BB6-8552-DF5746FB05E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2DCE7116-ED1F-4644-813C-26E532A941D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0">
                <a:extLst>
                  <a:ext uri="{FF2B5EF4-FFF2-40B4-BE49-F238E27FC236}">
                    <a16:creationId xmlns:a16="http://schemas.microsoft.com/office/drawing/2014/main" xmlns="" id="{BE1164F5-B81D-4C5A-A41F-0DBD9CBDAF8C}"/>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7624041E-4628-4F22-8DEC-332A1DEB08C0}"/>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288DD19C-2E47-4654-A1C9-084B9712F12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5" name="Group 24">
              <a:extLst>
                <a:ext uri="{FF2B5EF4-FFF2-40B4-BE49-F238E27FC236}">
                  <a16:creationId xmlns:a16="http://schemas.microsoft.com/office/drawing/2014/main" xmlns="" id="{D6377AC3-ED99-468F-8753-77701B417695}"/>
                </a:ext>
              </a:extLst>
            </p:cNvPr>
            <p:cNvGrpSpPr/>
            <p:nvPr/>
          </p:nvGrpSpPr>
          <p:grpSpPr>
            <a:xfrm rot="21043784" flipH="1">
              <a:off x="12949687" y="4848328"/>
              <a:ext cx="885221" cy="609671"/>
              <a:chOff x="3667032" y="1708483"/>
              <a:chExt cx="8105829" cy="5582653"/>
            </a:xfrm>
          </p:grpSpPr>
          <p:sp>
            <p:nvSpPr>
              <p:cNvPr id="50" name="Freeform: Shape 49">
                <a:extLst>
                  <a:ext uri="{FF2B5EF4-FFF2-40B4-BE49-F238E27FC236}">
                    <a16:creationId xmlns:a16="http://schemas.microsoft.com/office/drawing/2014/main" xmlns="" id="{A915AEA8-71B2-4AC1-B73A-E1A20A56074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8CDE1446-1F0E-4440-A018-3127FA216255}"/>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2F8DD070-9918-4EEC-9C8A-6EE61B6B948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2">
                <a:extLst>
                  <a:ext uri="{FF2B5EF4-FFF2-40B4-BE49-F238E27FC236}">
                    <a16:creationId xmlns:a16="http://schemas.microsoft.com/office/drawing/2014/main" xmlns="" id="{7FE28E48-09F5-454C-9C41-3A0CF199E40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B9AC060A-C647-41C5-8483-6E67DC67AE4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54BD020A-8867-4A5D-9680-3828AD26F98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B7A2BFE3-CCC5-4901-B06E-F99B1EDD7A38}"/>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6" name="Group 25">
              <a:extLst>
                <a:ext uri="{FF2B5EF4-FFF2-40B4-BE49-F238E27FC236}">
                  <a16:creationId xmlns:a16="http://schemas.microsoft.com/office/drawing/2014/main" xmlns="" id="{505C8009-255E-44E4-AE34-CE6B584A4F81}"/>
                </a:ext>
              </a:extLst>
            </p:cNvPr>
            <p:cNvGrpSpPr/>
            <p:nvPr/>
          </p:nvGrpSpPr>
          <p:grpSpPr>
            <a:xfrm rot="21043784" flipH="1">
              <a:off x="9098407" y="3250270"/>
              <a:ext cx="740471" cy="509978"/>
              <a:chOff x="3667032" y="1708483"/>
              <a:chExt cx="8105829" cy="5582653"/>
            </a:xfrm>
          </p:grpSpPr>
          <p:sp>
            <p:nvSpPr>
              <p:cNvPr id="43" name="Freeform: Shape 42">
                <a:extLst>
                  <a:ext uri="{FF2B5EF4-FFF2-40B4-BE49-F238E27FC236}">
                    <a16:creationId xmlns:a16="http://schemas.microsoft.com/office/drawing/2014/main" xmlns="" id="{6805E76B-C1FF-4BF2-832D-11AD0ED5C27C}"/>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5782E0B9-C6C8-4B36-A147-8A232F53445D}"/>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1D9905D-95DC-43F1-A06F-77EA09CB113D}"/>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31CBE348-D29E-4D12-8EBA-3A10A62E651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6">
                <a:extLst>
                  <a:ext uri="{FF2B5EF4-FFF2-40B4-BE49-F238E27FC236}">
                    <a16:creationId xmlns:a16="http://schemas.microsoft.com/office/drawing/2014/main" xmlns="" id="{EF15391B-7E7B-4D97-A92F-F52794BAA5B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07565C43-D2C7-430D-8258-D900EFD403D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F9CB13AC-A08D-4EC6-AC11-22AC3443F18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7" name="Group 26">
              <a:extLst>
                <a:ext uri="{FF2B5EF4-FFF2-40B4-BE49-F238E27FC236}">
                  <a16:creationId xmlns:a16="http://schemas.microsoft.com/office/drawing/2014/main" xmlns="" id="{C9CF4153-1A76-423F-A578-7FA035624371}"/>
                </a:ext>
              </a:extLst>
            </p:cNvPr>
            <p:cNvGrpSpPr/>
            <p:nvPr/>
          </p:nvGrpSpPr>
          <p:grpSpPr>
            <a:xfrm rot="20275744" flipH="1">
              <a:off x="12999428" y="1262387"/>
              <a:ext cx="1627254" cy="1844118"/>
              <a:chOff x="5365048" y="479821"/>
              <a:chExt cx="8036930" cy="9108010"/>
            </a:xfrm>
          </p:grpSpPr>
          <p:sp>
            <p:nvSpPr>
              <p:cNvPr id="36" name="Freeform: Shape 35">
                <a:extLst>
                  <a:ext uri="{FF2B5EF4-FFF2-40B4-BE49-F238E27FC236}">
                    <a16:creationId xmlns:a16="http://schemas.microsoft.com/office/drawing/2014/main" xmlns="" id="{20E57069-86FB-4A4E-83B8-FC38BFB4FAE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C1C39E1D-15EE-48C8-B55B-08022A7729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ED577E0C-07FB-4231-8072-5DF3B44C16C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29A40F15-538E-41E9-9E19-C63D93F4387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39">
                <a:extLst>
                  <a:ext uri="{FF2B5EF4-FFF2-40B4-BE49-F238E27FC236}">
                    <a16:creationId xmlns:a16="http://schemas.microsoft.com/office/drawing/2014/main" xmlns="" id="{A5416930-B926-43E8-BDE5-C5D1981F11E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A6E4E422-62CE-47A9-AEAD-0EDA876D5C7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9983AB29-8A3C-45C2-9A8C-0BF94A1E3F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8" name="Group 27">
              <a:extLst>
                <a:ext uri="{FF2B5EF4-FFF2-40B4-BE49-F238E27FC236}">
                  <a16:creationId xmlns:a16="http://schemas.microsoft.com/office/drawing/2014/main" xmlns="" id="{35467981-2AFE-480C-BFAA-BE450B41E130}"/>
                </a:ext>
              </a:extLst>
            </p:cNvPr>
            <p:cNvGrpSpPr/>
            <p:nvPr/>
          </p:nvGrpSpPr>
          <p:grpSpPr>
            <a:xfrm rot="19361629" flipH="1">
              <a:off x="13519304" y="3604291"/>
              <a:ext cx="825203" cy="568334"/>
              <a:chOff x="3667032" y="1708483"/>
              <a:chExt cx="8105829" cy="5582653"/>
            </a:xfrm>
          </p:grpSpPr>
          <p:sp>
            <p:nvSpPr>
              <p:cNvPr id="29" name="Freeform: Shape 28">
                <a:extLst>
                  <a:ext uri="{FF2B5EF4-FFF2-40B4-BE49-F238E27FC236}">
                    <a16:creationId xmlns:a16="http://schemas.microsoft.com/office/drawing/2014/main" xmlns="" id="{27667868-145A-4811-A4E6-5D7AE07EC3C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6A12FE78-44F7-4267-AE79-0AD4F734834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8020F11C-E489-465D-9DED-1A0D1CFB1332}"/>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000FF429-5E8B-43CC-ACC3-2B1E0E89096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2">
                <a:extLst>
                  <a:ext uri="{FF2B5EF4-FFF2-40B4-BE49-F238E27FC236}">
                    <a16:creationId xmlns:a16="http://schemas.microsoft.com/office/drawing/2014/main" xmlns="" id="{0F33EE23-C8C6-42A3-BEF4-66847440BE3A}"/>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A8C0CBCF-D596-4B50-AA5C-2DE18B2DE66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0AE9311A-B6D9-48D6-9A10-E7CCE2DBF58D}"/>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13" name="Group 112">
            <a:extLst>
              <a:ext uri="{FF2B5EF4-FFF2-40B4-BE49-F238E27FC236}">
                <a16:creationId xmlns:a16="http://schemas.microsoft.com/office/drawing/2014/main" xmlns="" id="{31F27109-B9F6-4669-B633-B3038D2645A7}"/>
              </a:ext>
            </a:extLst>
          </p:cNvPr>
          <p:cNvGrpSpPr/>
          <p:nvPr/>
        </p:nvGrpSpPr>
        <p:grpSpPr>
          <a:xfrm>
            <a:off x="242934" y="3888781"/>
            <a:ext cx="4232727" cy="1126415"/>
            <a:chOff x="3960971" y="2767117"/>
            <a:chExt cx="4267200" cy="1321489"/>
          </a:xfrm>
        </p:grpSpPr>
        <p:sp>
          <p:nvSpPr>
            <p:cNvPr id="114" name="Freeform: Shape 113">
              <a:extLst>
                <a:ext uri="{FF2B5EF4-FFF2-40B4-BE49-F238E27FC236}">
                  <a16:creationId xmlns:a16="http://schemas.microsoft.com/office/drawing/2014/main" xmlns="" id="{222850DF-6339-45A0-9715-5EFBF62D4EC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15" name="Freeform: Shape 114">
              <a:extLst>
                <a:ext uri="{FF2B5EF4-FFF2-40B4-BE49-F238E27FC236}">
                  <a16:creationId xmlns:a16="http://schemas.microsoft.com/office/drawing/2014/main" xmlns="" id="{09F7AC77-C86D-41F2-941E-BD42FC797410}"/>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16" name="Freeform: Shape 115">
              <a:extLst>
                <a:ext uri="{FF2B5EF4-FFF2-40B4-BE49-F238E27FC236}">
                  <a16:creationId xmlns:a16="http://schemas.microsoft.com/office/drawing/2014/main" xmlns="" id="{2B9C10CB-44CB-46F4-8C4A-2BD8013C237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7" name="Freeform: Shape 116">
              <a:extLst>
                <a:ext uri="{FF2B5EF4-FFF2-40B4-BE49-F238E27FC236}">
                  <a16:creationId xmlns:a16="http://schemas.microsoft.com/office/drawing/2014/main" xmlns="" id="{8EB2E6BD-2396-48EF-BEFF-AD7EDF7F8A75}"/>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18" name="TextBox 117">
            <a:extLst>
              <a:ext uri="{FF2B5EF4-FFF2-40B4-BE49-F238E27FC236}">
                <a16:creationId xmlns:a16="http://schemas.microsoft.com/office/drawing/2014/main" xmlns="" id="{A3BD2DE1-FBA5-9FAF-CDB4-99C5081FC342}"/>
              </a:ext>
            </a:extLst>
          </p:cNvPr>
          <p:cNvSpPr txBox="1"/>
          <p:nvPr/>
        </p:nvSpPr>
        <p:spPr>
          <a:xfrm>
            <a:off x="3406126" y="514350"/>
            <a:ext cx="5290199" cy="2677656"/>
          </a:xfrm>
          <a:prstGeom prst="rect">
            <a:avLst/>
          </a:prstGeom>
          <a:noFill/>
        </p:spPr>
        <p:txBody>
          <a:bodyPr wrap="square">
            <a:spAutoFit/>
          </a:bodyPr>
          <a:lstStyle/>
          <a:p>
            <a:pPr marL="0" marR="0" algn="ctr">
              <a:lnSpc>
                <a:spcPct val="150000"/>
              </a:lnSpc>
              <a:spcBef>
                <a:spcPts val="0"/>
              </a:spcBef>
              <a:spcAft>
                <a:spcPts val="800"/>
              </a:spcAft>
            </a:pPr>
            <a:r>
              <a:rPr lang="en-US" sz="2800" b="1" dirty="0">
                <a:solidFill>
                  <a:schemeClr val="bg1"/>
                </a:solidFill>
                <a:effectLst/>
                <a:latin typeface="Cambria" pitchFamily="18" charset="0"/>
                <a:ea typeface="Cambria" pitchFamily="18" charset="0"/>
                <a:cs typeface="#9Slide03 Arima Madurai Black" panose="00000A00000000000000" pitchFamily="2" charset="0"/>
              </a:rPr>
              <a:t>TRÍCH DẪN, LẬP DANH MỤC TÀI LIỆU THAM KHẢO VÀ PHƯƠNG TIỆN PHI NGÔN NGỮ TRONG VĂN BẢN</a:t>
            </a:r>
            <a:endParaRPr lang="en-US" sz="2400" dirty="0">
              <a:solidFill>
                <a:schemeClr val="bg1"/>
              </a:solidFill>
              <a:effectLst/>
              <a:latin typeface="Cambria" pitchFamily="18" charset="0"/>
              <a:ea typeface="Cambria" pitchFamily="18" charset="0"/>
              <a:cs typeface="#9Slide03 Arima Madurai Black" panose="00000A00000000000000" pitchFamily="2" charset="0"/>
            </a:endParaRPr>
          </a:p>
        </p:txBody>
      </p:sp>
      <p:sp>
        <p:nvSpPr>
          <p:cNvPr id="120" name="Google Shape;990;p35"/>
          <p:cNvSpPr txBox="1">
            <a:spLocks/>
          </p:cNvSpPr>
          <p:nvPr/>
        </p:nvSpPr>
        <p:spPr>
          <a:xfrm>
            <a:off x="4576907" y="2943206"/>
            <a:ext cx="4760269" cy="2097600"/>
          </a:xfrm>
          <a:prstGeom prst="rect">
            <a:avLst/>
          </a:prstGeom>
        </p:spPr>
        <p:txBody>
          <a:bodyPr spcFirstLastPara="1" wrap="square" lIns="91425" tIns="91425" rIns="91425" bIns="91425"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spcBef>
                <a:spcPts val="0"/>
              </a:spcBef>
            </a:pPr>
            <a:r>
              <a:rPr lang="en-US" sz="2800" b="1" smtClean="0">
                <a:solidFill>
                  <a:schemeClr val="lt1"/>
                </a:solidFill>
                <a:latin typeface="Cambria" pitchFamily="18" charset="0"/>
                <a:ea typeface="Cambria" pitchFamily="18" charset="0"/>
              </a:rPr>
              <a:t>THỰC HÀNH TIẾNG VIỆT</a:t>
            </a:r>
            <a:br>
              <a:rPr lang="en-US" sz="2800" b="1" smtClean="0">
                <a:solidFill>
                  <a:schemeClr val="lt1"/>
                </a:solidFill>
                <a:latin typeface="Cambria" pitchFamily="18" charset="0"/>
                <a:ea typeface="Cambria" pitchFamily="18" charset="0"/>
              </a:rPr>
            </a:br>
            <a:r>
              <a:rPr lang="en-US" sz="2800" b="1" smtClean="0">
                <a:solidFill>
                  <a:schemeClr val="lt1"/>
                </a:solidFill>
                <a:latin typeface="Cambria" pitchFamily="18" charset="0"/>
                <a:ea typeface="Cambria" pitchFamily="18" charset="0"/>
              </a:rPr>
              <a:t>BÀI 4 – CTST 11</a:t>
            </a:r>
            <a:endParaRPr lang="en-US" sz="2800" b="1" dirty="0">
              <a:solidFill>
                <a:schemeClr val="lt1"/>
              </a:solidFill>
              <a:latin typeface="Cambria" pitchFamily="18" charset="0"/>
              <a:ea typeface="Cambria" pitchFamily="18" charset="0"/>
            </a:endParaRPr>
          </a:p>
        </p:txBody>
      </p:sp>
    </p:spTree>
    <p:extLst>
      <p:ext uri="{BB962C8B-B14F-4D97-AF65-F5344CB8AC3E}">
        <p14:creationId xmlns:p14="http://schemas.microsoft.com/office/powerpoint/2010/main" val="8407441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randombar(horizontal)">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8"/>
                                        </p:tgtEl>
                                        <p:attrNameLst>
                                          <p:attrName>style.visibility</p:attrName>
                                        </p:attrNameLst>
                                      </p:cBhvr>
                                      <p:to>
                                        <p:strVal val="visible"/>
                                      </p:to>
                                    </p:set>
                                    <p:animEffect transition="in" filter="wheel(1)">
                                      <p:cBhvr>
                                        <p:cTn id="12"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2E8D6BA3-287B-46CB-B815-F775F34D9011}"/>
              </a:ext>
            </a:extLst>
          </p:cNvPr>
          <p:cNvSpPr txBox="1"/>
          <p:nvPr/>
        </p:nvSpPr>
        <p:spPr>
          <a:xfrm flipH="1">
            <a:off x="5249584" y="751219"/>
            <a:ext cx="3357882" cy="646331"/>
          </a:xfrm>
          <a:prstGeom prst="rect">
            <a:avLst/>
          </a:prstGeom>
          <a:noFill/>
        </p:spPr>
        <p:txBody>
          <a:bodyPr wrap="square" rtlCol="0">
            <a:spAutoFit/>
          </a:bodyPr>
          <a:lstStyle/>
          <a:p>
            <a:pPr algn="r"/>
            <a:r>
              <a:rPr lang="en-US" altLang="ko-KR" sz="3600" b="1" smtClean="0">
                <a:solidFill>
                  <a:srgbClr val="00B0F0"/>
                </a:solidFill>
                <a:latin typeface="Cambria" pitchFamily="18" charset="0"/>
                <a:ea typeface="Cambria" pitchFamily="18" charset="0"/>
                <a:cs typeface="Arial" pitchFamily="34" charset="0"/>
              </a:rPr>
              <a:t>Đề bài</a:t>
            </a:r>
            <a:endParaRPr lang="en-US" altLang="ko-KR" sz="3600" b="1" dirty="0">
              <a:solidFill>
                <a:srgbClr val="00B0F0"/>
              </a:solidFill>
              <a:latin typeface="Cambria" pitchFamily="18" charset="0"/>
              <a:ea typeface="Cambria" pitchFamily="18" charset="0"/>
              <a:cs typeface="Arial" pitchFamily="34" charset="0"/>
            </a:endParaRPr>
          </a:p>
        </p:txBody>
      </p:sp>
      <p:sp>
        <p:nvSpPr>
          <p:cNvPr id="17" name="TextBox 16">
            <a:extLst>
              <a:ext uri="{FF2B5EF4-FFF2-40B4-BE49-F238E27FC236}">
                <a16:creationId xmlns:a16="http://schemas.microsoft.com/office/drawing/2014/main" xmlns="" id="{8478EA8B-546D-4201-A041-174C47C71AA9}"/>
              </a:ext>
            </a:extLst>
          </p:cNvPr>
          <p:cNvSpPr txBox="1"/>
          <p:nvPr/>
        </p:nvSpPr>
        <p:spPr>
          <a:xfrm rot="16200000">
            <a:off x="2320687" y="2115153"/>
            <a:ext cx="3347841" cy="913199"/>
          </a:xfrm>
          <a:prstGeom prst="rect">
            <a:avLst/>
          </a:prstGeom>
          <a:noFill/>
        </p:spPr>
        <p:txBody>
          <a:bodyPr wrap="square" rtlCol="0">
            <a:spAutoFit/>
          </a:bodyPr>
          <a:lstStyle/>
          <a:p>
            <a:pPr algn="ctr"/>
            <a:r>
              <a:rPr lang="en-US" altLang="ko-KR" sz="2667" b="1" smtClean="0">
                <a:solidFill>
                  <a:schemeClr val="bg1"/>
                </a:solidFill>
                <a:cs typeface="Arial" pitchFamily="34" charset="0"/>
              </a:rPr>
              <a:t>Văn hóa</a:t>
            </a:r>
          </a:p>
          <a:p>
            <a:pPr algn="ctr"/>
            <a:r>
              <a:rPr lang="en-US" altLang="ko-KR" sz="2667" b="1" smtClean="0">
                <a:solidFill>
                  <a:schemeClr val="bg1"/>
                </a:solidFill>
                <a:cs typeface="Arial" pitchFamily="34" charset="0"/>
              </a:rPr>
              <a:t> dân tộc</a:t>
            </a:r>
            <a:endParaRPr lang="ko-KR" altLang="en-US" sz="2667" b="1" dirty="0">
              <a:solidFill>
                <a:schemeClr val="bg1"/>
              </a:solidFill>
              <a:cs typeface="Arial" pitchFamily="34" charset="0"/>
            </a:endParaRPr>
          </a:p>
        </p:txBody>
      </p:sp>
      <p:sp>
        <p:nvSpPr>
          <p:cNvPr id="30" name="Freeform: Shape 29">
            <a:extLst>
              <a:ext uri="{FF2B5EF4-FFF2-40B4-BE49-F238E27FC236}">
                <a16:creationId xmlns:a16="http://schemas.microsoft.com/office/drawing/2014/main" xmlns="" id="{FAC0C916-669F-4F9A-8DFF-61614F5E4F6D}"/>
              </a:ext>
            </a:extLst>
          </p:cNvPr>
          <p:cNvSpPr/>
          <p:nvPr/>
        </p:nvSpPr>
        <p:spPr>
          <a:xfrm>
            <a:off x="8356834" y="2171015"/>
            <a:ext cx="457199" cy="2972485"/>
          </a:xfrm>
          <a:custGeom>
            <a:avLst/>
            <a:gdLst>
              <a:gd name="connsiteX0" fmla="*/ 0 w 914399"/>
              <a:gd name="connsiteY0" fmla="*/ 0 h 5944970"/>
              <a:gd name="connsiteX1" fmla="*/ 914399 w 914399"/>
              <a:gd name="connsiteY1" fmla="*/ 0 h 5944970"/>
              <a:gd name="connsiteX2" fmla="*/ 914399 w 914399"/>
              <a:gd name="connsiteY2" fmla="*/ 5944970 h 5944970"/>
              <a:gd name="connsiteX3" fmla="*/ 774341 w 914399"/>
              <a:gd name="connsiteY3" fmla="*/ 5944970 h 5944970"/>
              <a:gd name="connsiteX4" fmla="*/ 774341 w 914399"/>
              <a:gd name="connsiteY4" fmla="*/ 140059 h 5944970"/>
              <a:gd name="connsiteX5" fmla="*/ 140059 w 914399"/>
              <a:gd name="connsiteY5" fmla="*/ 140059 h 5944970"/>
              <a:gd name="connsiteX6" fmla="*/ 140059 w 914399"/>
              <a:gd name="connsiteY6" fmla="*/ 5944970 h 5944970"/>
              <a:gd name="connsiteX7" fmla="*/ 0 w 914399"/>
              <a:gd name="connsiteY7" fmla="*/ 5944970 h 594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 h="5944970">
                <a:moveTo>
                  <a:pt x="0" y="0"/>
                </a:moveTo>
                <a:lnTo>
                  <a:pt x="914399" y="0"/>
                </a:lnTo>
                <a:lnTo>
                  <a:pt x="914399" y="5944970"/>
                </a:lnTo>
                <a:lnTo>
                  <a:pt x="774341" y="5944970"/>
                </a:lnTo>
                <a:lnTo>
                  <a:pt x="774341" y="140059"/>
                </a:lnTo>
                <a:lnTo>
                  <a:pt x="140059" y="140059"/>
                </a:lnTo>
                <a:lnTo>
                  <a:pt x="140059" y="5944970"/>
                </a:lnTo>
                <a:lnTo>
                  <a:pt x="0" y="594497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3" name="Picture Placeholder 2">
            <a:extLst>
              <a:ext uri="{FF2B5EF4-FFF2-40B4-BE49-F238E27FC236}">
                <a16:creationId xmlns:a16="http://schemas.microsoft.com/office/drawing/2014/main" xmlns="" id="{F94E22CC-36B9-4172-8BD9-7B5762931BC5}"/>
              </a:ext>
            </a:extLst>
          </p:cNvPr>
          <p:cNvSpPr>
            <a:spLocks noGrp="1"/>
          </p:cNvSpPr>
          <p:nvPr>
            <p:ph type="pic" idx="16"/>
          </p:nvPr>
        </p:nvSpPr>
        <p:spPr/>
      </p:sp>
      <p:pic>
        <p:nvPicPr>
          <p:cNvPr id="1026" name="Picture 2" descr="Tìm hiểu về ngành Văn hoá các dân tộc thiểu số Việt Nam"/>
          <p:cNvPicPr>
            <a:picLocks noChangeAspect="1" noChangeArrowheads="1"/>
          </p:cNvPicPr>
          <p:nvPr/>
        </p:nvPicPr>
        <p:blipFill rotWithShape="1">
          <a:blip r:embed="rId2">
            <a:extLst>
              <a:ext uri="{28A0092B-C50C-407E-A947-70E740481C1C}">
                <a14:useLocalDpi xmlns:a14="http://schemas.microsoft.com/office/drawing/2010/main" val="0"/>
              </a:ext>
            </a:extLst>
          </a:blip>
          <a:srcRect l="12655" r="39730"/>
          <a:stretch/>
        </p:blipFill>
        <p:spPr bwMode="auto">
          <a:xfrm>
            <a:off x="381000" y="361950"/>
            <a:ext cx="2819400" cy="441239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E8EF2720-15A1-D4D4-BAF6-FDD9F10F8073}"/>
              </a:ext>
            </a:extLst>
          </p:cNvPr>
          <p:cNvSpPr txBox="1"/>
          <p:nvPr/>
        </p:nvSpPr>
        <p:spPr>
          <a:xfrm>
            <a:off x="4658943" y="2373685"/>
            <a:ext cx="3491326" cy="2400657"/>
          </a:xfrm>
          <a:prstGeom prst="rect">
            <a:avLst/>
          </a:prstGeom>
          <a:noFill/>
        </p:spPr>
        <p:txBody>
          <a:bodyPr wrap="square">
            <a:spAutoFit/>
          </a:bodyPr>
          <a:lstStyle/>
          <a:p>
            <a:pPr algn="just">
              <a:lnSpc>
                <a:spcPct val="150000"/>
              </a:lnSpc>
              <a:spcAft>
                <a:spcPts val="800"/>
              </a:spcAft>
            </a:pPr>
            <a:r>
              <a:rPr lang="en-US" sz="2000" b="1" smtClean="0">
                <a:latin typeface="Cambria" pitchFamily="18" charset="0"/>
                <a:ea typeface="Cambria" pitchFamily="18" charset="0"/>
                <a:cs typeface="Times New Roman" panose="02020603050405020304" pitchFamily="18" charset="0"/>
              </a:rPr>
              <a:t>Viết một đoạn văn (khoảng 200 chữ) đề xuất một giải pháp nhằm phát triển tình yêu văn hoá dân tộc cho học sinh trong trường.</a:t>
            </a:r>
            <a:endParaRPr lang="en-US" sz="4000" dirty="0">
              <a:effectLst/>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62150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algn="just">
              <a:lnSpc>
                <a:spcPct val="150000"/>
              </a:lnSpc>
              <a:spcBef>
                <a:spcPts val="0"/>
              </a:spcBef>
              <a:spcAft>
                <a:spcPts val="800"/>
              </a:spcAft>
            </a:pPr>
            <a:r>
              <a:rPr lang="en-US" sz="2400" b="1">
                <a:latin typeface="Cambria" pitchFamily="18" charset="0"/>
                <a:ea typeface="Cambria" pitchFamily="18" charset="0"/>
              </a:rPr>
              <a:t>Nhằm phát triển tình yêu văn hóa dân tộc cho học sinh trong trường, những giải pháp tối ưu</a:t>
            </a:r>
            <a:endParaRPr lang="en-US" sz="2000" b="1" dirty="0">
              <a:latin typeface="Cambria" pitchFamily="18" charset="0"/>
              <a:ea typeface="Cambria" pitchFamily="18" charset="0"/>
            </a:endParaRPr>
          </a:p>
        </p:txBody>
      </p:sp>
      <p:sp>
        <p:nvSpPr>
          <p:cNvPr id="32" name="Donut 1">
            <a:extLst>
              <a:ext uri="{FF2B5EF4-FFF2-40B4-BE49-F238E27FC236}">
                <a16:creationId xmlns:a16="http://schemas.microsoft.com/office/drawing/2014/main" xmlns="" id="{1B6717BA-E5A2-4F1C-899D-6ABFCCBBE942}"/>
              </a:ext>
            </a:extLst>
          </p:cNvPr>
          <p:cNvSpPr/>
          <p:nvPr/>
        </p:nvSpPr>
        <p:spPr>
          <a:xfrm>
            <a:off x="2938270" y="1904065"/>
            <a:ext cx="2099722" cy="2099722"/>
          </a:xfrm>
          <a:prstGeom prst="donut">
            <a:avLst>
              <a:gd name="adj" fmla="val 497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bg1"/>
              </a:solidFill>
            </a:endParaRPr>
          </a:p>
        </p:txBody>
      </p:sp>
      <p:sp>
        <p:nvSpPr>
          <p:cNvPr id="34" name="TextBox 33">
            <a:extLst>
              <a:ext uri="{FF2B5EF4-FFF2-40B4-BE49-F238E27FC236}">
                <a16:creationId xmlns:a16="http://schemas.microsoft.com/office/drawing/2014/main" xmlns="" id="{7170B0C7-E571-4D8C-AC63-15825DFC39F1}"/>
              </a:ext>
            </a:extLst>
          </p:cNvPr>
          <p:cNvSpPr txBox="1"/>
          <p:nvPr/>
        </p:nvSpPr>
        <p:spPr>
          <a:xfrm>
            <a:off x="866107" y="1509388"/>
            <a:ext cx="1811603" cy="2169825"/>
          </a:xfrm>
          <a:prstGeom prst="rect">
            <a:avLst/>
          </a:prstGeom>
          <a:noFill/>
        </p:spPr>
        <p:txBody>
          <a:bodyPr wrap="square" rtlCol="0" anchor="ctr">
            <a:spAutoFit/>
          </a:bodyPr>
          <a:lstStyle/>
          <a:p>
            <a:pPr algn="just">
              <a:lnSpc>
                <a:spcPct val="150000"/>
              </a:lnSpc>
              <a:spcAft>
                <a:spcPts val="800"/>
              </a:spcAft>
            </a:pPr>
            <a:r>
              <a:rPr lang="en-US" b="1" smtClean="0">
                <a:solidFill>
                  <a:schemeClr val="bg1"/>
                </a:solidFill>
                <a:effectLst/>
                <a:latin typeface="Times New Roman" panose="02020603050405020304" pitchFamily="18" charset="0"/>
                <a:ea typeface="Times New Roman" panose="02020603050405020304" pitchFamily="18" charset="0"/>
              </a:rPr>
              <a:t>1. Đưa các nội dung giáo dục văn hóa truyền thống vào bài học </a:t>
            </a:r>
            <a:endParaRPr lang="en-US" sz="1600" b="1" dirty="0">
              <a:solidFill>
                <a:schemeClr val="bg1"/>
              </a:solidFill>
              <a:effectLst/>
              <a:latin typeface="Calibri" panose="020F0502020204030204" pitchFamily="34" charset="0"/>
              <a:ea typeface="Calibri" panose="020F0502020204030204" pitchFamily="34" charset="0"/>
            </a:endParaRPr>
          </a:p>
        </p:txBody>
      </p:sp>
      <p:cxnSp>
        <p:nvCxnSpPr>
          <p:cNvPr id="36" name="Straight Connector 35">
            <a:extLst>
              <a:ext uri="{FF2B5EF4-FFF2-40B4-BE49-F238E27FC236}">
                <a16:creationId xmlns:a16="http://schemas.microsoft.com/office/drawing/2014/main" xmlns="" id="{13BEECA5-000F-4ACD-87A8-899613AB9CA8}"/>
              </a:ext>
            </a:extLst>
          </p:cNvPr>
          <p:cNvCxnSpPr>
            <a:cxnSpLocks/>
          </p:cNvCxnSpPr>
          <p:nvPr/>
        </p:nvCxnSpPr>
        <p:spPr>
          <a:xfrm>
            <a:off x="713287" y="1933934"/>
            <a:ext cx="2099722" cy="11419"/>
          </a:xfrm>
          <a:prstGeom prst="line">
            <a:avLst/>
          </a:prstGeom>
          <a:ln w="254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05A545E1-DB2A-43C6-9F92-EA1E267B138A}"/>
              </a:ext>
            </a:extLst>
          </p:cNvPr>
          <p:cNvCxnSpPr>
            <a:cxnSpLocks/>
            <a:endCxn id="32" idx="1"/>
          </p:cNvCxnSpPr>
          <p:nvPr/>
        </p:nvCxnSpPr>
        <p:spPr>
          <a:xfrm>
            <a:off x="2813009" y="1945353"/>
            <a:ext cx="432758" cy="26621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03DA4CFC-EE93-409B-8345-A81952FAC234}"/>
              </a:ext>
            </a:extLst>
          </p:cNvPr>
          <p:cNvSpPr txBox="1"/>
          <p:nvPr/>
        </p:nvSpPr>
        <p:spPr>
          <a:xfrm>
            <a:off x="3450889" y="3050841"/>
            <a:ext cx="1089077" cy="707886"/>
          </a:xfrm>
          <a:prstGeom prst="rect">
            <a:avLst/>
          </a:prstGeom>
          <a:noFill/>
        </p:spPr>
        <p:txBody>
          <a:bodyPr wrap="square" rtlCol="0" anchor="ctr">
            <a:spAutoFit/>
          </a:bodyPr>
          <a:lstStyle/>
          <a:p>
            <a:pPr algn="ctr"/>
            <a:r>
              <a:rPr lang="en-US" altLang="ko-KR" sz="2000" b="1" smtClean="0">
                <a:solidFill>
                  <a:schemeClr val="accent2"/>
                </a:solidFill>
                <a:latin typeface="Cambria" pitchFamily="18" charset="0"/>
                <a:ea typeface="Cambria" pitchFamily="18" charset="0"/>
              </a:rPr>
              <a:t>Phát triển</a:t>
            </a:r>
            <a:endParaRPr lang="ko-KR" altLang="en-US" sz="2000" b="1" dirty="0">
              <a:solidFill>
                <a:schemeClr val="accent2"/>
              </a:solidFill>
              <a:latin typeface="Cambria" pitchFamily="18" charset="0"/>
            </a:endParaRPr>
          </a:p>
        </p:txBody>
      </p:sp>
      <p:sp>
        <p:nvSpPr>
          <p:cNvPr id="44" name="Donut 59">
            <a:extLst>
              <a:ext uri="{FF2B5EF4-FFF2-40B4-BE49-F238E27FC236}">
                <a16:creationId xmlns:a16="http://schemas.microsoft.com/office/drawing/2014/main" xmlns="" id="{3F978A1A-5664-4720-B42E-393DFAB105DC}"/>
              </a:ext>
            </a:extLst>
          </p:cNvPr>
          <p:cNvSpPr/>
          <p:nvPr/>
        </p:nvSpPr>
        <p:spPr>
          <a:xfrm>
            <a:off x="4796977" y="1363299"/>
            <a:ext cx="525773" cy="525773"/>
          </a:xfrm>
          <a:prstGeom prst="donut">
            <a:avLst>
              <a:gd name="adj" fmla="val 8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bg1"/>
              </a:solidFill>
            </a:endParaRPr>
          </a:p>
        </p:txBody>
      </p:sp>
      <p:cxnSp>
        <p:nvCxnSpPr>
          <p:cNvPr id="45" name="Straight Connector 44">
            <a:extLst>
              <a:ext uri="{FF2B5EF4-FFF2-40B4-BE49-F238E27FC236}">
                <a16:creationId xmlns:a16="http://schemas.microsoft.com/office/drawing/2014/main" xmlns="" id="{642746DE-0881-41F5-9E01-886C0C3BE5D9}"/>
              </a:ext>
            </a:extLst>
          </p:cNvPr>
          <p:cNvCxnSpPr>
            <a:cxnSpLocks/>
          </p:cNvCxnSpPr>
          <p:nvPr/>
        </p:nvCxnSpPr>
        <p:spPr>
          <a:xfrm>
            <a:off x="5322749" y="1626185"/>
            <a:ext cx="3108464"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xmlns="" id="{D97784AB-4EEA-4FF7-9602-BE9695FBE42A}"/>
              </a:ext>
            </a:extLst>
          </p:cNvPr>
          <p:cNvSpPr txBox="1"/>
          <p:nvPr/>
        </p:nvSpPr>
        <p:spPr>
          <a:xfrm>
            <a:off x="5393954" y="1241875"/>
            <a:ext cx="3037259" cy="1294393"/>
          </a:xfrm>
          <a:prstGeom prst="rect">
            <a:avLst/>
          </a:prstGeom>
          <a:noFill/>
        </p:spPr>
        <p:txBody>
          <a:bodyPr wrap="square" rtlCol="0" anchor="ctr">
            <a:spAutoFit/>
          </a:bodyPr>
          <a:lstStyle/>
          <a:p>
            <a:pPr algn="just">
              <a:lnSpc>
                <a:spcPct val="150000"/>
              </a:lnSpc>
              <a:spcAft>
                <a:spcPts val="800"/>
              </a:spcAft>
            </a:pPr>
            <a:r>
              <a:rPr lang="en-US" b="1" smtClean="0">
                <a:solidFill>
                  <a:schemeClr val="bg1"/>
                </a:solidFill>
                <a:effectLst/>
                <a:latin typeface="Times New Roman" panose="02020603050405020304" pitchFamily="18" charset="0"/>
                <a:ea typeface="Times New Roman" panose="02020603050405020304" pitchFamily="18" charset="0"/>
              </a:rPr>
              <a:t>2. Hoạt động học tập trải nghiệm văn hóa dân tộc trong một ngày hoặc định kì </a:t>
            </a:r>
            <a:endParaRPr lang="en-US" sz="1600" b="1" dirty="0">
              <a:solidFill>
                <a:schemeClr val="bg1"/>
              </a:solidFill>
              <a:effectLst/>
              <a:latin typeface="Calibri" panose="020F0502020204030204" pitchFamily="34" charset="0"/>
              <a:ea typeface="Calibri" panose="020F0502020204030204" pitchFamily="34" charset="0"/>
            </a:endParaRPr>
          </a:p>
        </p:txBody>
      </p:sp>
      <p:sp>
        <p:nvSpPr>
          <p:cNvPr id="52" name="TextBox 51">
            <a:extLst>
              <a:ext uri="{FF2B5EF4-FFF2-40B4-BE49-F238E27FC236}">
                <a16:creationId xmlns:a16="http://schemas.microsoft.com/office/drawing/2014/main" xmlns="" id="{150ACB42-9824-48CF-8E5D-4F83E29D5CD1}"/>
              </a:ext>
            </a:extLst>
          </p:cNvPr>
          <p:cNvSpPr txBox="1"/>
          <p:nvPr/>
        </p:nvSpPr>
        <p:spPr>
          <a:xfrm>
            <a:off x="5484487" y="2827702"/>
            <a:ext cx="3483457" cy="2169825"/>
          </a:xfrm>
          <a:prstGeom prst="rect">
            <a:avLst/>
          </a:prstGeom>
          <a:noFill/>
        </p:spPr>
        <p:txBody>
          <a:bodyPr wrap="square" rtlCol="0" anchor="ctr">
            <a:spAutoFit/>
          </a:bodyPr>
          <a:lstStyle/>
          <a:p>
            <a:pPr algn="just">
              <a:lnSpc>
                <a:spcPct val="150000"/>
              </a:lnSpc>
              <a:spcAft>
                <a:spcPts val="800"/>
              </a:spcAft>
            </a:pPr>
            <a:r>
              <a:rPr lang="en-US" b="1" smtClean="0">
                <a:solidFill>
                  <a:schemeClr val="bg1"/>
                </a:solidFill>
                <a:effectLst/>
                <a:latin typeface="Times New Roman" panose="02020603050405020304" pitchFamily="18" charset="0"/>
                <a:ea typeface="Times New Roman" panose="02020603050405020304" pitchFamily="18" charset="0"/>
              </a:rPr>
              <a:t>3. Nuôi dưỡng tình yêu văn hóa dân tộc bằng các dự án thiết kế poster, tranh ảnh, các dự án thiện nguyện lan tỏa văn hóa dân tộc tới mọi người </a:t>
            </a:r>
            <a:endParaRPr lang="en-US" sz="1600" b="1" dirty="0">
              <a:solidFill>
                <a:schemeClr val="bg1"/>
              </a:solidFill>
              <a:effectLst/>
              <a:latin typeface="Calibri" panose="020F0502020204030204" pitchFamily="34" charset="0"/>
              <a:ea typeface="Calibri" panose="020F0502020204030204" pitchFamily="34" charset="0"/>
            </a:endParaRPr>
          </a:p>
        </p:txBody>
      </p:sp>
      <p:sp>
        <p:nvSpPr>
          <p:cNvPr id="59" name="Freeform 55">
            <a:extLst>
              <a:ext uri="{FF2B5EF4-FFF2-40B4-BE49-F238E27FC236}">
                <a16:creationId xmlns:a16="http://schemas.microsoft.com/office/drawing/2014/main" xmlns="" id="{C318BCB5-7214-4004-B5AE-10BEF2AE200E}"/>
              </a:ext>
            </a:extLst>
          </p:cNvPr>
          <p:cNvSpPr/>
          <p:nvPr/>
        </p:nvSpPr>
        <p:spPr>
          <a:xfrm rot="2700000">
            <a:off x="3812024" y="2224083"/>
            <a:ext cx="366803" cy="898790"/>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solidFill>
                <a:schemeClr val="bg1"/>
              </a:solidFill>
            </a:endParaRPr>
          </a:p>
        </p:txBody>
      </p:sp>
      <p:sp>
        <p:nvSpPr>
          <p:cNvPr id="61" name="Frame 17">
            <a:extLst>
              <a:ext uri="{FF2B5EF4-FFF2-40B4-BE49-F238E27FC236}">
                <a16:creationId xmlns:a16="http://schemas.microsoft.com/office/drawing/2014/main" xmlns="" id="{02A1AC43-4885-43BF-852B-2E21670C3C75}"/>
              </a:ext>
            </a:extLst>
          </p:cNvPr>
          <p:cNvSpPr/>
          <p:nvPr/>
        </p:nvSpPr>
        <p:spPr>
          <a:xfrm>
            <a:off x="4947238" y="1509388"/>
            <a:ext cx="221070" cy="221070"/>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solidFill>
                <a:schemeClr val="bg1"/>
              </a:solidFill>
            </a:endParaRPr>
          </a:p>
        </p:txBody>
      </p:sp>
      <p:grpSp>
        <p:nvGrpSpPr>
          <p:cNvPr id="3" name="Group 2"/>
          <p:cNvGrpSpPr/>
          <p:nvPr/>
        </p:nvGrpSpPr>
        <p:grpSpPr>
          <a:xfrm>
            <a:off x="4992721" y="3045593"/>
            <a:ext cx="3634236" cy="525773"/>
            <a:chOff x="4796977" y="4000885"/>
            <a:chExt cx="3634236" cy="525773"/>
          </a:xfrm>
        </p:grpSpPr>
        <p:sp>
          <p:nvSpPr>
            <p:cNvPr id="49" name="Donut 60">
              <a:extLst>
                <a:ext uri="{FF2B5EF4-FFF2-40B4-BE49-F238E27FC236}">
                  <a16:creationId xmlns:a16="http://schemas.microsoft.com/office/drawing/2014/main" xmlns="" id="{C9AD5763-AF43-4AE6-888E-5A7469C08CDD}"/>
                </a:ext>
              </a:extLst>
            </p:cNvPr>
            <p:cNvSpPr/>
            <p:nvPr/>
          </p:nvSpPr>
          <p:spPr>
            <a:xfrm>
              <a:off x="4796977" y="4000885"/>
              <a:ext cx="525773" cy="525773"/>
            </a:xfrm>
            <a:prstGeom prst="donut">
              <a:avLst>
                <a:gd name="adj" fmla="val 8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bg1"/>
                </a:solidFill>
              </a:endParaRPr>
            </a:p>
          </p:txBody>
        </p:sp>
        <p:cxnSp>
          <p:nvCxnSpPr>
            <p:cNvPr id="50" name="Straight Connector 49">
              <a:extLst>
                <a:ext uri="{FF2B5EF4-FFF2-40B4-BE49-F238E27FC236}">
                  <a16:creationId xmlns:a16="http://schemas.microsoft.com/office/drawing/2014/main" xmlns="" id="{067E442E-37A5-43C7-9806-04D7798013FF}"/>
                </a:ext>
              </a:extLst>
            </p:cNvPr>
            <p:cNvCxnSpPr>
              <a:cxnSpLocks/>
            </p:cNvCxnSpPr>
            <p:nvPr/>
          </p:nvCxnSpPr>
          <p:spPr>
            <a:xfrm>
              <a:off x="5322749" y="4263772"/>
              <a:ext cx="3108464"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62" name="Isosceles Triangle 8">
              <a:extLst>
                <a:ext uri="{FF2B5EF4-FFF2-40B4-BE49-F238E27FC236}">
                  <a16:creationId xmlns:a16="http://schemas.microsoft.com/office/drawing/2014/main" xmlns="" id="{789419BB-EF99-4895-B243-EBF3560327B4}"/>
                </a:ext>
              </a:extLst>
            </p:cNvPr>
            <p:cNvSpPr/>
            <p:nvPr/>
          </p:nvSpPr>
          <p:spPr>
            <a:xfrm rot="16200000">
              <a:off x="4954465" y="4131398"/>
              <a:ext cx="217989" cy="259901"/>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200" dirty="0">
                <a:solidFill>
                  <a:schemeClr val="bg1"/>
                </a:solidFill>
              </a:endParaRPr>
            </a:p>
          </p:txBody>
        </p:sp>
      </p:grpSp>
    </p:spTree>
    <p:extLst>
      <p:ext uri="{BB962C8B-B14F-4D97-AF65-F5344CB8AC3E}">
        <p14:creationId xmlns:p14="http://schemas.microsoft.com/office/powerpoint/2010/main" val="3548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barn(inVertical)">
                                      <p:cBhvr>
                                        <p:cTn id="12" dur="500"/>
                                        <p:tgtEl>
                                          <p:spTgt spid="5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arn(inVertical)">
                                      <p:cBhvr>
                                        <p:cTn id="15" dur="500"/>
                                        <p:tgtEl>
                                          <p:spTgt spid="3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arn(inVertical)">
                                      <p:cBhvr>
                                        <p:cTn id="18" dur="500"/>
                                        <p:tgtEl>
                                          <p:spTgt spid="32"/>
                                        </p:tgtEl>
                                      </p:cBhvr>
                                    </p:animEffect>
                                  </p:childTnLst>
                                </p:cTn>
                              </p:par>
                              <p:par>
                                <p:cTn id="19" presetID="16" presetClass="entr" presetSubtype="21"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arn(inVertical)">
                                      <p:cBhvr>
                                        <p:cTn id="21" dur="500"/>
                                        <p:tgtEl>
                                          <p:spTgt spid="36"/>
                                        </p:tgtEl>
                                      </p:cBhvr>
                                    </p:animEffect>
                                  </p:childTnLst>
                                </p:cTn>
                              </p:par>
                              <p:par>
                                <p:cTn id="22" presetID="16" presetClass="entr" presetSubtype="21"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barn(inVertical)">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0-#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0-#ppt_h/2"/>
                                          </p:val>
                                        </p:tav>
                                        <p:tav tm="100000">
                                          <p:val>
                                            <p:strVal val="#ppt_y"/>
                                          </p:val>
                                        </p:tav>
                                      </p:tavLst>
                                    </p:anim>
                                  </p:childTnLst>
                                </p:cTn>
                              </p:par>
                              <p:par>
                                <p:cTn id="41" presetID="2" presetClass="entr" presetSubtype="9"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0-#ppt_w/2"/>
                                          </p:val>
                                        </p:tav>
                                        <p:tav tm="100000">
                                          <p:val>
                                            <p:strVal val="#ppt_x"/>
                                          </p:val>
                                        </p:tav>
                                      </p:tavLst>
                                    </p:anim>
                                    <p:anim calcmode="lin" valueType="num">
                                      <p:cBhvr additive="base">
                                        <p:cTn id="44" dur="500" fill="hold"/>
                                        <p:tgtEl>
                                          <p:spTgt spid="47"/>
                                        </p:tgtEl>
                                        <p:attrNameLst>
                                          <p:attrName>ppt_y</p:attrName>
                                        </p:attrNameLst>
                                      </p:cBhvr>
                                      <p:tavLst>
                                        <p:tav tm="0">
                                          <p:val>
                                            <p:strVal val="0-#ppt_h/2"/>
                                          </p:val>
                                        </p:tav>
                                        <p:tav tm="100000">
                                          <p:val>
                                            <p:strVal val="#ppt_y"/>
                                          </p:val>
                                        </p:tav>
                                      </p:tavLst>
                                    </p:anim>
                                  </p:childTnLst>
                                </p:cTn>
                              </p:par>
                              <p:par>
                                <p:cTn id="45" presetID="2" presetClass="entr" presetSubtype="9"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additive="base">
                                        <p:cTn id="47" dur="500" fill="hold"/>
                                        <p:tgtEl>
                                          <p:spTgt spid="61"/>
                                        </p:tgtEl>
                                        <p:attrNameLst>
                                          <p:attrName>ppt_x</p:attrName>
                                        </p:attrNameLst>
                                      </p:cBhvr>
                                      <p:tavLst>
                                        <p:tav tm="0">
                                          <p:val>
                                            <p:strVal val="0-#ppt_w/2"/>
                                          </p:val>
                                        </p:tav>
                                        <p:tav tm="100000">
                                          <p:val>
                                            <p:strVal val="#ppt_x"/>
                                          </p:val>
                                        </p:tav>
                                      </p:tavLst>
                                    </p:anim>
                                    <p:anim calcmode="lin" valueType="num">
                                      <p:cBhvr additive="base">
                                        <p:cTn id="48" dur="500" fill="hold"/>
                                        <p:tgtEl>
                                          <p:spTgt spid="61"/>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500" fill="hold"/>
                                        <p:tgtEl>
                                          <p:spTgt spid="52"/>
                                        </p:tgtEl>
                                        <p:attrNameLst>
                                          <p:attrName>ppt_x</p:attrName>
                                        </p:attrNameLst>
                                      </p:cBhvr>
                                      <p:tavLst>
                                        <p:tav tm="0">
                                          <p:val>
                                            <p:strVal val="1+#ppt_w/2"/>
                                          </p:val>
                                        </p:tav>
                                        <p:tav tm="100000">
                                          <p:val>
                                            <p:strVal val="#ppt_x"/>
                                          </p:val>
                                        </p:tav>
                                      </p:tavLst>
                                    </p:anim>
                                    <p:anim calcmode="lin" valueType="num">
                                      <p:cBhvr additive="base">
                                        <p:cTn id="54" dur="500" fill="hold"/>
                                        <p:tgtEl>
                                          <p:spTgt spid="52"/>
                                        </p:tgtEl>
                                        <p:attrNameLst>
                                          <p:attrName>ppt_y</p:attrName>
                                        </p:attrNameLst>
                                      </p:cBhvr>
                                      <p:tavLst>
                                        <p:tav tm="0">
                                          <p:val>
                                            <p:strVal val="0-#ppt_h/2"/>
                                          </p:val>
                                        </p:tav>
                                        <p:tav tm="100000">
                                          <p:val>
                                            <p:strVal val="#ppt_y"/>
                                          </p:val>
                                        </p:tav>
                                      </p:tavLst>
                                    </p:anim>
                                  </p:childTnLst>
                                </p:cTn>
                              </p:par>
                              <p:par>
                                <p:cTn id="55" presetID="2" presetClass="entr" presetSubtype="3" fill="hold" nodeType="with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1+#ppt_w/2"/>
                                          </p:val>
                                        </p:tav>
                                        <p:tav tm="100000">
                                          <p:val>
                                            <p:strVal val="#ppt_x"/>
                                          </p:val>
                                        </p:tav>
                                      </p:tavLst>
                                    </p:anim>
                                    <p:anim calcmode="lin" valueType="num">
                                      <p:cBhvr additive="base">
                                        <p:cTn id="5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2" grpId="0" animBg="1"/>
      <p:bldP spid="34" grpId="0"/>
      <p:bldP spid="38" grpId="0"/>
      <p:bldP spid="44" grpId="0" animBg="1"/>
      <p:bldP spid="47" grpId="0"/>
      <p:bldP spid="52" grpId="0"/>
      <p:bldP spid="59" grpId="0" animBg="1"/>
      <p:bldP spid="6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3" y="7742"/>
            <a:ext cx="9148145" cy="51435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106632"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4143377" y="2085942"/>
            <a:ext cx="5000625" cy="830997"/>
          </a:xfrm>
          <a:prstGeom prst="rect">
            <a:avLst/>
          </a:prstGeom>
          <a:noFill/>
        </p:spPr>
        <p:txBody>
          <a:bodyPr wrap="square" rtlCol="0" anchor="ctr">
            <a:spAutoFit/>
          </a:bodyPr>
          <a:lstStyle/>
          <a:p>
            <a:r>
              <a:rPr lang="en-US" altLang="ko-KR" sz="4800" smtClean="0">
                <a:solidFill>
                  <a:schemeClr val="bg1"/>
                </a:solidFill>
                <a:latin typeface="Cambria" pitchFamily="18" charset="0"/>
                <a:ea typeface="Cambria" pitchFamily="18" charset="0"/>
                <a:cs typeface="Arial" pitchFamily="34" charset="0"/>
              </a:rPr>
              <a:t>CỦNG CỐ</a:t>
            </a: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1838245" y="1335492"/>
            <a:ext cx="1736351" cy="1605642"/>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184649" y="3087637"/>
            <a:ext cx="1883314" cy="501188"/>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997407" y="1622504"/>
            <a:ext cx="2283662" cy="2178907"/>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3802206538"/>
      </p:ext>
    </p:extLst>
  </p:cSld>
  <p:clrMapOvr>
    <a:masterClrMapping/>
  </p:clrMapOvr>
  <mc:AlternateContent xmlns:mc="http://schemas.openxmlformats.org/markup-compatibility/2006">
    <mc:Choice xmlns:p14="http://schemas.microsoft.com/office/powerpoint/2010/main" Requires="p14">
      <p:transition spd="slow" p14:dur="125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xmlns="" id="{9B43E3A5-0AC5-4881-A41D-5ECAEBEB959D}"/>
              </a:ext>
            </a:extLst>
          </p:cNvPr>
          <p:cNvGrpSpPr/>
          <p:nvPr/>
        </p:nvGrpSpPr>
        <p:grpSpPr>
          <a:xfrm rot="19540464" flipH="1">
            <a:off x="1643728" y="1153670"/>
            <a:ext cx="1673252" cy="1890670"/>
            <a:chOff x="5058868" y="232127"/>
            <a:chExt cx="8510867" cy="9616730"/>
          </a:xfrm>
          <a:noFill/>
          <a:effectLst/>
        </p:grpSpPr>
        <p:sp>
          <p:nvSpPr>
            <p:cNvPr id="28" name="Freeform: Shape 27">
              <a:extLst>
                <a:ext uri="{FF2B5EF4-FFF2-40B4-BE49-F238E27FC236}">
                  <a16:creationId xmlns:a16="http://schemas.microsoft.com/office/drawing/2014/main" xmlns="" id="{D019CCE9-DC01-419C-86FA-A0ED71918D54}"/>
                </a:ext>
              </a:extLst>
            </p:cNvPr>
            <p:cNvSpPr/>
            <p:nvPr/>
          </p:nvSpPr>
          <p:spPr>
            <a:xfrm rot="211266">
              <a:off x="12057075" y="8529782"/>
              <a:ext cx="1052701" cy="1319075"/>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A916EBE-533D-44F2-90B0-BBAD364F774E}"/>
                </a:ext>
              </a:extLst>
            </p:cNvPr>
            <p:cNvSpPr/>
            <p:nvPr/>
          </p:nvSpPr>
          <p:spPr>
            <a:xfrm>
              <a:off x="9174410" y="6905986"/>
              <a:ext cx="3333521" cy="1613815"/>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2C09FC54-272A-4C2E-8209-1AC8BF3C0689}"/>
                </a:ext>
              </a:extLst>
            </p:cNvPr>
            <p:cNvSpPr/>
            <p:nvPr/>
          </p:nvSpPr>
          <p:spPr>
            <a:xfrm rot="21242778">
              <a:off x="5058868" y="5449696"/>
              <a:ext cx="1132616"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8F0892D1-51D6-498E-A966-42379307893D}"/>
                </a:ext>
              </a:extLst>
            </p:cNvPr>
            <p:cNvSpPr/>
            <p:nvPr/>
          </p:nvSpPr>
          <p:spPr>
            <a:xfrm rot="21560731">
              <a:off x="5986132" y="5045483"/>
              <a:ext cx="1586465" cy="2373440"/>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7805A45A-FC86-40AA-A77F-4CC3BBAB2AAD}"/>
                </a:ext>
              </a:extLst>
            </p:cNvPr>
            <p:cNvSpPr/>
            <p:nvPr/>
          </p:nvSpPr>
          <p:spPr>
            <a:xfrm rot="338128">
              <a:off x="10038933" y="3258550"/>
              <a:ext cx="3530802" cy="3853063"/>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996221DD-5CBE-4D71-83DC-3FECBF28D9B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943CBB6E-0BC6-410C-B987-08341935D62A}"/>
                </a:ext>
              </a:extLst>
            </p:cNvPr>
            <p:cNvSpPr/>
            <p:nvPr/>
          </p:nvSpPr>
          <p:spPr>
            <a:xfrm rot="104369">
              <a:off x="7704536" y="232127"/>
              <a:ext cx="2543812" cy="6474119"/>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sp>
        <p:nvSpPr>
          <p:cNvPr id="35" name="Freeform 2">
            <a:extLst>
              <a:ext uri="{FF2B5EF4-FFF2-40B4-BE49-F238E27FC236}">
                <a16:creationId xmlns:a16="http://schemas.microsoft.com/office/drawing/2014/main" xmlns="" id="{1085625E-8547-4328-8161-61534E445C6E}"/>
              </a:ext>
            </a:extLst>
          </p:cNvPr>
          <p:cNvSpPr/>
          <p:nvPr/>
        </p:nvSpPr>
        <p:spPr>
          <a:xfrm>
            <a:off x="384325" y="668774"/>
            <a:ext cx="3887639" cy="4387748"/>
          </a:xfrm>
          <a:custGeom>
            <a:avLst/>
            <a:gdLst>
              <a:gd name="connsiteX0" fmla="*/ 2428875 w 4000500"/>
              <a:gd name="connsiteY0" fmla="*/ 3952875 h 4600575"/>
              <a:gd name="connsiteX1" fmla="*/ 2628900 w 4000500"/>
              <a:gd name="connsiteY1" fmla="*/ 3257550 h 4600575"/>
              <a:gd name="connsiteX2" fmla="*/ 3533775 w 4000500"/>
              <a:gd name="connsiteY2" fmla="*/ 3314700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31427 w 4000500"/>
              <a:gd name="connsiteY4" fmla="*/ 2800019 h 4600575"/>
              <a:gd name="connsiteX5" fmla="*/ 3724275 w 4000500"/>
              <a:gd name="connsiteY5" fmla="*/ 2705100 h 4600575"/>
              <a:gd name="connsiteX6" fmla="*/ 3629025 w 4000500"/>
              <a:gd name="connsiteY6" fmla="*/ 2600325 h 4600575"/>
              <a:gd name="connsiteX7" fmla="*/ 3752850 w 4000500"/>
              <a:gd name="connsiteY7" fmla="*/ 2524125 h 4600575"/>
              <a:gd name="connsiteX8" fmla="*/ 3686175 w 4000500"/>
              <a:gd name="connsiteY8" fmla="*/ 2295525 h 4600575"/>
              <a:gd name="connsiteX9" fmla="*/ 4000500 w 4000500"/>
              <a:gd name="connsiteY9" fmla="*/ 2085975 h 4600575"/>
              <a:gd name="connsiteX10" fmla="*/ 3552825 w 4000500"/>
              <a:gd name="connsiteY10" fmla="*/ 1457325 h 4600575"/>
              <a:gd name="connsiteX11" fmla="*/ 2028825 w 4000500"/>
              <a:gd name="connsiteY11" fmla="*/ 0 h 4600575"/>
              <a:gd name="connsiteX12" fmla="*/ 533400 w 4000500"/>
              <a:gd name="connsiteY12" fmla="*/ 933450 h 4600575"/>
              <a:gd name="connsiteX13" fmla="*/ 1028700 w 4000500"/>
              <a:gd name="connsiteY13" fmla="*/ 2838450 h 4600575"/>
              <a:gd name="connsiteX14" fmla="*/ 0 w 4000500"/>
              <a:gd name="connsiteY14" fmla="*/ 4600575 h 4600575"/>
              <a:gd name="connsiteX15" fmla="*/ 0 w 4000500"/>
              <a:gd name="connsiteY15"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24354"/>
              <a:gd name="connsiteY0" fmla="*/ 3952875 h 4600575"/>
              <a:gd name="connsiteX1" fmla="*/ 2632875 w 4024354"/>
              <a:gd name="connsiteY1" fmla="*/ 3281404 h 4600575"/>
              <a:gd name="connsiteX2" fmla="*/ 3509921 w 4024354"/>
              <a:gd name="connsiteY2" fmla="*/ 3306749 h 4600575"/>
              <a:gd name="connsiteX3" fmla="*/ 3555226 w 4024354"/>
              <a:gd name="connsiteY3" fmla="*/ 2851950 h 4600575"/>
              <a:gd name="connsiteX4" fmla="*/ 3696446 w 4024354"/>
              <a:gd name="connsiteY4" fmla="*/ 2701124 h 4600575"/>
              <a:gd name="connsiteX5" fmla="*/ 3664806 w 4024354"/>
              <a:gd name="connsiteY5" fmla="*/ 2620203 h 4600575"/>
              <a:gd name="connsiteX6" fmla="*/ 3752850 w 4024354"/>
              <a:gd name="connsiteY6" fmla="*/ 2524125 h 4600575"/>
              <a:gd name="connsiteX7" fmla="*/ 3666297 w 4024354"/>
              <a:gd name="connsiteY7" fmla="*/ 2291549 h 4600575"/>
              <a:gd name="connsiteX8" fmla="*/ 4024354 w 4024354"/>
              <a:gd name="connsiteY8" fmla="*/ 2097902 h 4600575"/>
              <a:gd name="connsiteX9" fmla="*/ 3552825 w 4024354"/>
              <a:gd name="connsiteY9" fmla="*/ 1457325 h 4600575"/>
              <a:gd name="connsiteX10" fmla="*/ 2028825 w 4024354"/>
              <a:gd name="connsiteY10" fmla="*/ 0 h 4600575"/>
              <a:gd name="connsiteX11" fmla="*/ 533400 w 4024354"/>
              <a:gd name="connsiteY11" fmla="*/ 933450 h 4600575"/>
              <a:gd name="connsiteX12" fmla="*/ 1028700 w 4024354"/>
              <a:gd name="connsiteY12" fmla="*/ 2838450 h 4600575"/>
              <a:gd name="connsiteX13" fmla="*/ 0 w 4024354"/>
              <a:gd name="connsiteY13" fmla="*/ 4600575 h 4600575"/>
              <a:gd name="connsiteX14" fmla="*/ 0 w 4024354"/>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33400 w 4008470"/>
              <a:gd name="connsiteY11" fmla="*/ 961384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49303 w 4008470"/>
              <a:gd name="connsiteY11" fmla="*/ 965360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953 h 4628653"/>
              <a:gd name="connsiteX1" fmla="*/ 2632875 w 4008470"/>
              <a:gd name="connsiteY1" fmla="*/ 3309482 h 4628653"/>
              <a:gd name="connsiteX2" fmla="*/ 3509921 w 4008470"/>
              <a:gd name="connsiteY2" fmla="*/ 3334827 h 4628653"/>
              <a:gd name="connsiteX3" fmla="*/ 3555226 w 4008470"/>
              <a:gd name="connsiteY3" fmla="*/ 2880028 h 4628653"/>
              <a:gd name="connsiteX4" fmla="*/ 3696446 w 4008470"/>
              <a:gd name="connsiteY4" fmla="*/ 2729202 h 4628653"/>
              <a:gd name="connsiteX5" fmla="*/ 3664806 w 4008470"/>
              <a:gd name="connsiteY5" fmla="*/ 2648281 h 4628653"/>
              <a:gd name="connsiteX6" fmla="*/ 3752850 w 4008470"/>
              <a:gd name="connsiteY6" fmla="*/ 2552203 h 4628653"/>
              <a:gd name="connsiteX7" fmla="*/ 3686175 w 4008470"/>
              <a:gd name="connsiteY7" fmla="*/ 2343481 h 4628653"/>
              <a:gd name="connsiteX8" fmla="*/ 4008452 w 4008470"/>
              <a:gd name="connsiteY8" fmla="*/ 2133932 h 4628653"/>
              <a:gd name="connsiteX9" fmla="*/ 3592581 w 4008470"/>
              <a:gd name="connsiteY9" fmla="*/ 1517208 h 4628653"/>
              <a:gd name="connsiteX10" fmla="*/ 2000996 w 4008470"/>
              <a:gd name="connsiteY10" fmla="*/ 248 h 4628653"/>
              <a:gd name="connsiteX11" fmla="*/ 549303 w 4008470"/>
              <a:gd name="connsiteY11" fmla="*/ 965504 h 4628653"/>
              <a:gd name="connsiteX12" fmla="*/ 1028700 w 4008470"/>
              <a:gd name="connsiteY12" fmla="*/ 2866528 h 4628653"/>
              <a:gd name="connsiteX13" fmla="*/ 0 w 4008470"/>
              <a:gd name="connsiteY13" fmla="*/ 4628653 h 4628653"/>
              <a:gd name="connsiteX14" fmla="*/ 0 w 4008470"/>
              <a:gd name="connsiteY14" fmla="*/ 4628653 h 4628653"/>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809506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769313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02304 w 4008470"/>
              <a:gd name="connsiteY0" fmla="*/ 2759264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71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15" fmla="*/ 0 w 4008470"/>
              <a:gd name="connsiteY15" fmla="*/ 4612749 h 4612749"/>
              <a:gd name="connsiteX0" fmla="*/ 2279716 w 4193197"/>
              <a:gd name="connsiteY0" fmla="*/ 2810454 h 4802265"/>
              <a:gd name="connsiteX1" fmla="*/ 2357263 w 4193197"/>
              <a:gd name="connsiteY1" fmla="*/ 3138676 h 4802265"/>
              <a:gd name="connsiteX2" fmla="*/ 2817602 w 4193197"/>
              <a:gd name="connsiteY2" fmla="*/ 3293578 h 4802265"/>
              <a:gd name="connsiteX3" fmla="*/ 3694648 w 4193197"/>
              <a:gd name="connsiteY3" fmla="*/ 3318923 h 4802265"/>
              <a:gd name="connsiteX4" fmla="*/ 3739953 w 4193197"/>
              <a:gd name="connsiteY4" fmla="*/ 2864124 h 4802265"/>
              <a:gd name="connsiteX5" fmla="*/ 3894780 w 4193197"/>
              <a:gd name="connsiteY5" fmla="*/ 2718741 h 4802265"/>
              <a:gd name="connsiteX6" fmla="*/ 3849533 w 4193197"/>
              <a:gd name="connsiteY6" fmla="*/ 2632377 h 4802265"/>
              <a:gd name="connsiteX7" fmla="*/ 3937577 w 4193197"/>
              <a:gd name="connsiteY7" fmla="*/ 2536299 h 4802265"/>
              <a:gd name="connsiteX8" fmla="*/ 3870902 w 4193197"/>
              <a:gd name="connsiteY8" fmla="*/ 2327577 h 4802265"/>
              <a:gd name="connsiteX9" fmla="*/ 4193179 w 4193197"/>
              <a:gd name="connsiteY9" fmla="*/ 2118028 h 4802265"/>
              <a:gd name="connsiteX10" fmla="*/ 3777308 w 4193197"/>
              <a:gd name="connsiteY10" fmla="*/ 1501304 h 4802265"/>
              <a:gd name="connsiteX11" fmla="*/ 2185723 w 4193197"/>
              <a:gd name="connsiteY11" fmla="*/ 247 h 4802265"/>
              <a:gd name="connsiteX12" fmla="*/ 734030 w 4193197"/>
              <a:gd name="connsiteY12" fmla="*/ 949600 h 4802265"/>
              <a:gd name="connsiteX13" fmla="*/ 1201500 w 4193197"/>
              <a:gd name="connsiteY13" fmla="*/ 2874478 h 4802265"/>
              <a:gd name="connsiteX14" fmla="*/ 184727 w 4193197"/>
              <a:gd name="connsiteY14" fmla="*/ 4612749 h 4802265"/>
              <a:gd name="connsiteX15" fmla="*/ 0 w 4193197"/>
              <a:gd name="connsiteY15" fmla="*/ 4797476 h 4802265"/>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0" fmla="*/ 2279716 w 4193197"/>
              <a:gd name="connsiteY0" fmla="*/ 2810454 h 4732822"/>
              <a:gd name="connsiteX1" fmla="*/ 2357263 w 4193197"/>
              <a:gd name="connsiteY1" fmla="*/ 3138676 h 4732822"/>
              <a:gd name="connsiteX2" fmla="*/ 2817602 w 4193197"/>
              <a:gd name="connsiteY2" fmla="*/ 3293578 h 4732822"/>
              <a:gd name="connsiteX3" fmla="*/ 3694648 w 4193197"/>
              <a:gd name="connsiteY3" fmla="*/ 3318923 h 4732822"/>
              <a:gd name="connsiteX4" fmla="*/ 3739953 w 4193197"/>
              <a:gd name="connsiteY4" fmla="*/ 2864124 h 4732822"/>
              <a:gd name="connsiteX5" fmla="*/ 3894780 w 4193197"/>
              <a:gd name="connsiteY5" fmla="*/ 2718741 h 4732822"/>
              <a:gd name="connsiteX6" fmla="*/ 3849533 w 4193197"/>
              <a:gd name="connsiteY6" fmla="*/ 2632377 h 4732822"/>
              <a:gd name="connsiteX7" fmla="*/ 3937577 w 4193197"/>
              <a:gd name="connsiteY7" fmla="*/ 2536299 h 4732822"/>
              <a:gd name="connsiteX8" fmla="*/ 3870902 w 4193197"/>
              <a:gd name="connsiteY8" fmla="*/ 2327577 h 4732822"/>
              <a:gd name="connsiteX9" fmla="*/ 4193179 w 4193197"/>
              <a:gd name="connsiteY9" fmla="*/ 2118028 h 4732822"/>
              <a:gd name="connsiteX10" fmla="*/ 3777308 w 4193197"/>
              <a:gd name="connsiteY10" fmla="*/ 1501304 h 4732822"/>
              <a:gd name="connsiteX11" fmla="*/ 2185723 w 4193197"/>
              <a:gd name="connsiteY11" fmla="*/ 247 h 4732822"/>
              <a:gd name="connsiteX12" fmla="*/ 734030 w 4193197"/>
              <a:gd name="connsiteY12" fmla="*/ 949600 h 4732822"/>
              <a:gd name="connsiteX13" fmla="*/ 1201500 w 4193197"/>
              <a:gd name="connsiteY13" fmla="*/ 2874478 h 4732822"/>
              <a:gd name="connsiteX14" fmla="*/ 0 w 4193197"/>
              <a:gd name="connsiteY14" fmla="*/ 4732822 h 4732822"/>
              <a:gd name="connsiteX0" fmla="*/ 2279716 w 4193197"/>
              <a:gd name="connsiteY0" fmla="*/ 2810222 h 4732590"/>
              <a:gd name="connsiteX1" fmla="*/ 2357263 w 4193197"/>
              <a:gd name="connsiteY1" fmla="*/ 3138444 h 4732590"/>
              <a:gd name="connsiteX2" fmla="*/ 2817602 w 4193197"/>
              <a:gd name="connsiteY2" fmla="*/ 3293346 h 4732590"/>
              <a:gd name="connsiteX3" fmla="*/ 3694648 w 4193197"/>
              <a:gd name="connsiteY3" fmla="*/ 3318691 h 4732590"/>
              <a:gd name="connsiteX4" fmla="*/ 3739953 w 4193197"/>
              <a:gd name="connsiteY4" fmla="*/ 2863892 h 4732590"/>
              <a:gd name="connsiteX5" fmla="*/ 3894780 w 4193197"/>
              <a:gd name="connsiteY5" fmla="*/ 2718509 h 4732590"/>
              <a:gd name="connsiteX6" fmla="*/ 3849533 w 4193197"/>
              <a:gd name="connsiteY6" fmla="*/ 2632145 h 4732590"/>
              <a:gd name="connsiteX7" fmla="*/ 3937577 w 4193197"/>
              <a:gd name="connsiteY7" fmla="*/ 2536067 h 4732590"/>
              <a:gd name="connsiteX8" fmla="*/ 3870902 w 4193197"/>
              <a:gd name="connsiteY8" fmla="*/ 2327345 h 4732590"/>
              <a:gd name="connsiteX9" fmla="*/ 4193179 w 4193197"/>
              <a:gd name="connsiteY9" fmla="*/ 2117796 h 4732590"/>
              <a:gd name="connsiteX10" fmla="*/ 3777308 w 4193197"/>
              <a:gd name="connsiteY10" fmla="*/ 1501072 h 4732590"/>
              <a:gd name="connsiteX11" fmla="*/ 2185723 w 4193197"/>
              <a:gd name="connsiteY11" fmla="*/ 15 h 4732590"/>
              <a:gd name="connsiteX12" fmla="*/ 734030 w 4193197"/>
              <a:gd name="connsiteY12" fmla="*/ 949368 h 4732590"/>
              <a:gd name="connsiteX13" fmla="*/ 1201500 w 4193197"/>
              <a:gd name="connsiteY13" fmla="*/ 2874246 h 4732590"/>
              <a:gd name="connsiteX14" fmla="*/ 0 w 4193197"/>
              <a:gd name="connsiteY14" fmla="*/ 4732590 h 4732590"/>
              <a:gd name="connsiteX0" fmla="*/ 2279716 w 4193197"/>
              <a:gd name="connsiteY0" fmla="*/ 2810579 h 4732947"/>
              <a:gd name="connsiteX1" fmla="*/ 2357263 w 4193197"/>
              <a:gd name="connsiteY1" fmla="*/ 3138801 h 4732947"/>
              <a:gd name="connsiteX2" fmla="*/ 2817602 w 4193197"/>
              <a:gd name="connsiteY2" fmla="*/ 3293703 h 4732947"/>
              <a:gd name="connsiteX3" fmla="*/ 3694648 w 4193197"/>
              <a:gd name="connsiteY3" fmla="*/ 3319048 h 4732947"/>
              <a:gd name="connsiteX4" fmla="*/ 3739953 w 4193197"/>
              <a:gd name="connsiteY4" fmla="*/ 2864249 h 4732947"/>
              <a:gd name="connsiteX5" fmla="*/ 3894780 w 4193197"/>
              <a:gd name="connsiteY5" fmla="*/ 2718866 h 4732947"/>
              <a:gd name="connsiteX6" fmla="*/ 3849533 w 4193197"/>
              <a:gd name="connsiteY6" fmla="*/ 2632502 h 4732947"/>
              <a:gd name="connsiteX7" fmla="*/ 3937577 w 4193197"/>
              <a:gd name="connsiteY7" fmla="*/ 2536424 h 4732947"/>
              <a:gd name="connsiteX8" fmla="*/ 3870902 w 4193197"/>
              <a:gd name="connsiteY8" fmla="*/ 2327702 h 4732947"/>
              <a:gd name="connsiteX9" fmla="*/ 4193179 w 4193197"/>
              <a:gd name="connsiteY9" fmla="*/ 2118153 h 4732947"/>
              <a:gd name="connsiteX10" fmla="*/ 3777308 w 4193197"/>
              <a:gd name="connsiteY10" fmla="*/ 1501429 h 4732947"/>
              <a:gd name="connsiteX11" fmla="*/ 2185723 w 4193197"/>
              <a:gd name="connsiteY11" fmla="*/ 372 h 4732947"/>
              <a:gd name="connsiteX12" fmla="*/ 734030 w 4193197"/>
              <a:gd name="connsiteY12" fmla="*/ 949725 h 4732947"/>
              <a:gd name="connsiteX13" fmla="*/ 1201500 w 4193197"/>
              <a:gd name="connsiteY13" fmla="*/ 2874603 h 4732947"/>
              <a:gd name="connsiteX14" fmla="*/ 0 w 4193197"/>
              <a:gd name="connsiteY14" fmla="*/ 4732947 h 4732947"/>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245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46101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93197" h="4732613">
                <a:moveTo>
                  <a:pt x="2171154" y="2793543"/>
                </a:moveTo>
                <a:cubicBezTo>
                  <a:pt x="2171137" y="2796491"/>
                  <a:pt x="2241171" y="3055163"/>
                  <a:pt x="2357263" y="3138467"/>
                </a:cubicBezTo>
                <a:cubicBezTo>
                  <a:pt x="2473355" y="3221771"/>
                  <a:pt x="2602241" y="3253280"/>
                  <a:pt x="2817602" y="3293369"/>
                </a:cubicBezTo>
                <a:cubicBezTo>
                  <a:pt x="3120276" y="3326939"/>
                  <a:pt x="3353266" y="3509048"/>
                  <a:pt x="3694648" y="3318714"/>
                </a:cubicBezTo>
                <a:cubicBezTo>
                  <a:pt x="3836971" y="3193620"/>
                  <a:pt x="3740754" y="3068524"/>
                  <a:pt x="3739953" y="2863915"/>
                </a:cubicBezTo>
                <a:cubicBezTo>
                  <a:pt x="3775679" y="2763640"/>
                  <a:pt x="3886456" y="2819891"/>
                  <a:pt x="3894780" y="2718532"/>
                </a:cubicBezTo>
                <a:cubicBezTo>
                  <a:pt x="3894481" y="2664225"/>
                  <a:pt x="3872007" y="2665768"/>
                  <a:pt x="3849533" y="2632168"/>
                </a:cubicBezTo>
                <a:cubicBezTo>
                  <a:pt x="3878881" y="2600142"/>
                  <a:pt x="3931042" y="2590928"/>
                  <a:pt x="3937577" y="2536090"/>
                </a:cubicBezTo>
                <a:cubicBezTo>
                  <a:pt x="3940460" y="2476644"/>
                  <a:pt x="3869273" y="2411520"/>
                  <a:pt x="3870902" y="2327368"/>
                </a:cubicBezTo>
                <a:cubicBezTo>
                  <a:pt x="3906766" y="2246916"/>
                  <a:pt x="4161291" y="2257906"/>
                  <a:pt x="4193179" y="2117819"/>
                </a:cubicBezTo>
                <a:cubicBezTo>
                  <a:pt x="4196354" y="1985132"/>
                  <a:pt x="3794012" y="1784857"/>
                  <a:pt x="3777308" y="1501095"/>
                </a:cubicBezTo>
                <a:cubicBezTo>
                  <a:pt x="3788793" y="-21000"/>
                  <a:pt x="2469554" y="2993"/>
                  <a:pt x="2185723" y="38"/>
                </a:cubicBezTo>
                <a:cubicBezTo>
                  <a:pt x="1850254" y="-3455"/>
                  <a:pt x="986143" y="238773"/>
                  <a:pt x="734030" y="949391"/>
                </a:cubicBezTo>
                <a:cubicBezTo>
                  <a:pt x="415922" y="2116797"/>
                  <a:pt x="1089409" y="2188910"/>
                  <a:pt x="1201500" y="2874269"/>
                </a:cubicBezTo>
                <a:cubicBezTo>
                  <a:pt x="1152798" y="3891015"/>
                  <a:pt x="200250" y="4412113"/>
                  <a:pt x="0" y="4732613"/>
                </a:cubicBezTo>
              </a:path>
            </a:pathLst>
          </a:custGeom>
          <a:ln w="6350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a:p>
        </p:txBody>
      </p:sp>
      <p:sp>
        <p:nvSpPr>
          <p:cNvPr id="24" name="TextBox 23">
            <a:extLst>
              <a:ext uri="{FF2B5EF4-FFF2-40B4-BE49-F238E27FC236}">
                <a16:creationId xmlns:a16="http://schemas.microsoft.com/office/drawing/2014/main" xmlns="" id="{1A1D271C-7A39-26BB-DCBF-428FA714A33B}"/>
              </a:ext>
            </a:extLst>
          </p:cNvPr>
          <p:cNvSpPr txBox="1"/>
          <p:nvPr/>
        </p:nvSpPr>
        <p:spPr>
          <a:xfrm>
            <a:off x="4548150" y="344423"/>
            <a:ext cx="4442532" cy="4247317"/>
          </a:xfrm>
          <a:prstGeom prst="rect">
            <a:avLst/>
          </a:prstGeom>
          <a:noFill/>
        </p:spPr>
        <p:txBody>
          <a:bodyPr wrap="square">
            <a:spAutoFit/>
          </a:bodyPr>
          <a:lstStyle/>
          <a:p>
            <a:pPr algn="just">
              <a:lnSpc>
                <a:spcPct val="150000"/>
              </a:lnSpc>
            </a:pPr>
            <a:r>
              <a:rPr lang="vi-VN" sz="2000" b="1" smtClean="0">
                <a:solidFill>
                  <a:schemeClr val="bg1"/>
                </a:solidFill>
                <a:latin typeface="Cambria" pitchFamily="18" charset="0"/>
                <a:ea typeface="Cambria" pitchFamily="18" charset="0"/>
                <a:cs typeface="Times New Roman" panose="02020603050405020304" pitchFamily="18" charset="0"/>
              </a:rPr>
              <a:t>Bài 4. Tìm một văn bản thông tin có sử dụng phương tiện phi ngôn ngữ (lưu ý dẫn nguồn đầy đủ). Cho biết loại phương tiện phi ngôn ngữ được sử dụng và tác dụng của phương tiện ấy trong văn bản.</a:t>
            </a:r>
            <a:endParaRPr lang="en-US" sz="2000" b="1" smtClean="0">
              <a:solidFill>
                <a:schemeClr val="bg1"/>
              </a:solidFill>
              <a:latin typeface="Cambria" pitchFamily="18" charset="0"/>
              <a:ea typeface="Cambria" pitchFamily="18" charset="0"/>
              <a:cs typeface="Times New Roman" panose="02020603050405020304" pitchFamily="18" charset="0"/>
            </a:endParaRPr>
          </a:p>
          <a:p>
            <a:pPr algn="just">
              <a:lnSpc>
                <a:spcPct val="150000"/>
              </a:lnSpc>
            </a:pPr>
            <a:endParaRPr lang="en-US" sz="2000" b="1">
              <a:solidFill>
                <a:schemeClr val="bg1"/>
              </a:solidFill>
              <a:latin typeface="Cambria" pitchFamily="18" charset="0"/>
              <a:ea typeface="Cambria" pitchFamily="18" charset="0"/>
              <a:cs typeface="Times New Roman" panose="02020603050405020304" pitchFamily="18" charset="0"/>
            </a:endParaRPr>
          </a:p>
          <a:p>
            <a:pPr algn="just">
              <a:lnSpc>
                <a:spcPct val="150000"/>
              </a:lnSpc>
            </a:pPr>
            <a:r>
              <a:rPr lang="vi-VN" sz="2000" smtClean="0">
                <a:solidFill>
                  <a:schemeClr val="bg1"/>
                </a:solidFill>
                <a:latin typeface="Cambria" pitchFamily="18" charset="0"/>
                <a:ea typeface="Cambria" pitchFamily="18" charset="0"/>
                <a:cs typeface="Times New Roman" panose="02020603050405020304" pitchFamily="18" charset="0"/>
              </a:rPr>
              <a:t>(HS linh hoạt tìm kiếm trên các trang báo hoặc các văn bản thông tin khác) </a:t>
            </a:r>
            <a:endParaRPr lang="en-US" sz="2000" dirty="0">
              <a:solidFill>
                <a:schemeClr val="bg1"/>
              </a:solidFill>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33871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594917" y="4119842"/>
            <a:ext cx="2871788" cy="887440"/>
          </a:xfrm>
          <a:custGeom>
            <a:avLst/>
            <a:gdLst>
              <a:gd name="connsiteX0" fmla="*/ 0 w 3114675"/>
              <a:gd name="connsiteY0" fmla="*/ 1143000 h 1143000"/>
              <a:gd name="connsiteX1" fmla="*/ 647700 w 3114675"/>
              <a:gd name="connsiteY1" fmla="*/ 28575 h 1143000"/>
              <a:gd name="connsiteX2" fmla="*/ 2457450 w 3114675"/>
              <a:gd name="connsiteY2" fmla="*/ 0 h 1143000"/>
              <a:gd name="connsiteX3" fmla="*/ 3114675 w 3114675"/>
              <a:gd name="connsiteY3" fmla="*/ 1047750 h 1143000"/>
              <a:gd name="connsiteX4" fmla="*/ 57150 w 3114675"/>
              <a:gd name="connsiteY4" fmla="*/ 104775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4675" h="1143000">
                <a:moveTo>
                  <a:pt x="0" y="1143000"/>
                </a:moveTo>
                <a:lnTo>
                  <a:pt x="647700" y="28575"/>
                </a:lnTo>
                <a:lnTo>
                  <a:pt x="2457450" y="0"/>
                </a:lnTo>
                <a:lnTo>
                  <a:pt x="3114675" y="1047750"/>
                </a:lnTo>
                <a:lnTo>
                  <a:pt x="57150" y="1047750"/>
                </a:lnTo>
              </a:path>
            </a:pathLst>
          </a:custGeom>
          <a:solidFill>
            <a:schemeClr val="tx1"/>
          </a:solidFill>
          <a:ln>
            <a:noFill/>
          </a:ln>
          <a:effectLst>
            <a:softEdge rad="1270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pSp>
        <p:nvGrpSpPr>
          <p:cNvPr id="5" name="Group 4"/>
          <p:cNvGrpSpPr/>
          <p:nvPr/>
        </p:nvGrpSpPr>
        <p:grpSpPr>
          <a:xfrm>
            <a:off x="1212572" y="2490395"/>
            <a:ext cx="1935240" cy="2515813"/>
            <a:chOff x="3491880" y="3356992"/>
            <a:chExt cx="2160240" cy="2808312"/>
          </a:xfrm>
        </p:grpSpPr>
        <p:sp>
          <p:nvSpPr>
            <p:cNvPr id="3" name="Rounded Rectangle 2"/>
            <p:cNvSpPr/>
            <p:nvPr/>
          </p:nvSpPr>
          <p:spPr>
            <a:xfrm>
              <a:off x="3491880" y="3356992"/>
              <a:ext cx="2160240" cy="2808312"/>
            </a:xfrm>
            <a:prstGeom prst="roundRect">
              <a:avLst>
                <a:gd name="adj" fmla="val 6085"/>
              </a:avLst>
            </a:prstGeom>
            <a:solidFill>
              <a:schemeClr val="accent1"/>
            </a:solidFill>
            <a:ln w="269875">
              <a:solidFill>
                <a:schemeClr val="tx1">
                  <a:lumMod val="75000"/>
                  <a:lumOff val="25000"/>
                </a:schemeClr>
              </a:solidFill>
            </a:ln>
            <a:scene3d>
              <a:camera prst="perspectiveRelaxed" fov="5700000">
                <a:rot lat="17373598" lon="0" rev="0"/>
              </a:camera>
              <a:lightRig rig="threePt" dir="t"/>
            </a:scene3d>
            <a:sp3d extrusionH="82550">
              <a:bevelT w="127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 name="Oval 3"/>
            <p:cNvSpPr/>
            <p:nvPr/>
          </p:nvSpPr>
          <p:spPr>
            <a:xfrm>
              <a:off x="4391981" y="5415869"/>
              <a:ext cx="360040" cy="7200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8" name="Freeform 7"/>
          <p:cNvSpPr/>
          <p:nvPr/>
        </p:nvSpPr>
        <p:spPr>
          <a:xfrm>
            <a:off x="191474" y="2175897"/>
            <a:ext cx="3903152" cy="2418213"/>
          </a:xfrm>
          <a:custGeom>
            <a:avLst/>
            <a:gdLst>
              <a:gd name="connsiteX0" fmla="*/ 704850 w 4076700"/>
              <a:gd name="connsiteY0" fmla="*/ 3171825 h 3181350"/>
              <a:gd name="connsiteX1" fmla="*/ 3143250 w 4076700"/>
              <a:gd name="connsiteY1" fmla="*/ 3181350 h 3181350"/>
              <a:gd name="connsiteX2" fmla="*/ 4076700 w 4076700"/>
              <a:gd name="connsiteY2" fmla="*/ 0 h 3181350"/>
              <a:gd name="connsiteX3" fmla="*/ 0 w 4076700"/>
              <a:gd name="connsiteY3" fmla="*/ 0 h 3181350"/>
              <a:gd name="connsiteX4" fmla="*/ 704850 w 4076700"/>
              <a:gd name="connsiteY4" fmla="*/ 3171825 h 318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6700" h="3181350">
                <a:moveTo>
                  <a:pt x="704850" y="3171825"/>
                </a:moveTo>
                <a:lnTo>
                  <a:pt x="3143250" y="3181350"/>
                </a:lnTo>
                <a:lnTo>
                  <a:pt x="4076700" y="0"/>
                </a:lnTo>
                <a:lnTo>
                  <a:pt x="0" y="0"/>
                </a:lnTo>
                <a:lnTo>
                  <a:pt x="704850" y="3171825"/>
                </a:lnTo>
                <a:close/>
              </a:path>
            </a:pathLst>
          </a:custGeom>
          <a:gradFill flip="none" rotWithShape="1">
            <a:gsLst>
              <a:gs pos="0">
                <a:schemeClr val="accent1">
                  <a:alpha val="40000"/>
                </a:schemeClr>
              </a:gs>
              <a:gs pos="60000">
                <a:schemeClr val="bg1">
                  <a:alpha val="50000"/>
                </a:schemeClr>
              </a:gs>
              <a:gs pos="100000">
                <a:schemeClr val="bg1">
                  <a:alpha val="0"/>
                </a:schemeClr>
              </a:gs>
            </a:gsLst>
            <a:lin ang="162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105" name="Group 104">
            <a:extLst>
              <a:ext uri="{FF2B5EF4-FFF2-40B4-BE49-F238E27FC236}">
                <a16:creationId xmlns:a16="http://schemas.microsoft.com/office/drawing/2014/main" xmlns="" id="{CA2F6623-A14F-4FD6-B005-9700D467190F}"/>
              </a:ext>
            </a:extLst>
          </p:cNvPr>
          <p:cNvGrpSpPr/>
          <p:nvPr/>
        </p:nvGrpSpPr>
        <p:grpSpPr>
          <a:xfrm rot="490439" flipH="1">
            <a:off x="3720922" y="1216163"/>
            <a:ext cx="1135838" cy="1287212"/>
            <a:chOff x="5365048" y="479821"/>
            <a:chExt cx="8036930" cy="9108010"/>
          </a:xfrm>
          <a:solidFill>
            <a:schemeClr val="accent2"/>
          </a:solidFill>
          <a:effectLst>
            <a:outerShdw blurRad="50800" dist="38100" dir="5400000" algn="t" rotWithShape="0">
              <a:prstClr val="black">
                <a:alpha val="40000"/>
              </a:prstClr>
            </a:outerShdw>
          </a:effectLst>
        </p:grpSpPr>
        <p:sp>
          <p:nvSpPr>
            <p:cNvPr id="111" name="Freeform: Shape 110">
              <a:extLst>
                <a:ext uri="{FF2B5EF4-FFF2-40B4-BE49-F238E27FC236}">
                  <a16:creationId xmlns:a16="http://schemas.microsoft.com/office/drawing/2014/main" xmlns="" id="{92E5E59B-BE66-49A7-B5FE-A675D11618F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4" name="Freeform: Shape 143">
              <a:extLst>
                <a:ext uri="{FF2B5EF4-FFF2-40B4-BE49-F238E27FC236}">
                  <a16:creationId xmlns:a16="http://schemas.microsoft.com/office/drawing/2014/main" xmlns="" id="{95B9F772-65A5-47A4-9F93-277F9156711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45" name="Freeform: Shape 144">
              <a:extLst>
                <a:ext uri="{FF2B5EF4-FFF2-40B4-BE49-F238E27FC236}">
                  <a16:creationId xmlns:a16="http://schemas.microsoft.com/office/drawing/2014/main" xmlns="" id="{1E7DA1DE-73AA-4873-AE53-0B24D03B9B4A}"/>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6" name="Freeform: Shape 145">
              <a:extLst>
                <a:ext uri="{FF2B5EF4-FFF2-40B4-BE49-F238E27FC236}">
                  <a16:creationId xmlns:a16="http://schemas.microsoft.com/office/drawing/2014/main" xmlns="" id="{46B7DE31-BF08-4DE3-BBF6-E11CABFA18A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7" name="Freeform: Shape 146">
              <a:extLst>
                <a:ext uri="{FF2B5EF4-FFF2-40B4-BE49-F238E27FC236}">
                  <a16:creationId xmlns:a16="http://schemas.microsoft.com/office/drawing/2014/main" xmlns="" id="{F338CE76-65F4-413D-B689-D91A07D400D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9" name="Freeform: Shape 148">
              <a:extLst>
                <a:ext uri="{FF2B5EF4-FFF2-40B4-BE49-F238E27FC236}">
                  <a16:creationId xmlns:a16="http://schemas.microsoft.com/office/drawing/2014/main" xmlns="" id="{89889A0C-0D86-429C-917B-ACFE72D10C09}"/>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0" name="Freeform: Shape 149">
              <a:extLst>
                <a:ext uri="{FF2B5EF4-FFF2-40B4-BE49-F238E27FC236}">
                  <a16:creationId xmlns:a16="http://schemas.microsoft.com/office/drawing/2014/main" xmlns="" id="{BDB21B25-9C97-4F13-B1D6-1AF86BD6088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68F94D4D-662B-44BA-B8CE-2FF65A9ED4D9}"/>
              </a:ext>
            </a:extLst>
          </p:cNvPr>
          <p:cNvGrpSpPr/>
          <p:nvPr/>
        </p:nvGrpSpPr>
        <p:grpSpPr>
          <a:xfrm>
            <a:off x="981831" y="2459637"/>
            <a:ext cx="2769715" cy="1870976"/>
            <a:chOff x="1833759" y="3643755"/>
            <a:chExt cx="4334877" cy="2928263"/>
          </a:xfrm>
          <a:solidFill>
            <a:schemeClr val="bg1"/>
          </a:solidFill>
          <a:effectLst>
            <a:outerShdw blurRad="50800" dist="38100" dir="8100000" algn="tr" rotWithShape="0">
              <a:prstClr val="black">
                <a:alpha val="40000"/>
              </a:prstClr>
            </a:outerShdw>
          </a:effectLst>
        </p:grpSpPr>
        <p:sp>
          <p:nvSpPr>
            <p:cNvPr id="68" name="Oval 67"/>
            <p:cNvSpPr/>
            <p:nvPr/>
          </p:nvSpPr>
          <p:spPr>
            <a:xfrm>
              <a:off x="2935813" y="4359988"/>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Oval 87"/>
            <p:cNvSpPr/>
            <p:nvPr/>
          </p:nvSpPr>
          <p:spPr>
            <a:xfrm rot="1674395" flipV="1">
              <a:off x="6001266" y="3735041"/>
              <a:ext cx="167370" cy="156958"/>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9" name="Oval 88"/>
            <p:cNvSpPr/>
            <p:nvPr/>
          </p:nvSpPr>
          <p:spPr>
            <a:xfrm rot="3427127" flipV="1">
              <a:off x="3709847" y="5109832"/>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Oval 90"/>
            <p:cNvSpPr/>
            <p:nvPr/>
          </p:nvSpPr>
          <p:spPr>
            <a:xfrm rot="1357576" flipV="1">
              <a:off x="3484424" y="5267574"/>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Oval 62"/>
            <p:cNvSpPr/>
            <p:nvPr/>
          </p:nvSpPr>
          <p:spPr>
            <a:xfrm>
              <a:off x="3709472" y="375964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 name="Oval 6"/>
            <p:cNvSpPr/>
            <p:nvPr/>
          </p:nvSpPr>
          <p:spPr>
            <a:xfrm rot="20700000">
              <a:off x="2356342" y="5533887"/>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p:cNvSpPr/>
            <p:nvPr/>
          </p:nvSpPr>
          <p:spPr>
            <a:xfrm rot="20821637">
              <a:off x="3200975" y="5036131"/>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p:cNvSpPr/>
            <p:nvPr/>
          </p:nvSpPr>
          <p:spPr>
            <a:xfrm rot="14329967">
              <a:off x="4052262" y="556232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34"/>
            <p:cNvSpPr/>
            <p:nvPr/>
          </p:nvSpPr>
          <p:spPr>
            <a:xfrm rot="5177028">
              <a:off x="4181696" y="4718512"/>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Oval 37"/>
            <p:cNvSpPr/>
            <p:nvPr/>
          </p:nvSpPr>
          <p:spPr>
            <a:xfrm rot="11551301">
              <a:off x="2108239" y="5056350"/>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38"/>
            <p:cNvSpPr/>
            <p:nvPr/>
          </p:nvSpPr>
          <p:spPr>
            <a:xfrm rot="1600492">
              <a:off x="4732373" y="4411106"/>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39"/>
            <p:cNvSpPr/>
            <p:nvPr/>
          </p:nvSpPr>
          <p:spPr>
            <a:xfrm rot="2074166">
              <a:off x="3550760" y="4204083"/>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p:cNvSpPr/>
            <p:nvPr/>
          </p:nvSpPr>
          <p:spPr>
            <a:xfrm rot="4582526">
              <a:off x="4267719" y="364441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42"/>
            <p:cNvSpPr/>
            <p:nvPr/>
          </p:nvSpPr>
          <p:spPr>
            <a:xfrm rot="17693314">
              <a:off x="4979297" y="3807952"/>
              <a:ext cx="627775" cy="6277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3" name="Oval 52"/>
            <p:cNvSpPr/>
            <p:nvPr/>
          </p:nvSpPr>
          <p:spPr>
            <a:xfrm rot="4187020">
              <a:off x="3155392" y="4106323"/>
              <a:ext cx="363843" cy="36384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4" name="Oval 53"/>
            <p:cNvSpPr/>
            <p:nvPr/>
          </p:nvSpPr>
          <p:spPr>
            <a:xfrm rot="1357576">
              <a:off x="5382780" y="474708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Oval 54"/>
            <p:cNvSpPr/>
            <p:nvPr/>
          </p:nvSpPr>
          <p:spPr>
            <a:xfrm rot="15834631">
              <a:off x="1833759" y="5947674"/>
              <a:ext cx="403709" cy="4037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Oval 60"/>
            <p:cNvSpPr/>
            <p:nvPr/>
          </p:nvSpPr>
          <p:spPr>
            <a:xfrm>
              <a:off x="1911104" y="5226455"/>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4" name="Oval 63"/>
            <p:cNvSpPr/>
            <p:nvPr/>
          </p:nvSpPr>
          <p:spPr>
            <a:xfrm rot="2084131">
              <a:off x="3659929" y="6157116"/>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Oval 66"/>
            <p:cNvSpPr/>
            <p:nvPr/>
          </p:nvSpPr>
          <p:spPr>
            <a:xfrm rot="20242620" flipV="1">
              <a:off x="4356746" y="566918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9" name="Oval 68"/>
            <p:cNvSpPr/>
            <p:nvPr/>
          </p:nvSpPr>
          <p:spPr>
            <a:xfrm rot="4259599" flipV="1">
              <a:off x="5065661" y="364375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71" name="Oval 70"/>
            <p:cNvSpPr/>
            <p:nvPr/>
          </p:nvSpPr>
          <p:spPr>
            <a:xfrm rot="18981222" flipV="1">
              <a:off x="5694406" y="4354087"/>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2" name="Oval 71"/>
            <p:cNvSpPr/>
            <p:nvPr/>
          </p:nvSpPr>
          <p:spPr>
            <a:xfrm rot="18989564" flipV="1">
              <a:off x="3517919" y="4080099"/>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3" name="Oval 72"/>
            <p:cNvSpPr/>
            <p:nvPr/>
          </p:nvSpPr>
          <p:spPr>
            <a:xfrm flipV="1">
              <a:off x="4000009" y="637737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73"/>
            <p:cNvSpPr/>
            <p:nvPr/>
          </p:nvSpPr>
          <p:spPr>
            <a:xfrm rot="18981222" flipV="1">
              <a:off x="4962389" y="5403886"/>
              <a:ext cx="328240" cy="32824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80"/>
            <p:cNvSpPr/>
            <p:nvPr/>
          </p:nvSpPr>
          <p:spPr>
            <a:xfrm rot="2013011" flipV="1">
              <a:off x="5093761" y="3916688"/>
              <a:ext cx="180331" cy="170184"/>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p:cNvSpPr/>
            <p:nvPr/>
          </p:nvSpPr>
          <p:spPr>
            <a:xfrm rot="21326706" flipV="1">
              <a:off x="5650624" y="3666575"/>
              <a:ext cx="323556" cy="323556"/>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Oval 84"/>
            <p:cNvSpPr/>
            <p:nvPr/>
          </p:nvSpPr>
          <p:spPr>
            <a:xfrm rot="20616082" flipV="1">
              <a:off x="4009697" y="365482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2" name="Oval 91"/>
            <p:cNvSpPr/>
            <p:nvPr/>
          </p:nvSpPr>
          <p:spPr>
            <a:xfrm rot="13925549" flipV="1">
              <a:off x="5306163" y="5393204"/>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Oval 92"/>
            <p:cNvSpPr/>
            <p:nvPr/>
          </p:nvSpPr>
          <p:spPr>
            <a:xfrm flipV="1">
              <a:off x="4697542" y="431871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p:cNvSpPr/>
            <p:nvPr/>
          </p:nvSpPr>
          <p:spPr>
            <a:xfrm rot="19098113" flipV="1">
              <a:off x="3475524" y="4964500"/>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p:cNvSpPr/>
            <p:nvPr/>
          </p:nvSpPr>
          <p:spPr>
            <a:xfrm rot="1357576" flipV="1">
              <a:off x="3894298" y="604872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p:cNvSpPr/>
            <p:nvPr/>
          </p:nvSpPr>
          <p:spPr>
            <a:xfrm rot="19876340" flipV="1">
              <a:off x="5047771" y="5013179"/>
              <a:ext cx="272312" cy="2723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p:cNvSpPr/>
            <p:nvPr/>
          </p:nvSpPr>
          <p:spPr>
            <a:xfrm rot="16720534" flipV="1">
              <a:off x="4055831" y="435483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4" name="Oval 103"/>
            <p:cNvSpPr/>
            <p:nvPr/>
          </p:nvSpPr>
          <p:spPr>
            <a:xfrm rot="19876340" flipV="1">
              <a:off x="3889214" y="5353656"/>
              <a:ext cx="250048" cy="25004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p:cNvSpPr/>
            <p:nvPr/>
          </p:nvSpPr>
          <p:spPr>
            <a:xfrm flipV="1">
              <a:off x="4581882" y="5288625"/>
              <a:ext cx="255830" cy="25583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p:cNvSpPr/>
            <p:nvPr/>
          </p:nvSpPr>
          <p:spPr>
            <a:xfrm flipV="1">
              <a:off x="2389915" y="4683836"/>
              <a:ext cx="267754" cy="26775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5" name="Oval 74"/>
            <p:cNvSpPr/>
            <p:nvPr/>
          </p:nvSpPr>
          <p:spPr>
            <a:xfrm rot="18837230" flipV="1">
              <a:off x="2970002" y="5732390"/>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112" name="Rectangle 16">
            <a:extLst>
              <a:ext uri="{FF2B5EF4-FFF2-40B4-BE49-F238E27FC236}">
                <a16:creationId xmlns:a16="http://schemas.microsoft.com/office/drawing/2014/main" xmlns="" id="{567F2724-D05B-413A-B7D3-0356BAE33486}"/>
              </a:ext>
            </a:extLst>
          </p:cNvPr>
          <p:cNvSpPr/>
          <p:nvPr/>
        </p:nvSpPr>
        <p:spPr>
          <a:xfrm>
            <a:off x="2537693" y="3263381"/>
            <a:ext cx="164381" cy="104933"/>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3" name="Oval 21">
            <a:extLst>
              <a:ext uri="{FF2B5EF4-FFF2-40B4-BE49-F238E27FC236}">
                <a16:creationId xmlns:a16="http://schemas.microsoft.com/office/drawing/2014/main" xmlns="" id="{F3FD89C9-0883-4DDB-B687-E5E219F7E1F4}"/>
              </a:ext>
            </a:extLst>
          </p:cNvPr>
          <p:cNvSpPr>
            <a:spLocks noChangeAspect="1"/>
          </p:cNvSpPr>
          <p:nvPr/>
        </p:nvSpPr>
        <p:spPr>
          <a:xfrm>
            <a:off x="1752066" y="3097100"/>
            <a:ext cx="173187" cy="1746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4" name="Donut 8">
            <a:extLst>
              <a:ext uri="{FF2B5EF4-FFF2-40B4-BE49-F238E27FC236}">
                <a16:creationId xmlns:a16="http://schemas.microsoft.com/office/drawing/2014/main" xmlns="" id="{E24BCA15-D9AE-4A7D-97AD-3821C86BEA2B}"/>
              </a:ext>
            </a:extLst>
          </p:cNvPr>
          <p:cNvSpPr/>
          <p:nvPr/>
        </p:nvSpPr>
        <p:spPr>
          <a:xfrm>
            <a:off x="2580691" y="2568471"/>
            <a:ext cx="167103" cy="199742"/>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15" name="Teardrop 6">
            <a:extLst>
              <a:ext uri="{FF2B5EF4-FFF2-40B4-BE49-F238E27FC236}">
                <a16:creationId xmlns:a16="http://schemas.microsoft.com/office/drawing/2014/main" xmlns="" id="{8ED76E2B-C76A-40ED-B611-9751996B0E6C}"/>
              </a:ext>
            </a:extLst>
          </p:cNvPr>
          <p:cNvSpPr/>
          <p:nvPr/>
        </p:nvSpPr>
        <p:spPr>
          <a:xfrm rot="8100000">
            <a:off x="1465477" y="4029993"/>
            <a:ext cx="169706" cy="164837"/>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7" name="Rounded Rectangle 7">
            <a:extLst>
              <a:ext uri="{FF2B5EF4-FFF2-40B4-BE49-F238E27FC236}">
                <a16:creationId xmlns:a16="http://schemas.microsoft.com/office/drawing/2014/main" xmlns="" id="{C59389E1-44D9-433D-90ED-9A8B48871880}"/>
              </a:ext>
            </a:extLst>
          </p:cNvPr>
          <p:cNvSpPr/>
          <p:nvPr/>
        </p:nvSpPr>
        <p:spPr>
          <a:xfrm>
            <a:off x="2017048" y="3699655"/>
            <a:ext cx="197134" cy="165244"/>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8" name="Rectangle 16">
            <a:extLst>
              <a:ext uri="{FF2B5EF4-FFF2-40B4-BE49-F238E27FC236}">
                <a16:creationId xmlns:a16="http://schemas.microsoft.com/office/drawing/2014/main" xmlns="" id="{BB501D02-58E1-4C57-9746-478FEBC76A24}"/>
              </a:ext>
            </a:extLst>
          </p:cNvPr>
          <p:cNvSpPr/>
          <p:nvPr/>
        </p:nvSpPr>
        <p:spPr>
          <a:xfrm rot="2700000">
            <a:off x="2099336" y="2920904"/>
            <a:ext cx="116822" cy="21562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Rectangle 9">
            <a:extLst>
              <a:ext uri="{FF2B5EF4-FFF2-40B4-BE49-F238E27FC236}">
                <a16:creationId xmlns:a16="http://schemas.microsoft.com/office/drawing/2014/main" xmlns="" id="{06B9E90E-EBF7-47ED-9818-5F6BAC5DB54C}"/>
              </a:ext>
            </a:extLst>
          </p:cNvPr>
          <p:cNvSpPr/>
          <p:nvPr/>
        </p:nvSpPr>
        <p:spPr>
          <a:xfrm>
            <a:off x="2804558" y="3931597"/>
            <a:ext cx="196338" cy="178517"/>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Freeform 19">
            <a:extLst>
              <a:ext uri="{FF2B5EF4-FFF2-40B4-BE49-F238E27FC236}">
                <a16:creationId xmlns:a16="http://schemas.microsoft.com/office/drawing/2014/main" xmlns="" id="{D72B3ECF-A201-425E-9492-3B625D8EF7D7}"/>
              </a:ext>
            </a:extLst>
          </p:cNvPr>
          <p:cNvSpPr/>
          <p:nvPr/>
        </p:nvSpPr>
        <p:spPr>
          <a:xfrm>
            <a:off x="1473866" y="3449460"/>
            <a:ext cx="152185" cy="149745"/>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48" name="Donut 39">
            <a:extLst>
              <a:ext uri="{FF2B5EF4-FFF2-40B4-BE49-F238E27FC236}">
                <a16:creationId xmlns:a16="http://schemas.microsoft.com/office/drawing/2014/main" xmlns="" id="{0FC70545-D8D2-41DC-ABC0-37D0F3CB4956}"/>
              </a:ext>
            </a:extLst>
          </p:cNvPr>
          <p:cNvSpPr/>
          <p:nvPr/>
        </p:nvSpPr>
        <p:spPr>
          <a:xfrm>
            <a:off x="2858666" y="3159685"/>
            <a:ext cx="187376" cy="18737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7" name="Text Placeholder 16">
            <a:extLst>
              <a:ext uri="{FF2B5EF4-FFF2-40B4-BE49-F238E27FC236}">
                <a16:creationId xmlns:a16="http://schemas.microsoft.com/office/drawing/2014/main" xmlns="" id="{14475C07-B69C-411B-860F-4603029F5F2B}"/>
              </a:ext>
            </a:extLst>
          </p:cNvPr>
          <p:cNvSpPr>
            <a:spLocks noGrp="1"/>
          </p:cNvSpPr>
          <p:nvPr>
            <p:ph type="body" sz="quarter" idx="10"/>
          </p:nvPr>
        </p:nvSpPr>
        <p:spPr>
          <a:xfrm>
            <a:off x="274676" y="514350"/>
            <a:ext cx="8679898" cy="543185"/>
          </a:xfrm>
        </p:spPr>
        <p:txBody>
          <a:bodyPr>
            <a:noAutofit/>
          </a:bodyPr>
          <a:lstStyle/>
          <a:p>
            <a:r>
              <a:rPr lang="en-US" sz="2800" b="1" smtClean="0">
                <a:latin typeface="Cambria" pitchFamily="18" charset="0"/>
                <a:ea typeface="Cambria" pitchFamily="18" charset="0"/>
              </a:rPr>
              <a:t>CẢM ƠN QUÝ THẦY CÔ </a:t>
            </a:r>
          </a:p>
          <a:p>
            <a:r>
              <a:rPr lang="en-US" sz="2800" b="1" smtClean="0">
                <a:latin typeface="Cambria" pitchFamily="18" charset="0"/>
                <a:ea typeface="Cambria" pitchFamily="18" charset="0"/>
              </a:rPr>
              <a:t>VÀ CÁC EM HỌC SINH ĐÃ CHÚ Ý LẮNG NGHE</a:t>
            </a:r>
            <a:endParaRPr lang="en-US" sz="2800" b="1" dirty="0">
              <a:latin typeface="Cambria" pitchFamily="18" charset="0"/>
              <a:ea typeface="Cambria" pitchFamily="18" charset="0"/>
            </a:endParaRPr>
          </a:p>
        </p:txBody>
      </p:sp>
      <p:sp>
        <p:nvSpPr>
          <p:cNvPr id="77" name="Text Placeholder 16">
            <a:extLst>
              <a:ext uri="{FF2B5EF4-FFF2-40B4-BE49-F238E27FC236}">
                <a16:creationId xmlns:a16="http://schemas.microsoft.com/office/drawing/2014/main" xmlns="" id="{14475C07-B69C-411B-860F-4603029F5F2B}"/>
              </a:ext>
            </a:extLst>
          </p:cNvPr>
          <p:cNvSpPr txBox="1">
            <a:spLocks/>
          </p:cNvSpPr>
          <p:nvPr/>
        </p:nvSpPr>
        <p:spPr>
          <a:xfrm>
            <a:off x="5097103" y="2728320"/>
            <a:ext cx="3809054" cy="54318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5400" b="0" kern="1200" baseline="0">
                <a:solidFill>
                  <a:schemeClr val="bg1"/>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smtClean="0">
                <a:latin typeface="Cambria" pitchFamily="18" charset="0"/>
                <a:ea typeface="Cambria" pitchFamily="18" charset="0"/>
              </a:rPr>
              <a:t>CHÚC MỘT NGÀY TỐT LÀNH</a:t>
            </a:r>
            <a:endParaRPr lang="en-US" sz="3200" b="1" dirty="0">
              <a:latin typeface="Cambria" pitchFamily="18" charset="0"/>
              <a:ea typeface="Cambria" pitchFamily="18" charset="0"/>
            </a:endParaRPr>
          </a:p>
        </p:txBody>
      </p:sp>
    </p:spTree>
    <p:extLst>
      <p:ext uri="{BB962C8B-B14F-4D97-AF65-F5344CB8AC3E}">
        <p14:creationId xmlns:p14="http://schemas.microsoft.com/office/powerpoint/2010/main" val="368607937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1" fill="hold" grpId="0"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additive="base">
                                        <p:cTn id="18" dur="500" fill="hold"/>
                                        <p:tgtEl>
                                          <p:spTgt spid="77"/>
                                        </p:tgtEl>
                                        <p:attrNameLst>
                                          <p:attrName>ppt_x</p:attrName>
                                        </p:attrNameLst>
                                      </p:cBhvr>
                                      <p:tavLst>
                                        <p:tav tm="0">
                                          <p:val>
                                            <p:strVal val="#ppt_x"/>
                                          </p:val>
                                        </p:tav>
                                        <p:tav tm="100000">
                                          <p:val>
                                            <p:strVal val="#ppt_x"/>
                                          </p:val>
                                        </p:tav>
                                      </p:tavLst>
                                    </p:anim>
                                    <p:anim calcmode="lin" valueType="num">
                                      <p:cBhvr additive="base">
                                        <p:cTn id="19" dur="500" fill="hold"/>
                                        <p:tgtEl>
                                          <p:spTgt spid="7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ctangle 168">
            <a:extLst>
              <a:ext uri="{FF2B5EF4-FFF2-40B4-BE49-F238E27FC236}">
                <a16:creationId xmlns:a16="http://schemas.microsoft.com/office/drawing/2014/main" xmlns="" id="{1F2EE7B8-F388-4721-93F9-22A69C7EBA74}"/>
              </a:ext>
            </a:extLst>
          </p:cNvPr>
          <p:cNvSpPr/>
          <p:nvPr/>
        </p:nvSpPr>
        <p:spPr>
          <a:xfrm>
            <a:off x="8686800" y="40"/>
            <a:ext cx="4572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0" name="Freeform: Shape 159">
            <a:extLst>
              <a:ext uri="{FF2B5EF4-FFF2-40B4-BE49-F238E27FC236}">
                <a16:creationId xmlns:a16="http://schemas.microsoft.com/office/drawing/2014/main" xmlns="" id="{EB84A709-C8AC-4938-A2D2-479A91F72D9C}"/>
              </a:ext>
            </a:extLst>
          </p:cNvPr>
          <p:cNvSpPr/>
          <p:nvPr/>
        </p:nvSpPr>
        <p:spPr>
          <a:xfrm rot="2082592">
            <a:off x="-336225" y="463946"/>
            <a:ext cx="3680756" cy="4233815"/>
          </a:xfrm>
          <a:custGeom>
            <a:avLst/>
            <a:gdLst>
              <a:gd name="connsiteX0" fmla="*/ 7329514 w 7361511"/>
              <a:gd name="connsiteY0" fmla="*/ 6454811 h 8467631"/>
              <a:gd name="connsiteX1" fmla="*/ 7361511 w 7361511"/>
              <a:gd name="connsiteY1" fmla="*/ 6501004 h 8467631"/>
              <a:gd name="connsiteX2" fmla="*/ 7329514 w 7361511"/>
              <a:gd name="connsiteY2" fmla="*/ 6523168 h 8467631"/>
              <a:gd name="connsiteX3" fmla="*/ 6718721 w 7361511"/>
              <a:gd name="connsiteY3" fmla="*/ 5573039 h 8467631"/>
              <a:gd name="connsiteX4" fmla="*/ 7003911 w 7361511"/>
              <a:gd name="connsiteY4" fmla="*/ 5984755 h 8467631"/>
              <a:gd name="connsiteX5" fmla="*/ 7003911 w 7361511"/>
              <a:gd name="connsiteY5" fmla="*/ 6748710 h 8467631"/>
              <a:gd name="connsiteX6" fmla="*/ 6718721 w 7361511"/>
              <a:gd name="connsiteY6" fmla="*/ 6946257 h 8467631"/>
              <a:gd name="connsiteX7" fmla="*/ 6107928 w 7361511"/>
              <a:gd name="connsiteY7" fmla="*/ 4691266 h 8467631"/>
              <a:gd name="connsiteX8" fmla="*/ 6393118 w 7361511"/>
              <a:gd name="connsiteY8" fmla="*/ 5102982 h 8467631"/>
              <a:gd name="connsiteX9" fmla="*/ 6393118 w 7361511"/>
              <a:gd name="connsiteY9" fmla="*/ 7171798 h 8467631"/>
              <a:gd name="connsiteX10" fmla="*/ 6107927 w 7361511"/>
              <a:gd name="connsiteY10" fmla="*/ 7369346 h 8467631"/>
              <a:gd name="connsiteX11" fmla="*/ 5497135 w 7361511"/>
              <a:gd name="connsiteY11" fmla="*/ 3809494 h 8467631"/>
              <a:gd name="connsiteX12" fmla="*/ 5782325 w 7361511"/>
              <a:gd name="connsiteY12" fmla="*/ 4221209 h 8467631"/>
              <a:gd name="connsiteX13" fmla="*/ 5782325 w 7361511"/>
              <a:gd name="connsiteY13" fmla="*/ 7594887 h 8467631"/>
              <a:gd name="connsiteX14" fmla="*/ 5497135 w 7361511"/>
              <a:gd name="connsiteY14" fmla="*/ 7792435 h 8467631"/>
              <a:gd name="connsiteX15" fmla="*/ 4886343 w 7361511"/>
              <a:gd name="connsiteY15" fmla="*/ 2927723 h 8467631"/>
              <a:gd name="connsiteX16" fmla="*/ 5171533 w 7361511"/>
              <a:gd name="connsiteY16" fmla="*/ 3339438 h 8467631"/>
              <a:gd name="connsiteX17" fmla="*/ 5171533 w 7361511"/>
              <a:gd name="connsiteY17" fmla="*/ 8017975 h 8467631"/>
              <a:gd name="connsiteX18" fmla="*/ 4886344 w 7361511"/>
              <a:gd name="connsiteY18" fmla="*/ 8215522 h 8467631"/>
              <a:gd name="connsiteX19" fmla="*/ 4275550 w 7361511"/>
              <a:gd name="connsiteY19" fmla="*/ 2045951 h 8467631"/>
              <a:gd name="connsiteX20" fmla="*/ 4560740 w 7361511"/>
              <a:gd name="connsiteY20" fmla="*/ 2457665 h 8467631"/>
              <a:gd name="connsiteX21" fmla="*/ 4560740 w 7361511"/>
              <a:gd name="connsiteY21" fmla="*/ 8441064 h 8467631"/>
              <a:gd name="connsiteX22" fmla="*/ 4522386 w 7361511"/>
              <a:gd name="connsiteY22" fmla="*/ 8467631 h 8467631"/>
              <a:gd name="connsiteX23" fmla="*/ 4275550 w 7361511"/>
              <a:gd name="connsiteY23" fmla="*/ 8111286 h 8467631"/>
              <a:gd name="connsiteX24" fmla="*/ 3664757 w 7361511"/>
              <a:gd name="connsiteY24" fmla="*/ 1164178 h 8467631"/>
              <a:gd name="connsiteX25" fmla="*/ 3949947 w 7361511"/>
              <a:gd name="connsiteY25" fmla="*/ 1575893 h 8467631"/>
              <a:gd name="connsiteX26" fmla="*/ 3949947 w 7361511"/>
              <a:gd name="connsiteY26" fmla="*/ 7641229 h 8467631"/>
              <a:gd name="connsiteX27" fmla="*/ 3664757 w 7361511"/>
              <a:gd name="connsiteY27" fmla="*/ 7229513 h 8467631"/>
              <a:gd name="connsiteX28" fmla="*/ 3053964 w 7361511"/>
              <a:gd name="connsiteY28" fmla="*/ 282405 h 8467631"/>
              <a:gd name="connsiteX29" fmla="*/ 3339155 w 7361511"/>
              <a:gd name="connsiteY29" fmla="*/ 694122 h 8467631"/>
              <a:gd name="connsiteX30" fmla="*/ 3339154 w 7361511"/>
              <a:gd name="connsiteY30" fmla="*/ 6759456 h 8467631"/>
              <a:gd name="connsiteX31" fmla="*/ 3053964 w 7361511"/>
              <a:gd name="connsiteY31" fmla="*/ 6347740 h 8467631"/>
              <a:gd name="connsiteX32" fmla="*/ 895983 w 7361511"/>
              <a:gd name="connsiteY32" fmla="*/ 1269266 h 8467631"/>
              <a:gd name="connsiteX33" fmla="*/ 895983 w 7361511"/>
              <a:gd name="connsiteY33" fmla="*/ 3232367 h 8467631"/>
              <a:gd name="connsiteX34" fmla="*/ 610794 w 7361511"/>
              <a:gd name="connsiteY34" fmla="*/ 2820653 h 8467631"/>
              <a:gd name="connsiteX35" fmla="*/ 610794 w 7361511"/>
              <a:gd name="connsiteY35" fmla="*/ 1466813 h 8467631"/>
              <a:gd name="connsiteX36" fmla="*/ 2728361 w 7361511"/>
              <a:gd name="connsiteY36" fmla="*/ 0 h 8467631"/>
              <a:gd name="connsiteX37" fmla="*/ 2728361 w 7361511"/>
              <a:gd name="connsiteY37" fmla="*/ 5877683 h 8467631"/>
              <a:gd name="connsiteX38" fmla="*/ 2443171 w 7361511"/>
              <a:gd name="connsiteY38" fmla="*/ 5465968 h 8467631"/>
              <a:gd name="connsiteX39" fmla="*/ 2443171 w 7361511"/>
              <a:gd name="connsiteY39" fmla="*/ 197548 h 8467631"/>
              <a:gd name="connsiteX40" fmla="*/ 0 w 7361511"/>
              <a:gd name="connsiteY40" fmla="*/ 1889902 h 8467631"/>
              <a:gd name="connsiteX41" fmla="*/ 285190 w 7361511"/>
              <a:gd name="connsiteY41" fmla="*/ 1692355 h 8467631"/>
              <a:gd name="connsiteX42" fmla="*/ 285190 w 7361511"/>
              <a:gd name="connsiteY42" fmla="*/ 2350594 h 8467631"/>
              <a:gd name="connsiteX43" fmla="*/ 0 w 7361511"/>
              <a:gd name="connsiteY43" fmla="*/ 1938879 h 8467631"/>
              <a:gd name="connsiteX44" fmla="*/ 2117569 w 7361511"/>
              <a:gd name="connsiteY44" fmla="*/ 423088 h 8467631"/>
              <a:gd name="connsiteX45" fmla="*/ 2117569 w 7361511"/>
              <a:gd name="connsiteY45" fmla="*/ 4995912 h 8467631"/>
              <a:gd name="connsiteX46" fmla="*/ 1832379 w 7361511"/>
              <a:gd name="connsiteY46" fmla="*/ 4584197 h 8467631"/>
              <a:gd name="connsiteX47" fmla="*/ 1832379 w 7361511"/>
              <a:gd name="connsiteY47" fmla="*/ 620636 h 8467631"/>
              <a:gd name="connsiteX48" fmla="*/ 1506777 w 7361511"/>
              <a:gd name="connsiteY48" fmla="*/ 846176 h 8467631"/>
              <a:gd name="connsiteX49" fmla="*/ 1506777 w 7361511"/>
              <a:gd name="connsiteY49" fmla="*/ 4114141 h 8467631"/>
              <a:gd name="connsiteX50" fmla="*/ 1221587 w 7361511"/>
              <a:gd name="connsiteY50" fmla="*/ 3702425 h 8467631"/>
              <a:gd name="connsiteX51" fmla="*/ 1221587 w 7361511"/>
              <a:gd name="connsiteY51" fmla="*/ 1043724 h 846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361511" h="8467631">
                <a:moveTo>
                  <a:pt x="7329514" y="6454811"/>
                </a:moveTo>
                <a:lnTo>
                  <a:pt x="7361511" y="6501004"/>
                </a:lnTo>
                <a:lnTo>
                  <a:pt x="7329514" y="6523168"/>
                </a:lnTo>
                <a:close/>
                <a:moveTo>
                  <a:pt x="6718721" y="5573039"/>
                </a:moveTo>
                <a:lnTo>
                  <a:pt x="7003911" y="5984755"/>
                </a:lnTo>
                <a:lnTo>
                  <a:pt x="7003911" y="6748710"/>
                </a:lnTo>
                <a:lnTo>
                  <a:pt x="6718721" y="6946257"/>
                </a:lnTo>
                <a:close/>
                <a:moveTo>
                  <a:pt x="6107928" y="4691266"/>
                </a:moveTo>
                <a:lnTo>
                  <a:pt x="6393118" y="5102982"/>
                </a:lnTo>
                <a:lnTo>
                  <a:pt x="6393118" y="7171798"/>
                </a:lnTo>
                <a:lnTo>
                  <a:pt x="6107927" y="7369346"/>
                </a:lnTo>
                <a:close/>
                <a:moveTo>
                  <a:pt x="5497135" y="3809494"/>
                </a:moveTo>
                <a:lnTo>
                  <a:pt x="5782325" y="4221209"/>
                </a:lnTo>
                <a:lnTo>
                  <a:pt x="5782325" y="7594887"/>
                </a:lnTo>
                <a:lnTo>
                  <a:pt x="5497135" y="7792435"/>
                </a:lnTo>
                <a:close/>
                <a:moveTo>
                  <a:pt x="4886343" y="2927723"/>
                </a:moveTo>
                <a:lnTo>
                  <a:pt x="5171533" y="3339438"/>
                </a:lnTo>
                <a:lnTo>
                  <a:pt x="5171533" y="8017975"/>
                </a:lnTo>
                <a:lnTo>
                  <a:pt x="4886344" y="8215522"/>
                </a:lnTo>
                <a:close/>
                <a:moveTo>
                  <a:pt x="4275550" y="2045951"/>
                </a:moveTo>
                <a:lnTo>
                  <a:pt x="4560740" y="2457665"/>
                </a:lnTo>
                <a:lnTo>
                  <a:pt x="4560740" y="8441064"/>
                </a:lnTo>
                <a:lnTo>
                  <a:pt x="4522386" y="8467631"/>
                </a:lnTo>
                <a:lnTo>
                  <a:pt x="4275550" y="8111286"/>
                </a:lnTo>
                <a:close/>
                <a:moveTo>
                  <a:pt x="3664757" y="1164178"/>
                </a:moveTo>
                <a:lnTo>
                  <a:pt x="3949947" y="1575893"/>
                </a:lnTo>
                <a:lnTo>
                  <a:pt x="3949947" y="7641229"/>
                </a:lnTo>
                <a:lnTo>
                  <a:pt x="3664757" y="7229513"/>
                </a:lnTo>
                <a:close/>
                <a:moveTo>
                  <a:pt x="3053964" y="282405"/>
                </a:moveTo>
                <a:lnTo>
                  <a:pt x="3339155" y="694122"/>
                </a:lnTo>
                <a:lnTo>
                  <a:pt x="3339154" y="6759456"/>
                </a:lnTo>
                <a:lnTo>
                  <a:pt x="3053964" y="6347740"/>
                </a:lnTo>
                <a:close/>
                <a:moveTo>
                  <a:pt x="895983" y="1269266"/>
                </a:moveTo>
                <a:lnTo>
                  <a:pt x="895983" y="3232367"/>
                </a:lnTo>
                <a:lnTo>
                  <a:pt x="610794" y="2820653"/>
                </a:lnTo>
                <a:lnTo>
                  <a:pt x="610794" y="1466813"/>
                </a:lnTo>
                <a:close/>
                <a:moveTo>
                  <a:pt x="2728361" y="0"/>
                </a:moveTo>
                <a:lnTo>
                  <a:pt x="2728361" y="5877683"/>
                </a:lnTo>
                <a:lnTo>
                  <a:pt x="2443171" y="5465968"/>
                </a:lnTo>
                <a:lnTo>
                  <a:pt x="2443171" y="197548"/>
                </a:lnTo>
                <a:close/>
                <a:moveTo>
                  <a:pt x="0" y="1889902"/>
                </a:moveTo>
                <a:lnTo>
                  <a:pt x="285190" y="1692355"/>
                </a:lnTo>
                <a:lnTo>
                  <a:pt x="285190" y="2350594"/>
                </a:lnTo>
                <a:lnTo>
                  <a:pt x="0" y="1938879"/>
                </a:lnTo>
                <a:close/>
                <a:moveTo>
                  <a:pt x="2117569" y="423088"/>
                </a:moveTo>
                <a:lnTo>
                  <a:pt x="2117569" y="4995912"/>
                </a:lnTo>
                <a:lnTo>
                  <a:pt x="1832379" y="4584197"/>
                </a:lnTo>
                <a:lnTo>
                  <a:pt x="1832379" y="620636"/>
                </a:lnTo>
                <a:close/>
                <a:moveTo>
                  <a:pt x="1506777" y="846176"/>
                </a:moveTo>
                <a:lnTo>
                  <a:pt x="1506777" y="4114141"/>
                </a:lnTo>
                <a:lnTo>
                  <a:pt x="1221587" y="3702425"/>
                </a:lnTo>
                <a:lnTo>
                  <a:pt x="1221587" y="1043724"/>
                </a:lnTo>
                <a:close/>
              </a:path>
            </a:pathLst>
          </a:custGeom>
          <a:solidFill>
            <a:schemeClr val="accent1">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nvGrpSpPr>
          <p:cNvPr id="166" name="Group 165">
            <a:extLst>
              <a:ext uri="{FF2B5EF4-FFF2-40B4-BE49-F238E27FC236}">
                <a16:creationId xmlns:a16="http://schemas.microsoft.com/office/drawing/2014/main" xmlns="" id="{B69A2C4E-6FCC-4024-83C7-2C116167424C}"/>
              </a:ext>
            </a:extLst>
          </p:cNvPr>
          <p:cNvGrpSpPr/>
          <p:nvPr/>
        </p:nvGrpSpPr>
        <p:grpSpPr>
          <a:xfrm>
            <a:off x="4131356" y="1313350"/>
            <a:ext cx="4286658" cy="1754326"/>
            <a:chOff x="7772398" y="2945424"/>
            <a:chExt cx="8573316" cy="3508650"/>
          </a:xfrm>
        </p:grpSpPr>
        <p:sp>
          <p:nvSpPr>
            <p:cNvPr id="8" name="TextBox 7"/>
            <p:cNvSpPr txBox="1"/>
            <p:nvPr/>
          </p:nvSpPr>
          <p:spPr>
            <a:xfrm>
              <a:off x="9584176" y="2945424"/>
              <a:ext cx="6761538" cy="3508650"/>
            </a:xfrm>
            <a:prstGeom prst="rect">
              <a:avLst/>
            </a:prstGeom>
            <a:noFill/>
          </p:spPr>
          <p:txBody>
            <a:bodyPr wrap="square" rtlCol="0">
              <a:spAutoFit/>
            </a:bodyPr>
            <a:lstStyle/>
            <a:p>
              <a:pPr lvl="0" algn="just">
                <a:lnSpc>
                  <a:spcPct val="150000"/>
                </a:lnSpc>
              </a:pPr>
              <a:r>
                <a:rPr lang="en-US" b="1" smtClean="0">
                  <a:solidFill>
                    <a:schemeClr val="bg1"/>
                  </a:solidFill>
                  <a:latin typeface="Times New Roman" panose="02020603050405020304" pitchFamily="18" charset="0"/>
                  <a:cs typeface="Times New Roman" panose="02020603050405020304" pitchFamily="18" charset="0"/>
                </a:rPr>
                <a:t>Học sinh ghi nhớ </a:t>
              </a:r>
              <a:r>
                <a:rPr lang="en-US" smtClean="0">
                  <a:solidFill>
                    <a:schemeClr val="bg1"/>
                  </a:solidFill>
                  <a:latin typeface="Times New Roman" panose="02020603050405020304" pitchFamily="18" charset="0"/>
                  <a:cs typeface="Times New Roman" panose="02020603050405020304" pitchFamily="18" charset="0"/>
                </a:rPr>
                <a:t>khái niệm và các cách trích dẫn, ghi nhớ cách thức lập danh mục tài liệu tham khảo</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772398" y="2948091"/>
              <a:ext cx="1437144" cy="2893100"/>
            </a:xfrm>
            <a:prstGeom prst="rect">
              <a:avLst/>
            </a:prstGeom>
            <a:noFill/>
          </p:spPr>
          <p:txBody>
            <a:bodyPr wrap="square" lIns="108000" rIns="108000" rtlCol="0">
              <a:spAutoFit/>
            </a:bodyPr>
            <a:lstStyle/>
            <a:p>
              <a:pPr algn="ctr"/>
              <a:r>
                <a:rPr lang="en-US" altLang="ko-KR" sz="4400" b="1" dirty="0">
                  <a:solidFill>
                    <a:schemeClr val="bg1"/>
                  </a:solidFill>
                  <a:cs typeface="Arial" pitchFamily="34" charset="0"/>
                </a:rPr>
                <a:t>01</a:t>
              </a:r>
              <a:endParaRPr lang="ko-KR" altLang="en-US" sz="4400" b="1" dirty="0">
                <a:solidFill>
                  <a:schemeClr val="bg1"/>
                </a:solidFill>
                <a:cs typeface="Arial" pitchFamily="34" charset="0"/>
              </a:endParaRPr>
            </a:p>
          </p:txBody>
        </p:sp>
      </p:grpSp>
      <p:sp>
        <p:nvSpPr>
          <p:cNvPr id="168" name="Freeform: Shape 167">
            <a:extLst>
              <a:ext uri="{FF2B5EF4-FFF2-40B4-BE49-F238E27FC236}">
                <a16:creationId xmlns:a16="http://schemas.microsoft.com/office/drawing/2014/main" xmlns="" id="{5234D4CF-C1FA-40A3-A0CF-9CDBD6DC754C}"/>
              </a:ext>
            </a:extLst>
          </p:cNvPr>
          <p:cNvSpPr/>
          <p:nvPr/>
        </p:nvSpPr>
        <p:spPr>
          <a:xfrm>
            <a:off x="609601" y="533400"/>
            <a:ext cx="1791578" cy="4076700"/>
          </a:xfrm>
          <a:custGeom>
            <a:avLst/>
            <a:gdLst>
              <a:gd name="connsiteX0" fmla="*/ 0 w 3583156"/>
              <a:gd name="connsiteY0" fmla="*/ 0 h 8153400"/>
              <a:gd name="connsiteX1" fmla="*/ 3583156 w 3583156"/>
              <a:gd name="connsiteY1" fmla="*/ 0 h 8153400"/>
              <a:gd name="connsiteX2" fmla="*/ 3583156 w 3583156"/>
              <a:gd name="connsiteY2" fmla="*/ 3894509 h 8153400"/>
              <a:gd name="connsiteX3" fmla="*/ 3443915 w 3583156"/>
              <a:gd name="connsiteY3" fmla="*/ 3894509 h 8153400"/>
              <a:gd name="connsiteX4" fmla="*/ 3443915 w 3583156"/>
              <a:gd name="connsiteY4" fmla="*/ 139241 h 8153400"/>
              <a:gd name="connsiteX5" fmla="*/ 139241 w 3583156"/>
              <a:gd name="connsiteY5" fmla="*/ 139241 h 8153400"/>
              <a:gd name="connsiteX6" fmla="*/ 139241 w 3583156"/>
              <a:gd name="connsiteY6" fmla="*/ 8014159 h 8153400"/>
              <a:gd name="connsiteX7" fmla="*/ 323849 w 3583156"/>
              <a:gd name="connsiteY7" fmla="*/ 8014159 h 8153400"/>
              <a:gd name="connsiteX8" fmla="*/ 323849 w 3583156"/>
              <a:gd name="connsiteY8" fmla="*/ 8153400 h 8153400"/>
              <a:gd name="connsiteX9" fmla="*/ 0 w 3583156"/>
              <a:gd name="connsiteY9" fmla="*/ 8153400 h 815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3156" h="8153400">
                <a:moveTo>
                  <a:pt x="0" y="0"/>
                </a:moveTo>
                <a:lnTo>
                  <a:pt x="3583156" y="0"/>
                </a:lnTo>
                <a:lnTo>
                  <a:pt x="3583156" y="3894509"/>
                </a:lnTo>
                <a:lnTo>
                  <a:pt x="3443915" y="3894509"/>
                </a:lnTo>
                <a:lnTo>
                  <a:pt x="3443915" y="139241"/>
                </a:lnTo>
                <a:lnTo>
                  <a:pt x="139241" y="139241"/>
                </a:lnTo>
                <a:lnTo>
                  <a:pt x="139241" y="8014159"/>
                </a:lnTo>
                <a:lnTo>
                  <a:pt x="323849" y="8014159"/>
                </a:lnTo>
                <a:lnTo>
                  <a:pt x="323849" y="8153400"/>
                </a:lnTo>
                <a:lnTo>
                  <a:pt x="0" y="8153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2" name="TextBox 1"/>
          <p:cNvSpPr txBox="1"/>
          <p:nvPr/>
        </p:nvSpPr>
        <p:spPr>
          <a:xfrm>
            <a:off x="2897640" y="399335"/>
            <a:ext cx="5389518" cy="830997"/>
          </a:xfrm>
          <a:prstGeom prst="rect">
            <a:avLst/>
          </a:prstGeom>
          <a:noFill/>
        </p:spPr>
        <p:txBody>
          <a:bodyPr wrap="square" rtlCol="0" anchor="ctr">
            <a:spAutoFit/>
          </a:bodyPr>
          <a:lstStyle/>
          <a:p>
            <a:pPr lvl="0" algn="ctr"/>
            <a:r>
              <a:rPr lang="en-US" sz="4800" smtClean="0">
                <a:solidFill>
                  <a:schemeClr val="lt1"/>
                </a:solidFill>
                <a:latin typeface="Cambria" pitchFamily="18" charset="0"/>
                <a:ea typeface="Cambria" pitchFamily="18" charset="0"/>
              </a:rPr>
              <a:t>MỤC TIÊU BÀI HỌC</a:t>
            </a:r>
            <a:endParaRPr lang="en-US" sz="4800" dirty="0">
              <a:solidFill>
                <a:schemeClr val="lt1"/>
              </a:solidFill>
              <a:latin typeface="Cambria" pitchFamily="18" charset="0"/>
              <a:ea typeface="Cambria" pitchFamily="18" charset="0"/>
            </a:endParaRPr>
          </a:p>
        </p:txBody>
      </p:sp>
      <p:grpSp>
        <p:nvGrpSpPr>
          <p:cNvPr id="49" name="Group 48">
            <a:extLst>
              <a:ext uri="{FF2B5EF4-FFF2-40B4-BE49-F238E27FC236}">
                <a16:creationId xmlns:a16="http://schemas.microsoft.com/office/drawing/2014/main" xmlns="" id="{AB418A56-7D2A-4130-8498-5C5D15390FEB}"/>
              </a:ext>
            </a:extLst>
          </p:cNvPr>
          <p:cNvGrpSpPr/>
          <p:nvPr/>
        </p:nvGrpSpPr>
        <p:grpSpPr>
          <a:xfrm rot="20788243">
            <a:off x="2016318" y="2386277"/>
            <a:ext cx="1736351" cy="1605642"/>
            <a:chOff x="8479089" y="1262387"/>
            <a:chExt cx="6147593" cy="5684813"/>
          </a:xfrm>
        </p:grpSpPr>
        <p:grpSp>
          <p:nvGrpSpPr>
            <p:cNvPr id="50" name="Group 49">
              <a:extLst>
                <a:ext uri="{FF2B5EF4-FFF2-40B4-BE49-F238E27FC236}">
                  <a16:creationId xmlns:a16="http://schemas.microsoft.com/office/drawing/2014/main" xmlns="" id="{6B738F09-BE00-45D3-88A5-FDB1618D8D19}"/>
                </a:ext>
              </a:extLst>
            </p:cNvPr>
            <p:cNvGrpSpPr/>
            <p:nvPr/>
          </p:nvGrpSpPr>
          <p:grpSpPr>
            <a:xfrm rot="20275744" flipH="1">
              <a:off x="9114364" y="4275293"/>
              <a:ext cx="965714" cy="1155036"/>
              <a:chOff x="5704433" y="717502"/>
              <a:chExt cx="7365528" cy="8809481"/>
            </a:xfrm>
          </p:grpSpPr>
          <p:sp>
            <p:nvSpPr>
              <p:cNvPr id="139" name="Freeform: Shape 138">
                <a:extLst>
                  <a:ext uri="{FF2B5EF4-FFF2-40B4-BE49-F238E27FC236}">
                    <a16:creationId xmlns:a16="http://schemas.microsoft.com/office/drawing/2014/main" xmlns="" id="{B7DC8659-9D27-456B-9E4E-B4A13119D357}"/>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0" name="Freeform: Shape 139">
                <a:extLst>
                  <a:ext uri="{FF2B5EF4-FFF2-40B4-BE49-F238E27FC236}">
                    <a16:creationId xmlns:a16="http://schemas.microsoft.com/office/drawing/2014/main" xmlns="" id="{3A8E1560-9381-49AF-96E5-169BE3FD3DCE}"/>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1" name="Freeform: Shape 140">
                <a:extLst>
                  <a:ext uri="{FF2B5EF4-FFF2-40B4-BE49-F238E27FC236}">
                    <a16:creationId xmlns:a16="http://schemas.microsoft.com/office/drawing/2014/main" xmlns="" id="{585072EC-EAC1-4A8C-A727-218C44150C9A}"/>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2" name="Freeform: Shape 141">
                <a:extLst>
                  <a:ext uri="{FF2B5EF4-FFF2-40B4-BE49-F238E27FC236}">
                    <a16:creationId xmlns:a16="http://schemas.microsoft.com/office/drawing/2014/main" xmlns="" id="{2C63F105-6E15-46F1-9DCD-F9479B05DEE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3" name="Freeform: Shape 142">
                <a:extLst>
                  <a:ext uri="{FF2B5EF4-FFF2-40B4-BE49-F238E27FC236}">
                    <a16:creationId xmlns:a16="http://schemas.microsoft.com/office/drawing/2014/main" xmlns="" id="{0430C843-00CE-447B-8F31-3A35BF7F4D19}"/>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4" name="Freeform: Shape 143">
                <a:extLst>
                  <a:ext uri="{FF2B5EF4-FFF2-40B4-BE49-F238E27FC236}">
                    <a16:creationId xmlns:a16="http://schemas.microsoft.com/office/drawing/2014/main" xmlns="" id="{230D7E1F-305A-450C-84D1-009E7FA1308B}"/>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5" name="Freeform: Shape 144">
                <a:extLst>
                  <a:ext uri="{FF2B5EF4-FFF2-40B4-BE49-F238E27FC236}">
                    <a16:creationId xmlns:a16="http://schemas.microsoft.com/office/drawing/2014/main" xmlns="" id="{7FDEF37D-0B4C-4463-837A-9B5CC6542C5E}"/>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1" name="Group 50">
              <a:extLst>
                <a:ext uri="{FF2B5EF4-FFF2-40B4-BE49-F238E27FC236}">
                  <a16:creationId xmlns:a16="http://schemas.microsoft.com/office/drawing/2014/main" xmlns="" id="{6700D410-542E-4490-AC2E-5733428A9F83}"/>
                </a:ext>
              </a:extLst>
            </p:cNvPr>
            <p:cNvGrpSpPr/>
            <p:nvPr/>
          </p:nvGrpSpPr>
          <p:grpSpPr>
            <a:xfrm rot="20275744" flipH="1">
              <a:off x="8479089" y="5341625"/>
              <a:ext cx="1416763" cy="1605575"/>
              <a:chOff x="5365048" y="479821"/>
              <a:chExt cx="8036930" cy="9108010"/>
            </a:xfrm>
          </p:grpSpPr>
          <p:sp>
            <p:nvSpPr>
              <p:cNvPr id="132" name="Freeform: Shape 131">
                <a:extLst>
                  <a:ext uri="{FF2B5EF4-FFF2-40B4-BE49-F238E27FC236}">
                    <a16:creationId xmlns:a16="http://schemas.microsoft.com/office/drawing/2014/main" xmlns="" id="{FC3E2579-7C0E-49CE-A38F-AD49B5FF5C1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3" name="Freeform: Shape 132">
                <a:extLst>
                  <a:ext uri="{FF2B5EF4-FFF2-40B4-BE49-F238E27FC236}">
                    <a16:creationId xmlns:a16="http://schemas.microsoft.com/office/drawing/2014/main" xmlns="" id="{F720685C-A63C-4EE8-A0F3-8B5F5E67F00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4" name="Freeform: Shape 133">
                <a:extLst>
                  <a:ext uri="{FF2B5EF4-FFF2-40B4-BE49-F238E27FC236}">
                    <a16:creationId xmlns:a16="http://schemas.microsoft.com/office/drawing/2014/main" xmlns="" id="{6DE35E59-3952-4EEF-909A-DF104EB419D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5" name="Freeform: Shape 134">
                <a:extLst>
                  <a:ext uri="{FF2B5EF4-FFF2-40B4-BE49-F238E27FC236}">
                    <a16:creationId xmlns:a16="http://schemas.microsoft.com/office/drawing/2014/main" xmlns="" id="{501B19BB-6475-456B-B918-41FBADBDFD3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6" name="Freeform: Shape 135">
                <a:extLst>
                  <a:ext uri="{FF2B5EF4-FFF2-40B4-BE49-F238E27FC236}">
                    <a16:creationId xmlns:a16="http://schemas.microsoft.com/office/drawing/2014/main" xmlns="" id="{8C2EA56C-7A9A-4469-A4AE-1EA267D79667}"/>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7" name="Freeform: Shape 136">
                <a:extLst>
                  <a:ext uri="{FF2B5EF4-FFF2-40B4-BE49-F238E27FC236}">
                    <a16:creationId xmlns:a16="http://schemas.microsoft.com/office/drawing/2014/main" xmlns="" id="{86FA2514-C561-429A-BF52-4E36E2723D8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8" name="Freeform: Shape 137">
                <a:extLst>
                  <a:ext uri="{FF2B5EF4-FFF2-40B4-BE49-F238E27FC236}">
                    <a16:creationId xmlns:a16="http://schemas.microsoft.com/office/drawing/2014/main" xmlns="" id="{E31D85F1-37B9-4685-82B7-A8D03589147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2" name="Group 51">
              <a:extLst>
                <a:ext uri="{FF2B5EF4-FFF2-40B4-BE49-F238E27FC236}">
                  <a16:creationId xmlns:a16="http://schemas.microsoft.com/office/drawing/2014/main" xmlns="" id="{F4632AC1-AF4C-4594-996E-7255A1A0B775}"/>
                </a:ext>
              </a:extLst>
            </p:cNvPr>
            <p:cNvGrpSpPr/>
            <p:nvPr/>
          </p:nvGrpSpPr>
          <p:grpSpPr>
            <a:xfrm rot="20275744" flipH="1">
              <a:off x="10278521" y="5974428"/>
              <a:ext cx="496268" cy="512648"/>
              <a:chOff x="5365048" y="1982197"/>
              <a:chExt cx="7362621" cy="7605634"/>
            </a:xfrm>
          </p:grpSpPr>
          <p:sp>
            <p:nvSpPr>
              <p:cNvPr id="125" name="Freeform: Shape 124">
                <a:extLst>
                  <a:ext uri="{FF2B5EF4-FFF2-40B4-BE49-F238E27FC236}">
                    <a16:creationId xmlns:a16="http://schemas.microsoft.com/office/drawing/2014/main" xmlns="" id="{89B70B08-F517-40CC-8C79-7C67CBA9FD6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6" name="Freeform: Shape 125">
                <a:extLst>
                  <a:ext uri="{FF2B5EF4-FFF2-40B4-BE49-F238E27FC236}">
                    <a16:creationId xmlns:a16="http://schemas.microsoft.com/office/drawing/2014/main" xmlns="" id="{5BD33883-AAD7-44F7-BD37-9B8ECADB67A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7" name="Freeform: Shape 126">
                <a:extLst>
                  <a:ext uri="{FF2B5EF4-FFF2-40B4-BE49-F238E27FC236}">
                    <a16:creationId xmlns:a16="http://schemas.microsoft.com/office/drawing/2014/main" xmlns="" id="{307A9DD2-FFCD-4720-94D7-F30DB64636B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8" name="Freeform: Shape 127">
                <a:extLst>
                  <a:ext uri="{FF2B5EF4-FFF2-40B4-BE49-F238E27FC236}">
                    <a16:creationId xmlns:a16="http://schemas.microsoft.com/office/drawing/2014/main" xmlns="" id="{AD2DFBBD-AAD1-447F-BB48-1B2BCB778C1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9" name="Freeform: Shape 128">
                <a:extLst>
                  <a:ext uri="{FF2B5EF4-FFF2-40B4-BE49-F238E27FC236}">
                    <a16:creationId xmlns:a16="http://schemas.microsoft.com/office/drawing/2014/main" xmlns="" id="{7E774126-BA1E-4A48-8286-FFA0F8E3F8D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0" name="Freeform: Shape 129">
                <a:extLst>
                  <a:ext uri="{FF2B5EF4-FFF2-40B4-BE49-F238E27FC236}">
                    <a16:creationId xmlns:a16="http://schemas.microsoft.com/office/drawing/2014/main" xmlns="" id="{82E37550-39D3-476A-9D0C-CB0EE00DFCD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1" name="Freeform: Shape 130">
                <a:extLst>
                  <a:ext uri="{FF2B5EF4-FFF2-40B4-BE49-F238E27FC236}">
                    <a16:creationId xmlns:a16="http://schemas.microsoft.com/office/drawing/2014/main" xmlns="" id="{5C742560-5EB7-40E4-8A20-8D18F0243DAB}"/>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3" name="Group 52">
              <a:extLst>
                <a:ext uri="{FF2B5EF4-FFF2-40B4-BE49-F238E27FC236}">
                  <a16:creationId xmlns:a16="http://schemas.microsoft.com/office/drawing/2014/main" xmlns="" id="{8524E513-E2C8-468A-A58A-CFC7E25F7891}"/>
                </a:ext>
              </a:extLst>
            </p:cNvPr>
            <p:cNvGrpSpPr/>
            <p:nvPr/>
          </p:nvGrpSpPr>
          <p:grpSpPr>
            <a:xfrm rot="20275744" flipH="1">
              <a:off x="11620616" y="3813253"/>
              <a:ext cx="1199247" cy="1359069"/>
              <a:chOff x="5365051" y="479822"/>
              <a:chExt cx="8036930" cy="9108006"/>
            </a:xfrm>
          </p:grpSpPr>
          <p:sp>
            <p:nvSpPr>
              <p:cNvPr id="118" name="Freeform: Shape 117">
                <a:extLst>
                  <a:ext uri="{FF2B5EF4-FFF2-40B4-BE49-F238E27FC236}">
                    <a16:creationId xmlns:a16="http://schemas.microsoft.com/office/drawing/2014/main" xmlns="" id="{2169EB12-DA5E-44B6-8F39-54A0F020640E}"/>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9" name="Freeform: Shape 118">
                <a:extLst>
                  <a:ext uri="{FF2B5EF4-FFF2-40B4-BE49-F238E27FC236}">
                    <a16:creationId xmlns:a16="http://schemas.microsoft.com/office/drawing/2014/main" xmlns="" id="{8C6E7EBD-1C9C-466A-AD4E-1DB6D8D8C9F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0" name="Freeform: Shape 119">
                <a:extLst>
                  <a:ext uri="{FF2B5EF4-FFF2-40B4-BE49-F238E27FC236}">
                    <a16:creationId xmlns:a16="http://schemas.microsoft.com/office/drawing/2014/main" xmlns="" id="{570A29CA-6CC1-490C-9C31-08B6E00B3901}"/>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1" name="Freeform: Shape 120">
                <a:extLst>
                  <a:ext uri="{FF2B5EF4-FFF2-40B4-BE49-F238E27FC236}">
                    <a16:creationId xmlns:a16="http://schemas.microsoft.com/office/drawing/2014/main" xmlns="" id="{C891C4E6-CB29-4C2D-90B2-D70B47755178}"/>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2" name="Freeform: Shape 121">
                <a:extLst>
                  <a:ext uri="{FF2B5EF4-FFF2-40B4-BE49-F238E27FC236}">
                    <a16:creationId xmlns:a16="http://schemas.microsoft.com/office/drawing/2014/main" xmlns="" id="{1E1001C2-8267-477D-89A7-F90FDF5DB246}"/>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3" name="Freeform: Shape 122">
                <a:extLst>
                  <a:ext uri="{FF2B5EF4-FFF2-40B4-BE49-F238E27FC236}">
                    <a16:creationId xmlns:a16="http://schemas.microsoft.com/office/drawing/2014/main" xmlns="" id="{66729FEA-1322-4C15-BE3C-1C6A37D38183}"/>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4" name="Freeform: Shape 123">
                <a:extLst>
                  <a:ext uri="{FF2B5EF4-FFF2-40B4-BE49-F238E27FC236}">
                    <a16:creationId xmlns:a16="http://schemas.microsoft.com/office/drawing/2014/main" xmlns="" id="{9C27F096-CD01-4245-8DA2-8C084E2D4440}"/>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4" name="Group 53">
              <a:extLst>
                <a:ext uri="{FF2B5EF4-FFF2-40B4-BE49-F238E27FC236}">
                  <a16:creationId xmlns:a16="http://schemas.microsoft.com/office/drawing/2014/main" xmlns="" id="{78CEB3E5-BC80-48C6-8415-C2DFAE3BD223}"/>
                </a:ext>
              </a:extLst>
            </p:cNvPr>
            <p:cNvGrpSpPr/>
            <p:nvPr/>
          </p:nvGrpSpPr>
          <p:grpSpPr>
            <a:xfrm rot="20073958" flipH="1">
              <a:off x="10116519" y="4915091"/>
              <a:ext cx="1567652" cy="1079675"/>
              <a:chOff x="3667032" y="1708483"/>
              <a:chExt cx="8105829" cy="5582653"/>
            </a:xfrm>
          </p:grpSpPr>
          <p:sp>
            <p:nvSpPr>
              <p:cNvPr id="111" name="Freeform: Shape 110">
                <a:extLst>
                  <a:ext uri="{FF2B5EF4-FFF2-40B4-BE49-F238E27FC236}">
                    <a16:creationId xmlns:a16="http://schemas.microsoft.com/office/drawing/2014/main" xmlns="" id="{FCC0AB56-626B-44BB-897D-173DA308714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2" name="Freeform: Shape 111">
                <a:extLst>
                  <a:ext uri="{FF2B5EF4-FFF2-40B4-BE49-F238E27FC236}">
                    <a16:creationId xmlns:a16="http://schemas.microsoft.com/office/drawing/2014/main" xmlns="" id="{9F5555B2-70BE-43DD-B410-FF80124DFB2B}"/>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3" name="Freeform: Shape 112">
                <a:extLst>
                  <a:ext uri="{FF2B5EF4-FFF2-40B4-BE49-F238E27FC236}">
                    <a16:creationId xmlns:a16="http://schemas.microsoft.com/office/drawing/2014/main" xmlns="" id="{7C6CB87F-E252-406E-BD88-096A9A34CCA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4" name="Freeform: Shape 113">
                <a:extLst>
                  <a:ext uri="{FF2B5EF4-FFF2-40B4-BE49-F238E27FC236}">
                    <a16:creationId xmlns:a16="http://schemas.microsoft.com/office/drawing/2014/main" xmlns="" id="{F6737F00-F775-4784-B59F-E5F4A06D534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5" name="Freeform: Shape 114">
                <a:extLst>
                  <a:ext uri="{FF2B5EF4-FFF2-40B4-BE49-F238E27FC236}">
                    <a16:creationId xmlns:a16="http://schemas.microsoft.com/office/drawing/2014/main" xmlns="" id="{58CF56DE-8CEC-4B4E-B918-C1DFB6A5FEE2}"/>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6" name="Freeform: Shape 115">
                <a:extLst>
                  <a:ext uri="{FF2B5EF4-FFF2-40B4-BE49-F238E27FC236}">
                    <a16:creationId xmlns:a16="http://schemas.microsoft.com/office/drawing/2014/main" xmlns="" id="{C0001AC1-5456-4312-AF36-914B7BB6D8B6}"/>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7" name="Freeform: Shape 116">
                <a:extLst>
                  <a:ext uri="{FF2B5EF4-FFF2-40B4-BE49-F238E27FC236}">
                    <a16:creationId xmlns:a16="http://schemas.microsoft.com/office/drawing/2014/main" xmlns="" id="{0DDF2BA6-4189-4AC4-AB05-6B7AB839F670}"/>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55" name="Group 54">
              <a:extLst>
                <a:ext uri="{FF2B5EF4-FFF2-40B4-BE49-F238E27FC236}">
                  <a16:creationId xmlns:a16="http://schemas.microsoft.com/office/drawing/2014/main" xmlns="" id="{3F94258E-8492-48DA-9616-17FFEA325B93}"/>
                </a:ext>
              </a:extLst>
            </p:cNvPr>
            <p:cNvGrpSpPr/>
            <p:nvPr/>
          </p:nvGrpSpPr>
          <p:grpSpPr>
            <a:xfrm rot="20073958" flipH="1">
              <a:off x="10286237" y="3877079"/>
              <a:ext cx="981094" cy="675699"/>
              <a:chOff x="3667032" y="1708483"/>
              <a:chExt cx="8105829" cy="5582653"/>
            </a:xfrm>
          </p:grpSpPr>
          <p:sp>
            <p:nvSpPr>
              <p:cNvPr id="104" name="Freeform: Shape 103">
                <a:extLst>
                  <a:ext uri="{FF2B5EF4-FFF2-40B4-BE49-F238E27FC236}">
                    <a16:creationId xmlns:a16="http://schemas.microsoft.com/office/drawing/2014/main" xmlns="" id="{BCDD47DD-FE7C-4A6C-9773-3FDD1269F05E}"/>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04">
                <a:extLst>
                  <a:ext uri="{FF2B5EF4-FFF2-40B4-BE49-F238E27FC236}">
                    <a16:creationId xmlns:a16="http://schemas.microsoft.com/office/drawing/2014/main" xmlns="" id="{D14748D4-0EF0-46A5-BB1E-C3876C30068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6" name="Freeform: Shape 105">
                <a:extLst>
                  <a:ext uri="{FF2B5EF4-FFF2-40B4-BE49-F238E27FC236}">
                    <a16:creationId xmlns:a16="http://schemas.microsoft.com/office/drawing/2014/main" xmlns="" id="{00F5CC18-E877-471D-A6C7-D1E9B8FF8EB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7" name="Freeform: Shape 106">
                <a:extLst>
                  <a:ext uri="{FF2B5EF4-FFF2-40B4-BE49-F238E27FC236}">
                    <a16:creationId xmlns:a16="http://schemas.microsoft.com/office/drawing/2014/main" xmlns="" id="{93F6DF02-1AEB-45DE-AFC1-367D8AD2052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8" name="Freeform: Shape 107">
                <a:extLst>
                  <a:ext uri="{FF2B5EF4-FFF2-40B4-BE49-F238E27FC236}">
                    <a16:creationId xmlns:a16="http://schemas.microsoft.com/office/drawing/2014/main" xmlns="" id="{950D4811-28B8-4155-B542-0267B4D7F6A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9" name="Freeform: Shape 108">
                <a:extLst>
                  <a:ext uri="{FF2B5EF4-FFF2-40B4-BE49-F238E27FC236}">
                    <a16:creationId xmlns:a16="http://schemas.microsoft.com/office/drawing/2014/main" xmlns="" id="{C2E5FAA2-8A3B-44B6-BF6F-24890A7306F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0" name="Freeform: Shape 109">
                <a:extLst>
                  <a:ext uri="{FF2B5EF4-FFF2-40B4-BE49-F238E27FC236}">
                    <a16:creationId xmlns:a16="http://schemas.microsoft.com/office/drawing/2014/main" xmlns="" id="{E490B12C-A200-46FA-BC51-A665EE4FFD8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6" name="Group 55">
              <a:extLst>
                <a:ext uri="{FF2B5EF4-FFF2-40B4-BE49-F238E27FC236}">
                  <a16:creationId xmlns:a16="http://schemas.microsoft.com/office/drawing/2014/main" xmlns="" id="{E777C03F-1225-43D8-8EE3-6D63ADD53603}"/>
                </a:ext>
              </a:extLst>
            </p:cNvPr>
            <p:cNvGrpSpPr/>
            <p:nvPr/>
          </p:nvGrpSpPr>
          <p:grpSpPr>
            <a:xfrm rot="20275744" flipH="1">
              <a:off x="10178216" y="1637990"/>
              <a:ext cx="1416763" cy="1605575"/>
              <a:chOff x="5365048" y="479821"/>
              <a:chExt cx="8036930" cy="9108010"/>
            </a:xfrm>
          </p:grpSpPr>
          <p:sp>
            <p:nvSpPr>
              <p:cNvPr id="97" name="Freeform: Shape 96">
                <a:extLst>
                  <a:ext uri="{FF2B5EF4-FFF2-40B4-BE49-F238E27FC236}">
                    <a16:creationId xmlns:a16="http://schemas.microsoft.com/office/drawing/2014/main" xmlns="" id="{62E72525-178B-4FA0-84BF-CC01B581051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69CC5269-8E33-44FE-9CE8-DB9A37AA871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6404344F-BCA1-4CF1-BE67-5C7679EB542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6734C2D2-F60A-42DD-B42B-64384E825774}"/>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426592D0-DC86-4FEE-A0C6-1D7DA641218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0B87A9A3-74F6-420F-AFBC-CC0A40DFF15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02">
                <a:extLst>
                  <a:ext uri="{FF2B5EF4-FFF2-40B4-BE49-F238E27FC236}">
                    <a16:creationId xmlns:a16="http://schemas.microsoft.com/office/drawing/2014/main" xmlns="" id="{71BAFB78-B42B-4B72-A936-0DCE58C642A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7" name="Group 56">
              <a:extLst>
                <a:ext uri="{FF2B5EF4-FFF2-40B4-BE49-F238E27FC236}">
                  <a16:creationId xmlns:a16="http://schemas.microsoft.com/office/drawing/2014/main" xmlns="" id="{879CCFBB-54D7-4D4F-9064-405F738524D6}"/>
                </a:ext>
              </a:extLst>
            </p:cNvPr>
            <p:cNvGrpSpPr/>
            <p:nvPr/>
          </p:nvGrpSpPr>
          <p:grpSpPr>
            <a:xfrm rot="20275744" flipH="1">
              <a:off x="11852978" y="2424207"/>
              <a:ext cx="1074020" cy="1217154"/>
              <a:chOff x="5365048" y="479821"/>
              <a:chExt cx="8036930" cy="9108010"/>
            </a:xfrm>
          </p:grpSpPr>
          <p:sp>
            <p:nvSpPr>
              <p:cNvPr id="90" name="Freeform: Shape 89">
                <a:extLst>
                  <a:ext uri="{FF2B5EF4-FFF2-40B4-BE49-F238E27FC236}">
                    <a16:creationId xmlns:a16="http://schemas.microsoft.com/office/drawing/2014/main" xmlns="" id="{35B5626F-E6D7-4A94-BF42-F2FAB1CD864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9434F757-486E-4106-A1E3-0218FEF3CCBA}"/>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107355F6-81D2-4D0A-B020-739E29AAB2E2}"/>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1AD154E2-89F2-432E-AA9B-7424E2761CD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B6617580-2F50-45D1-B20C-A64020C0BDB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A7D66DE4-00B6-4AC5-BD23-7E2CCEE95FD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5">
                <a:extLst>
                  <a:ext uri="{FF2B5EF4-FFF2-40B4-BE49-F238E27FC236}">
                    <a16:creationId xmlns:a16="http://schemas.microsoft.com/office/drawing/2014/main" xmlns="" id="{BAE1DCA4-A861-42AE-944C-5EC37A8C55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8" name="Group 57">
              <a:extLst>
                <a:ext uri="{FF2B5EF4-FFF2-40B4-BE49-F238E27FC236}">
                  <a16:creationId xmlns:a16="http://schemas.microsoft.com/office/drawing/2014/main" xmlns="" id="{E7342380-A1E7-43F3-9E43-7F9C32335906}"/>
                </a:ext>
              </a:extLst>
            </p:cNvPr>
            <p:cNvGrpSpPr/>
            <p:nvPr/>
          </p:nvGrpSpPr>
          <p:grpSpPr>
            <a:xfrm rot="21043784" flipH="1">
              <a:off x="12949687" y="4848328"/>
              <a:ext cx="885221" cy="609671"/>
              <a:chOff x="3667032" y="1708483"/>
              <a:chExt cx="8105829" cy="5582653"/>
            </a:xfrm>
          </p:grpSpPr>
          <p:sp>
            <p:nvSpPr>
              <p:cNvPr id="83" name="Freeform: Shape 82">
                <a:extLst>
                  <a:ext uri="{FF2B5EF4-FFF2-40B4-BE49-F238E27FC236}">
                    <a16:creationId xmlns:a16="http://schemas.microsoft.com/office/drawing/2014/main" xmlns="" id="{0FDD9D8A-523A-4FBA-A662-46E5AC35D20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CCA98B03-5D1A-41C6-8201-E8104EFA2394}"/>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E6C900F-9F37-4FAC-9D63-C787BA0181D0}"/>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645227E2-265B-4C48-BC65-812317D1C9E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35B11BFA-D821-4CCB-A3C3-A8456C306E2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61C27F5-BE5E-4C9E-B308-A6A0BD46730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88">
                <a:extLst>
                  <a:ext uri="{FF2B5EF4-FFF2-40B4-BE49-F238E27FC236}">
                    <a16:creationId xmlns:a16="http://schemas.microsoft.com/office/drawing/2014/main" xmlns="" id="{BEA7DB35-43EA-46C1-BFD9-305A3AD67D0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9" name="Group 58">
              <a:extLst>
                <a:ext uri="{FF2B5EF4-FFF2-40B4-BE49-F238E27FC236}">
                  <a16:creationId xmlns:a16="http://schemas.microsoft.com/office/drawing/2014/main" xmlns="" id="{CD81C25F-6C2B-4DFA-8B10-E10F977CFCD7}"/>
                </a:ext>
              </a:extLst>
            </p:cNvPr>
            <p:cNvGrpSpPr/>
            <p:nvPr/>
          </p:nvGrpSpPr>
          <p:grpSpPr>
            <a:xfrm rot="21043784" flipH="1">
              <a:off x="9098407" y="3250270"/>
              <a:ext cx="740471" cy="509978"/>
              <a:chOff x="3667032" y="1708483"/>
              <a:chExt cx="8105829" cy="5582653"/>
            </a:xfrm>
          </p:grpSpPr>
          <p:sp>
            <p:nvSpPr>
              <p:cNvPr id="76" name="Freeform: Shape 75">
                <a:extLst>
                  <a:ext uri="{FF2B5EF4-FFF2-40B4-BE49-F238E27FC236}">
                    <a16:creationId xmlns:a16="http://schemas.microsoft.com/office/drawing/2014/main" xmlns="" id="{AB0437A3-BE79-4F53-A9D4-DD75820D12FF}"/>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F6F73B6E-777C-47EE-A0F8-1D6AA17964BE}"/>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BD1BA57-FC50-433A-B978-339684C0AA5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6C56A76-B71D-4348-9DFA-5DFE99CB0FF2}"/>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B0AF2679-7A3F-484E-9A5B-649D26E6218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E242437E-E71E-492D-9572-EA09D1F965BE}"/>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1">
                <a:extLst>
                  <a:ext uri="{FF2B5EF4-FFF2-40B4-BE49-F238E27FC236}">
                    <a16:creationId xmlns:a16="http://schemas.microsoft.com/office/drawing/2014/main" xmlns="" id="{527169D8-D601-475C-BFDC-E628F818BDC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60" name="Group 59">
              <a:extLst>
                <a:ext uri="{FF2B5EF4-FFF2-40B4-BE49-F238E27FC236}">
                  <a16:creationId xmlns:a16="http://schemas.microsoft.com/office/drawing/2014/main" xmlns="" id="{321591C5-C04F-4C21-8ABD-82AA023FBA22}"/>
                </a:ext>
              </a:extLst>
            </p:cNvPr>
            <p:cNvGrpSpPr/>
            <p:nvPr/>
          </p:nvGrpSpPr>
          <p:grpSpPr>
            <a:xfrm rot="20275744" flipH="1">
              <a:off x="12999428" y="1262387"/>
              <a:ext cx="1627254" cy="1844118"/>
              <a:chOff x="5365048" y="479821"/>
              <a:chExt cx="8036930" cy="9108010"/>
            </a:xfrm>
          </p:grpSpPr>
          <p:sp>
            <p:nvSpPr>
              <p:cNvPr id="69" name="Freeform: Shape 68">
                <a:extLst>
                  <a:ext uri="{FF2B5EF4-FFF2-40B4-BE49-F238E27FC236}">
                    <a16:creationId xmlns:a16="http://schemas.microsoft.com/office/drawing/2014/main" xmlns="" id="{91255C69-2E23-4D49-9A54-EF2DC9B24D5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098F8893-BA0E-411D-A35B-EF99CA6A4C5F}"/>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CB21944C-D3A3-40F6-8CEB-8CB9CA33C65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A1212871-D3C6-450D-A8A2-D9EFD7F6BB3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6C02299B-C22A-4011-87B9-225C10BC1AC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61FAA8A-DD86-4F31-A454-EADF3A7C00E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4">
                <a:extLst>
                  <a:ext uri="{FF2B5EF4-FFF2-40B4-BE49-F238E27FC236}">
                    <a16:creationId xmlns:a16="http://schemas.microsoft.com/office/drawing/2014/main" xmlns="" id="{20A9A607-097C-4648-BCA5-1140489E9E0F}"/>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61" name="Group 60">
              <a:extLst>
                <a:ext uri="{FF2B5EF4-FFF2-40B4-BE49-F238E27FC236}">
                  <a16:creationId xmlns:a16="http://schemas.microsoft.com/office/drawing/2014/main" xmlns="" id="{DD65AD6E-67BC-4A89-9CA4-98E433159BEC}"/>
                </a:ext>
              </a:extLst>
            </p:cNvPr>
            <p:cNvGrpSpPr/>
            <p:nvPr/>
          </p:nvGrpSpPr>
          <p:grpSpPr>
            <a:xfrm rot="19361629" flipH="1">
              <a:off x="13519304" y="3604291"/>
              <a:ext cx="825203" cy="568334"/>
              <a:chOff x="3667032" y="1708483"/>
              <a:chExt cx="8105829" cy="5582653"/>
            </a:xfrm>
          </p:grpSpPr>
          <p:sp>
            <p:nvSpPr>
              <p:cNvPr id="62" name="Freeform: Shape 61">
                <a:extLst>
                  <a:ext uri="{FF2B5EF4-FFF2-40B4-BE49-F238E27FC236}">
                    <a16:creationId xmlns:a16="http://schemas.microsoft.com/office/drawing/2014/main" xmlns="" id="{C4ECD2AB-45AE-4A6C-98B6-B63FE7018C6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EA7D0A7C-B0D0-42D3-AFB3-E76E5104D00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A20C431C-78D2-4354-ACA6-A3D45C4F754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A9C57BE7-E305-4D02-A27E-537823FFC66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E111D2B6-D3D7-4151-BFB3-655C8D2865C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8CD3E767-D8CD-4CA8-BF25-F3504410C03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67">
                <a:extLst>
                  <a:ext uri="{FF2B5EF4-FFF2-40B4-BE49-F238E27FC236}">
                    <a16:creationId xmlns:a16="http://schemas.microsoft.com/office/drawing/2014/main" xmlns="" id="{DE135B22-61E9-4C0E-857C-E93DE1BDF25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46" name="Group 145">
            <a:extLst>
              <a:ext uri="{FF2B5EF4-FFF2-40B4-BE49-F238E27FC236}">
                <a16:creationId xmlns:a16="http://schemas.microsoft.com/office/drawing/2014/main" xmlns="" id="{7E1AA285-90AD-4A5E-BE92-EB69D454AF01}"/>
              </a:ext>
            </a:extLst>
          </p:cNvPr>
          <p:cNvGrpSpPr/>
          <p:nvPr/>
        </p:nvGrpSpPr>
        <p:grpSpPr>
          <a:xfrm>
            <a:off x="883899" y="3864475"/>
            <a:ext cx="2972428" cy="791024"/>
            <a:chOff x="3960971" y="2767117"/>
            <a:chExt cx="4267200" cy="1321489"/>
          </a:xfrm>
        </p:grpSpPr>
        <p:sp>
          <p:nvSpPr>
            <p:cNvPr id="147" name="Freeform: Shape 146">
              <a:extLst>
                <a:ext uri="{FF2B5EF4-FFF2-40B4-BE49-F238E27FC236}">
                  <a16:creationId xmlns:a16="http://schemas.microsoft.com/office/drawing/2014/main" xmlns="" id="{0372E30A-71E7-4290-9400-9976481B1E89}"/>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48" name="Freeform: Shape 147">
              <a:extLst>
                <a:ext uri="{FF2B5EF4-FFF2-40B4-BE49-F238E27FC236}">
                  <a16:creationId xmlns:a16="http://schemas.microsoft.com/office/drawing/2014/main" xmlns="" id="{51C4A27E-D425-4D9B-B3E3-77B704ABD65D}"/>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49" name="Freeform: Shape 148">
              <a:extLst>
                <a:ext uri="{FF2B5EF4-FFF2-40B4-BE49-F238E27FC236}">
                  <a16:creationId xmlns:a16="http://schemas.microsoft.com/office/drawing/2014/main" xmlns="" id="{037E5CFC-DBDF-4BA3-8214-83D6D0BA920A}"/>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50" name="Freeform: Shape 149">
              <a:extLst>
                <a:ext uri="{FF2B5EF4-FFF2-40B4-BE49-F238E27FC236}">
                  <a16:creationId xmlns:a16="http://schemas.microsoft.com/office/drawing/2014/main" xmlns="" id="{E898D73C-C3C1-4B5F-8BBB-8FD378963F43}"/>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dirty="0"/>
            </a:p>
          </p:txBody>
        </p:sp>
      </p:grpSp>
      <p:grpSp>
        <p:nvGrpSpPr>
          <p:cNvPr id="170" name="Group 169">
            <a:extLst>
              <a:ext uri="{FF2B5EF4-FFF2-40B4-BE49-F238E27FC236}">
                <a16:creationId xmlns:a16="http://schemas.microsoft.com/office/drawing/2014/main" xmlns="" id="{D83D594B-988D-450D-9AAB-D398E3BA5E67}"/>
              </a:ext>
            </a:extLst>
          </p:cNvPr>
          <p:cNvGrpSpPr/>
          <p:nvPr/>
        </p:nvGrpSpPr>
        <p:grpSpPr>
          <a:xfrm>
            <a:off x="4149717" y="3431120"/>
            <a:ext cx="4137441" cy="1446550"/>
            <a:chOff x="8070832" y="2441627"/>
            <a:chExt cx="8274882" cy="2893100"/>
          </a:xfrm>
        </p:grpSpPr>
        <p:sp>
          <p:nvSpPr>
            <p:cNvPr id="173" name="TextBox 172">
              <a:extLst>
                <a:ext uri="{FF2B5EF4-FFF2-40B4-BE49-F238E27FC236}">
                  <a16:creationId xmlns:a16="http://schemas.microsoft.com/office/drawing/2014/main" xmlns="" id="{6F7B3717-3703-4ABB-80FB-53777B73E358}"/>
                </a:ext>
              </a:extLst>
            </p:cNvPr>
            <p:cNvSpPr txBox="1"/>
            <p:nvPr/>
          </p:nvSpPr>
          <p:spPr>
            <a:xfrm>
              <a:off x="9584176" y="2945425"/>
              <a:ext cx="6761538" cy="1747144"/>
            </a:xfrm>
            <a:prstGeom prst="rect">
              <a:avLst/>
            </a:prstGeom>
            <a:noFill/>
          </p:spPr>
          <p:txBody>
            <a:bodyPr wrap="square" rtlCol="0">
              <a:spAutoFit/>
            </a:bodyPr>
            <a:lstStyle/>
            <a:p>
              <a:pPr lvl="0" algn="just">
                <a:lnSpc>
                  <a:spcPct val="150000"/>
                </a:lnSpc>
              </a:pPr>
              <a:r>
                <a:rPr lang="en-US" b="1" smtClean="0">
                  <a:solidFill>
                    <a:schemeClr val="bg1"/>
                  </a:solidFill>
                  <a:latin typeface="Times New Roman" panose="02020603050405020304" pitchFamily="18" charset="0"/>
                  <a:cs typeface="Times New Roman" panose="02020603050405020304" pitchFamily="18" charset="0"/>
                </a:rPr>
                <a:t>Học sinh thực hành </a:t>
              </a:r>
              <a:r>
                <a:rPr lang="en-US" smtClean="0">
                  <a:solidFill>
                    <a:schemeClr val="bg1"/>
                  </a:solidFill>
                  <a:latin typeface="Times New Roman" panose="02020603050405020304" pitchFamily="18" charset="0"/>
                  <a:cs typeface="Times New Roman" panose="02020603050405020304" pitchFamily="18" charset="0"/>
                </a:rPr>
                <a:t>trích dẫn và lập danh mục tài liệu tham khảo </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72" name="TextBox 171">
              <a:extLst>
                <a:ext uri="{FF2B5EF4-FFF2-40B4-BE49-F238E27FC236}">
                  <a16:creationId xmlns:a16="http://schemas.microsoft.com/office/drawing/2014/main" xmlns="" id="{80CC7526-C3E5-47B3-96C0-15195B9F61CE}"/>
                </a:ext>
              </a:extLst>
            </p:cNvPr>
            <p:cNvSpPr txBox="1"/>
            <p:nvPr/>
          </p:nvSpPr>
          <p:spPr>
            <a:xfrm>
              <a:off x="8070832" y="2441627"/>
              <a:ext cx="1437144" cy="2893100"/>
            </a:xfrm>
            <a:prstGeom prst="rect">
              <a:avLst/>
            </a:prstGeom>
            <a:noFill/>
          </p:spPr>
          <p:txBody>
            <a:bodyPr wrap="square" lIns="108000" rIns="108000" rtlCol="0">
              <a:spAutoFit/>
            </a:bodyPr>
            <a:lstStyle/>
            <a:p>
              <a:pPr algn="ctr"/>
              <a:r>
                <a:rPr lang="en-US" altLang="ko-KR" sz="4400" b="1" dirty="0">
                  <a:solidFill>
                    <a:schemeClr val="bg1"/>
                  </a:solidFill>
                  <a:cs typeface="Arial" pitchFamily="34" charset="0"/>
                </a:rPr>
                <a:t>02</a:t>
              </a:r>
              <a:endParaRPr lang="ko-KR" altLang="en-US" sz="4400" b="1" dirty="0">
                <a:solidFill>
                  <a:schemeClr val="bg1"/>
                </a:solidFill>
                <a:cs typeface="Arial" pitchFamily="34" charset="0"/>
              </a:endParaRPr>
            </a:p>
          </p:txBody>
        </p:sp>
      </p:grpSp>
    </p:spTree>
    <p:extLst>
      <p:ext uri="{BB962C8B-B14F-4D97-AF65-F5344CB8AC3E}">
        <p14:creationId xmlns:p14="http://schemas.microsoft.com/office/powerpoint/2010/main" val="37933830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6"/>
                                        </p:tgtEl>
                                        <p:attrNameLst>
                                          <p:attrName>style.visibility</p:attrName>
                                        </p:attrNameLst>
                                      </p:cBhvr>
                                      <p:to>
                                        <p:strVal val="visible"/>
                                      </p:to>
                                    </p:set>
                                    <p:animEffect transition="in" filter="wipe(down)">
                                      <p:cBhvr>
                                        <p:cTn id="12" dur="500"/>
                                        <p:tgtEl>
                                          <p:spTgt spid="166"/>
                                        </p:tgtEl>
                                      </p:cBhvr>
                                    </p:animEffect>
                                  </p:childTnLst>
                                </p:cTn>
                              </p:par>
                              <p:par>
                                <p:cTn id="13" presetID="22" presetClass="entr" presetSubtype="4" fill="hold" nodeType="withEffect">
                                  <p:stCondLst>
                                    <p:cond delay="0"/>
                                  </p:stCondLst>
                                  <p:childTnLst>
                                    <p:set>
                                      <p:cBhvr>
                                        <p:cTn id="14" dur="1" fill="hold">
                                          <p:stCondLst>
                                            <p:cond delay="0"/>
                                          </p:stCondLst>
                                        </p:cTn>
                                        <p:tgtEl>
                                          <p:spTgt spid="170"/>
                                        </p:tgtEl>
                                        <p:attrNameLst>
                                          <p:attrName>style.visibility</p:attrName>
                                        </p:attrNameLst>
                                      </p:cBhvr>
                                      <p:to>
                                        <p:strVal val="visible"/>
                                      </p:to>
                                    </p:set>
                                    <p:animEffect transition="in" filter="wipe(down)">
                                      <p:cBhvr>
                                        <p:cTn id="15" dur="5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3" y="7742"/>
            <a:ext cx="9148145" cy="51435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106632"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4143377" y="2085942"/>
            <a:ext cx="5000625" cy="830997"/>
          </a:xfrm>
          <a:prstGeom prst="rect">
            <a:avLst/>
          </a:prstGeom>
          <a:noFill/>
        </p:spPr>
        <p:txBody>
          <a:bodyPr wrap="square" rtlCol="0" anchor="ctr">
            <a:spAutoFit/>
          </a:bodyPr>
          <a:lstStyle/>
          <a:p>
            <a:r>
              <a:rPr lang="en-US" altLang="ko-KR" sz="4800" smtClean="0">
                <a:solidFill>
                  <a:schemeClr val="bg1"/>
                </a:solidFill>
                <a:latin typeface="Cambria" pitchFamily="18" charset="0"/>
                <a:ea typeface="Cambria" pitchFamily="18" charset="0"/>
                <a:cs typeface="Arial" pitchFamily="34" charset="0"/>
              </a:rPr>
              <a:t>KHỞI ĐỘNG</a:t>
            </a:r>
            <a:endParaRPr lang="ko-KR" altLang="en-US" sz="4800" dirty="0">
              <a:solidFill>
                <a:schemeClr val="bg1"/>
              </a:solidFill>
              <a:latin typeface="Cambria" pitchFamily="18" charset="0"/>
              <a:cs typeface="Arial" pitchFamily="34" charset="0"/>
            </a:endParaRP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1838245" y="1335492"/>
            <a:ext cx="1736351" cy="1605642"/>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184649" y="3087637"/>
            <a:ext cx="1883314" cy="501188"/>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997407" y="1622504"/>
            <a:ext cx="2283662" cy="2178907"/>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404170306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A16C3E69-60A1-4C7B-BC8D-33310517741F}"/>
              </a:ext>
            </a:extLst>
          </p:cNvPr>
          <p:cNvSpPr>
            <a:spLocks noGrp="1"/>
          </p:cNvSpPr>
          <p:nvPr>
            <p:ph type="body" sz="quarter" idx="10"/>
          </p:nvPr>
        </p:nvSpPr>
        <p:spPr/>
        <p:txBody>
          <a:bodyPr>
            <a:normAutofit fontScale="62500" lnSpcReduction="20000"/>
          </a:bodyPr>
          <a:lstStyle/>
          <a:p>
            <a:r>
              <a:rPr lang="en-US" altLang="ko-KR" smtClean="0">
                <a:latin typeface="Cambria" pitchFamily="18" charset="0"/>
                <a:ea typeface="Cambria" pitchFamily="18" charset="0"/>
              </a:rPr>
              <a:t>TAM SAO THẤT BẢN</a:t>
            </a:r>
            <a:endParaRPr lang="en-US" dirty="0">
              <a:latin typeface="Cambria" pitchFamily="18" charset="0"/>
              <a:ea typeface="Cambria" pitchFamily="18" charset="0"/>
            </a:endParaRPr>
          </a:p>
        </p:txBody>
      </p:sp>
      <p:cxnSp>
        <p:nvCxnSpPr>
          <p:cNvPr id="38" name="Straight Connector 37">
            <a:extLst>
              <a:ext uri="{FF2B5EF4-FFF2-40B4-BE49-F238E27FC236}">
                <a16:creationId xmlns:a16="http://schemas.microsoft.com/office/drawing/2014/main" xmlns="" id="{DB266F0C-139C-4E50-B515-69EB212579AA}"/>
              </a:ext>
            </a:extLst>
          </p:cNvPr>
          <p:cNvCxnSpPr>
            <a:cxnSpLocks/>
          </p:cNvCxnSpPr>
          <p:nvPr/>
        </p:nvCxnSpPr>
        <p:spPr>
          <a:xfrm flipH="1">
            <a:off x="659425" y="2943681"/>
            <a:ext cx="7840540" cy="0"/>
          </a:xfrm>
          <a:prstGeom prst="line">
            <a:avLst/>
          </a:prstGeom>
          <a:ln w="63500">
            <a:solidFill>
              <a:schemeClr val="bg1"/>
            </a:solidFill>
            <a:headEnd type="triangl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22397161-147B-47C1-B67F-06DCF3720536}"/>
              </a:ext>
            </a:extLst>
          </p:cNvPr>
          <p:cNvCxnSpPr/>
          <p:nvPr/>
        </p:nvCxnSpPr>
        <p:spPr>
          <a:xfrm>
            <a:off x="838200" y="2943681"/>
            <a:ext cx="0" cy="1008112"/>
          </a:xfrm>
          <a:prstGeom prst="line">
            <a:avLst/>
          </a:prstGeom>
          <a:ln w="2540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97C113A0-D8E1-4798-B208-4230A414EF5C}"/>
              </a:ext>
            </a:extLst>
          </p:cNvPr>
          <p:cNvCxnSpPr/>
          <p:nvPr/>
        </p:nvCxnSpPr>
        <p:spPr>
          <a:xfrm>
            <a:off x="4553182" y="2943681"/>
            <a:ext cx="0" cy="1008112"/>
          </a:xfrm>
          <a:prstGeom prst="line">
            <a:avLst/>
          </a:prstGeom>
          <a:ln w="2540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3FC7915D-B5E2-4A03-A87B-80D7A191B7B2}"/>
              </a:ext>
            </a:extLst>
          </p:cNvPr>
          <p:cNvCxnSpPr/>
          <p:nvPr/>
        </p:nvCxnSpPr>
        <p:spPr>
          <a:xfrm>
            <a:off x="2177359" y="1931856"/>
            <a:ext cx="0" cy="1008112"/>
          </a:xfrm>
          <a:prstGeom prst="line">
            <a:avLst/>
          </a:prstGeom>
          <a:ln w="2540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xmlns="" id="{FDB4A01F-2A3D-475B-B64C-AB0C8BE6BFE9}"/>
              </a:ext>
            </a:extLst>
          </p:cNvPr>
          <p:cNvCxnSpPr/>
          <p:nvPr/>
        </p:nvCxnSpPr>
        <p:spPr>
          <a:xfrm>
            <a:off x="4661969" y="1931856"/>
            <a:ext cx="0" cy="1008112"/>
          </a:xfrm>
          <a:prstGeom prst="line">
            <a:avLst/>
          </a:prstGeom>
          <a:ln w="2540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xmlns="" id="{1DEDA5DB-08CE-4629-994B-1D3D20E2329D}"/>
              </a:ext>
            </a:extLst>
          </p:cNvPr>
          <p:cNvCxnSpPr/>
          <p:nvPr/>
        </p:nvCxnSpPr>
        <p:spPr>
          <a:xfrm>
            <a:off x="7848600" y="1910052"/>
            <a:ext cx="0" cy="1008112"/>
          </a:xfrm>
          <a:prstGeom prst="line">
            <a:avLst/>
          </a:prstGeom>
          <a:ln w="2540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xmlns="" id="{0E500780-802C-406B-BE4E-34A96EBCBA0A}"/>
              </a:ext>
            </a:extLst>
          </p:cNvPr>
          <p:cNvSpPr txBox="1"/>
          <p:nvPr/>
        </p:nvSpPr>
        <p:spPr>
          <a:xfrm>
            <a:off x="881958" y="742950"/>
            <a:ext cx="1295401" cy="2031325"/>
          </a:xfrm>
          <a:prstGeom prst="rect">
            <a:avLst/>
          </a:prstGeom>
          <a:noFill/>
        </p:spPr>
        <p:txBody>
          <a:bodyPr wrap="square" rtlCol="0">
            <a:spAutoFit/>
          </a:bodyPr>
          <a:lstStyle/>
          <a:p>
            <a:r>
              <a:rPr lang="vi-VN" b="1">
                <a:solidFill>
                  <a:schemeClr val="bg1"/>
                </a:solidFill>
                <a:latin typeface="Cambria" pitchFamily="18" charset="0"/>
                <a:ea typeface="Cambria" pitchFamily="18" charset="0"/>
              </a:rPr>
              <a:t>GV chia lớp thành 4 đội, chuẩn bị giấy A4 chứa các câu nói</a:t>
            </a:r>
            <a:endParaRPr lang="en-US" b="1">
              <a:solidFill>
                <a:schemeClr val="bg1"/>
              </a:solidFill>
              <a:latin typeface="Cambria" pitchFamily="18" charset="0"/>
              <a:ea typeface="Cambria" pitchFamily="18" charset="0"/>
            </a:endParaRPr>
          </a:p>
        </p:txBody>
      </p:sp>
      <p:sp>
        <p:nvSpPr>
          <p:cNvPr id="34" name="TextBox 33">
            <a:extLst>
              <a:ext uri="{FF2B5EF4-FFF2-40B4-BE49-F238E27FC236}">
                <a16:creationId xmlns:a16="http://schemas.microsoft.com/office/drawing/2014/main" xmlns="" id="{0E500780-802C-406B-BE4E-34A96EBCBA0A}"/>
              </a:ext>
            </a:extLst>
          </p:cNvPr>
          <p:cNvSpPr txBox="1"/>
          <p:nvPr/>
        </p:nvSpPr>
        <p:spPr>
          <a:xfrm>
            <a:off x="3276599" y="886839"/>
            <a:ext cx="1295401" cy="2031325"/>
          </a:xfrm>
          <a:prstGeom prst="rect">
            <a:avLst/>
          </a:prstGeom>
          <a:noFill/>
        </p:spPr>
        <p:txBody>
          <a:bodyPr wrap="square" rtlCol="0">
            <a:spAutoFit/>
          </a:bodyPr>
          <a:lstStyle/>
          <a:p>
            <a:r>
              <a:rPr lang="vi-VN" b="1">
                <a:solidFill>
                  <a:schemeClr val="bg1"/>
                </a:solidFill>
                <a:latin typeface="Cambria" pitchFamily="18" charset="0"/>
                <a:ea typeface="Cambria" pitchFamily="18" charset="0"/>
              </a:rPr>
              <a:t>Lần lượt HS bàn 1 sẽ truyền tai nhỏ tuần tự đến HS bàn cuối</a:t>
            </a:r>
            <a:endParaRPr lang="en-US" b="1">
              <a:solidFill>
                <a:schemeClr val="bg1"/>
              </a:solidFill>
              <a:latin typeface="Cambria" pitchFamily="18" charset="0"/>
              <a:ea typeface="Cambria" pitchFamily="18" charset="0"/>
            </a:endParaRPr>
          </a:p>
        </p:txBody>
      </p:sp>
      <p:sp>
        <p:nvSpPr>
          <p:cNvPr id="35" name="TextBox 34">
            <a:extLst>
              <a:ext uri="{FF2B5EF4-FFF2-40B4-BE49-F238E27FC236}">
                <a16:creationId xmlns:a16="http://schemas.microsoft.com/office/drawing/2014/main" xmlns="" id="{0E500780-802C-406B-BE4E-34A96EBCBA0A}"/>
              </a:ext>
            </a:extLst>
          </p:cNvPr>
          <p:cNvSpPr txBox="1"/>
          <p:nvPr/>
        </p:nvSpPr>
        <p:spPr>
          <a:xfrm>
            <a:off x="5380823" y="1054693"/>
            <a:ext cx="2438399" cy="1754326"/>
          </a:xfrm>
          <a:prstGeom prst="rect">
            <a:avLst/>
          </a:prstGeom>
          <a:noFill/>
        </p:spPr>
        <p:txBody>
          <a:bodyPr wrap="square" rtlCol="0">
            <a:spAutoFit/>
          </a:bodyPr>
          <a:lstStyle/>
          <a:p>
            <a:r>
              <a:rPr lang="vi-VN" b="1">
                <a:solidFill>
                  <a:schemeClr val="bg1"/>
                </a:solidFill>
                <a:latin typeface="Cambria" pitchFamily="18" charset="0"/>
                <a:ea typeface="Cambria" pitchFamily="18" charset="0"/>
              </a:rPr>
              <a:t>Trò chơi kết thúc, HS bàn cuối đọc </a:t>
            </a:r>
            <a:r>
              <a:rPr lang="en-US" b="1">
                <a:solidFill>
                  <a:schemeClr val="bg1"/>
                </a:solidFill>
                <a:latin typeface="Cambria" pitchFamily="18" charset="0"/>
                <a:ea typeface="Cambria" pitchFamily="18" charset="0"/>
              </a:rPr>
              <a:t>lại câu được truyền, được nghe. </a:t>
            </a:r>
            <a:r>
              <a:rPr lang="vi-VN" b="1">
                <a:solidFill>
                  <a:schemeClr val="bg1"/>
                </a:solidFill>
                <a:latin typeface="Cambria" pitchFamily="18" charset="0"/>
                <a:ea typeface="Cambria" pitchFamily="18" charset="0"/>
              </a:rPr>
              <a:t>Đội nào số từ chính xác nhiều nhất sẽ chiến thắng</a:t>
            </a:r>
            <a:endParaRPr lang="en-US" b="1">
              <a:solidFill>
                <a:schemeClr val="bg1"/>
              </a:solidFill>
              <a:latin typeface="Cambria" pitchFamily="18" charset="0"/>
              <a:ea typeface="Cambria" pitchFamily="18" charset="0"/>
            </a:endParaRPr>
          </a:p>
        </p:txBody>
      </p:sp>
      <p:sp>
        <p:nvSpPr>
          <p:cNvPr id="36" name="TextBox 35">
            <a:extLst>
              <a:ext uri="{FF2B5EF4-FFF2-40B4-BE49-F238E27FC236}">
                <a16:creationId xmlns:a16="http://schemas.microsoft.com/office/drawing/2014/main" xmlns="" id="{0E500780-802C-406B-BE4E-34A96EBCBA0A}"/>
              </a:ext>
            </a:extLst>
          </p:cNvPr>
          <p:cNvSpPr txBox="1"/>
          <p:nvPr/>
        </p:nvSpPr>
        <p:spPr>
          <a:xfrm>
            <a:off x="874263" y="3012709"/>
            <a:ext cx="3697737" cy="2031325"/>
          </a:xfrm>
          <a:prstGeom prst="rect">
            <a:avLst/>
          </a:prstGeom>
          <a:noFill/>
        </p:spPr>
        <p:txBody>
          <a:bodyPr wrap="square" rtlCol="0">
            <a:spAutoFit/>
          </a:bodyPr>
          <a:lstStyle/>
          <a:p>
            <a:r>
              <a:rPr lang="vi-VN" b="1">
                <a:solidFill>
                  <a:schemeClr val="bg1"/>
                </a:solidFill>
                <a:latin typeface="Cambria" pitchFamily="18" charset="0"/>
                <a:ea typeface="Cambria" pitchFamily="18" charset="0"/>
              </a:rPr>
              <a:t>Câu hỏi sau trò chơi: Bạn nào được nghe lời dẫn trực tiếp? </a:t>
            </a:r>
            <a:r>
              <a:rPr lang="vi-VN" b="1">
                <a:latin typeface="Cambria" pitchFamily="18" charset="0"/>
                <a:ea typeface="Cambria" pitchFamily="18" charset="0"/>
              </a:rPr>
              <a:t>(Bạn đầu tiên)</a:t>
            </a:r>
            <a:endParaRPr lang="en-US" b="1">
              <a:latin typeface="Cambria" pitchFamily="18" charset="0"/>
              <a:ea typeface="Cambria" pitchFamily="18" charset="0"/>
            </a:endParaRPr>
          </a:p>
          <a:p>
            <a:r>
              <a:rPr lang="vi-VN" b="1">
                <a:solidFill>
                  <a:schemeClr val="bg1"/>
                </a:solidFill>
                <a:latin typeface="Cambria" pitchFamily="18" charset="0"/>
                <a:ea typeface="Cambria" pitchFamily="18" charset="0"/>
              </a:rPr>
              <a:t>Bạn nào nói lời dẫn gián tiếp </a:t>
            </a:r>
            <a:r>
              <a:rPr lang="vi-VN" b="1">
                <a:latin typeface="Cambria" pitchFamily="18" charset="0"/>
                <a:ea typeface="Cambria" pitchFamily="18" charset="0"/>
              </a:rPr>
              <a:t>(Các bạn khác)</a:t>
            </a:r>
            <a:endParaRPr lang="en-US" b="1">
              <a:latin typeface="Cambria" pitchFamily="18" charset="0"/>
              <a:ea typeface="Cambria" pitchFamily="18" charset="0"/>
            </a:endParaRPr>
          </a:p>
          <a:p>
            <a:r>
              <a:rPr lang="en-US" b="1">
                <a:solidFill>
                  <a:schemeClr val="bg1"/>
                </a:solidFill>
                <a:latin typeface="Cambria" pitchFamily="18" charset="0"/>
                <a:ea typeface="Cambria" pitchFamily="18" charset="0"/>
              </a:rPr>
              <a:t>Dựa vào đâu để các trích dẫn có cơ sở và hiệu quả trong bài viết?</a:t>
            </a:r>
          </a:p>
        </p:txBody>
      </p:sp>
      <p:sp>
        <p:nvSpPr>
          <p:cNvPr id="37" name="TextBox 36">
            <a:extLst>
              <a:ext uri="{FF2B5EF4-FFF2-40B4-BE49-F238E27FC236}">
                <a16:creationId xmlns:a16="http://schemas.microsoft.com/office/drawing/2014/main" xmlns="" id="{0E500780-802C-406B-BE4E-34A96EBCBA0A}"/>
              </a:ext>
            </a:extLst>
          </p:cNvPr>
          <p:cNvSpPr txBox="1"/>
          <p:nvPr/>
        </p:nvSpPr>
        <p:spPr>
          <a:xfrm>
            <a:off x="4661970" y="3081190"/>
            <a:ext cx="4405830" cy="2031325"/>
          </a:xfrm>
          <a:prstGeom prst="rect">
            <a:avLst/>
          </a:prstGeom>
          <a:noFill/>
        </p:spPr>
        <p:txBody>
          <a:bodyPr wrap="square" rtlCol="0">
            <a:spAutoFit/>
          </a:bodyPr>
          <a:lstStyle/>
          <a:p>
            <a:r>
              <a:rPr lang="en-US" b="1" smtClean="0">
                <a:solidFill>
                  <a:schemeClr val="bg1"/>
                </a:solidFill>
                <a:latin typeface="Cambria" pitchFamily="18" charset="0"/>
                <a:ea typeface="Cambria" pitchFamily="18" charset="0"/>
              </a:rPr>
              <a:t>+ </a:t>
            </a:r>
            <a:r>
              <a:rPr lang="en-US" b="1">
                <a:solidFill>
                  <a:schemeClr val="bg1"/>
                </a:solidFill>
                <a:latin typeface="Cambria" pitchFamily="18" charset="0"/>
                <a:ea typeface="Cambria" pitchFamily="18" charset="0"/>
              </a:rPr>
              <a:t>Chùm hoa súng xum xuê suốt mùa mưa.</a:t>
            </a:r>
          </a:p>
          <a:p>
            <a:r>
              <a:rPr lang="en-US" b="1">
                <a:solidFill>
                  <a:schemeClr val="bg1"/>
                </a:solidFill>
                <a:latin typeface="Cambria" pitchFamily="18" charset="0"/>
                <a:ea typeface="Cambria" pitchFamily="18" charset="0"/>
              </a:rPr>
              <a:t>+ Vịt lội ruộng rồi lặn, vịt rặn một hột vịt</a:t>
            </a:r>
          </a:p>
          <a:p>
            <a:r>
              <a:rPr lang="en-US" b="1">
                <a:solidFill>
                  <a:schemeClr val="bg1"/>
                </a:solidFill>
                <a:latin typeface="Cambria" pitchFamily="18" charset="0"/>
                <a:ea typeface="Cambria" pitchFamily="18" charset="0"/>
              </a:rPr>
              <a:t>+ Một thằng lùn nhảy vô lùm lượm cái chum lủng.</a:t>
            </a:r>
          </a:p>
          <a:p>
            <a:r>
              <a:rPr lang="en-US" b="1">
                <a:solidFill>
                  <a:schemeClr val="bg1"/>
                </a:solidFill>
                <a:latin typeface="Cambria" pitchFamily="18" charset="0"/>
                <a:ea typeface="Cambria" pitchFamily="18" charset="0"/>
              </a:rPr>
              <a:t>+ Chị nhặt rau rồi luộc em nhặt rau luộc rồi</a:t>
            </a:r>
          </a:p>
        </p:txBody>
      </p:sp>
    </p:spTree>
    <p:extLst>
      <p:ext uri="{BB962C8B-B14F-4D97-AF65-F5344CB8AC3E}">
        <p14:creationId xmlns:p14="http://schemas.microsoft.com/office/powerpoint/2010/main" val="344970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additive="base">
                                        <p:cTn id="17" dur="500" fill="hold"/>
                                        <p:tgtEl>
                                          <p:spTgt spid="38"/>
                                        </p:tgtEl>
                                        <p:attrNameLst>
                                          <p:attrName>ppt_x</p:attrName>
                                        </p:attrNameLst>
                                      </p:cBhvr>
                                      <p:tavLst>
                                        <p:tav tm="0">
                                          <p:val>
                                            <p:strVal val="0-#ppt_w/2"/>
                                          </p:val>
                                        </p:tav>
                                        <p:tav tm="100000">
                                          <p:val>
                                            <p:strVal val="#ppt_x"/>
                                          </p:val>
                                        </p:tav>
                                      </p:tavLst>
                                    </p:anim>
                                    <p:anim calcmode="lin" valueType="num">
                                      <p:cBhvr additive="base">
                                        <p:cTn id="18" dur="500" fill="hold"/>
                                        <p:tgtEl>
                                          <p:spTgt spid="38"/>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500" fill="hold"/>
                                        <p:tgtEl>
                                          <p:spTgt spid="51"/>
                                        </p:tgtEl>
                                        <p:attrNameLst>
                                          <p:attrName>ppt_x</p:attrName>
                                        </p:attrNameLst>
                                      </p:cBhvr>
                                      <p:tavLst>
                                        <p:tav tm="0">
                                          <p:val>
                                            <p:strVal val="0-#ppt_w/2"/>
                                          </p:val>
                                        </p:tav>
                                        <p:tav tm="100000">
                                          <p:val>
                                            <p:strVal val="#ppt_x"/>
                                          </p:val>
                                        </p:tav>
                                      </p:tavLst>
                                    </p:anim>
                                    <p:anim calcmode="lin" valueType="num">
                                      <p:cBhvr additive="base">
                                        <p:cTn id="22" dur="500" fill="hold"/>
                                        <p:tgtEl>
                                          <p:spTgt spid="51"/>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0-#ppt_w/2"/>
                                          </p:val>
                                        </p:tav>
                                        <p:tav tm="100000">
                                          <p:val>
                                            <p:strVal val="#ppt_x"/>
                                          </p:val>
                                        </p:tav>
                                      </p:tavLst>
                                    </p:anim>
                                    <p:anim calcmode="lin" valueType="num">
                                      <p:cBhvr additive="base">
                                        <p:cTn id="26" dur="500" fill="hold"/>
                                        <p:tgtEl>
                                          <p:spTgt spid="5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500" fill="hold"/>
                                        <p:tgtEl>
                                          <p:spTgt spid="41"/>
                                        </p:tgtEl>
                                        <p:attrNameLst>
                                          <p:attrName>ppt_x</p:attrName>
                                        </p:attrNameLst>
                                      </p:cBhvr>
                                      <p:tavLst>
                                        <p:tav tm="0">
                                          <p:val>
                                            <p:strVal val="0-#ppt_w/2"/>
                                          </p:val>
                                        </p:tav>
                                        <p:tav tm="100000">
                                          <p:val>
                                            <p:strVal val="#ppt_x"/>
                                          </p:val>
                                        </p:tav>
                                      </p:tavLst>
                                    </p:anim>
                                    <p:anim calcmode="lin" valueType="num">
                                      <p:cBhvr additive="base">
                                        <p:cTn id="30" dur="500" fill="hold"/>
                                        <p:tgtEl>
                                          <p:spTgt spid="41"/>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0-#ppt_w/2"/>
                                          </p:val>
                                        </p:tav>
                                        <p:tav tm="100000">
                                          <p:val>
                                            <p:strVal val="#ppt_x"/>
                                          </p:val>
                                        </p:tav>
                                      </p:tavLst>
                                    </p:anim>
                                    <p:anim calcmode="lin" valueType="num">
                                      <p:cBhvr additive="base">
                                        <p:cTn id="34"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fill="hold"/>
                                        <p:tgtEl>
                                          <p:spTgt spid="56"/>
                                        </p:tgtEl>
                                        <p:attrNameLst>
                                          <p:attrName>ppt_x</p:attrName>
                                        </p:attrNameLst>
                                      </p:cBhvr>
                                      <p:tavLst>
                                        <p:tav tm="0">
                                          <p:val>
                                            <p:strVal val="#ppt_x"/>
                                          </p:val>
                                        </p:tav>
                                        <p:tav tm="100000">
                                          <p:val>
                                            <p:strVal val="#ppt_x"/>
                                          </p:val>
                                        </p:tav>
                                      </p:tavLst>
                                    </p:anim>
                                    <p:anim calcmode="lin" valueType="num">
                                      <p:cBhvr additive="base">
                                        <p:cTn id="40" dur="500" fill="hold"/>
                                        <p:tgtEl>
                                          <p:spTgt spid="56"/>
                                        </p:tgtEl>
                                        <p:attrNameLst>
                                          <p:attrName>ppt_y</p:attrName>
                                        </p:attrNameLst>
                                      </p:cBhvr>
                                      <p:tavLst>
                                        <p:tav tm="0">
                                          <p:val>
                                            <p:strVal val="1+#ppt_h/2"/>
                                          </p:val>
                                        </p:tav>
                                        <p:tav tm="100000">
                                          <p:val>
                                            <p:strVal val="#ppt_y"/>
                                          </p:val>
                                        </p:tav>
                                      </p:tavLst>
                                    </p:anim>
                                  </p:childTnLst>
                                </p:cTn>
                              </p:par>
                            </p:childTnLst>
                          </p:cTn>
                        </p:par>
                        <p:par>
                          <p:cTn id="41" fill="hold">
                            <p:stCondLst>
                              <p:cond delay="500"/>
                            </p:stCondLst>
                            <p:childTnLst>
                              <p:par>
                                <p:cTn id="42" presetID="2" presetClass="entr" presetSubtype="12"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0-#ppt_w/2"/>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0-#ppt_w/2"/>
                                          </p:val>
                                        </p:tav>
                                        <p:tav tm="100000">
                                          <p:val>
                                            <p:strVal val="#ppt_x"/>
                                          </p:val>
                                        </p:tav>
                                      </p:tavLst>
                                    </p:anim>
                                    <p:anim calcmode="lin" valueType="num">
                                      <p:cBhvr additive="base">
                                        <p:cTn id="49" dur="500" fill="hold"/>
                                        <p:tgtEl>
                                          <p:spTgt spid="35"/>
                                        </p:tgtEl>
                                        <p:attrNameLst>
                                          <p:attrName>ppt_y</p:attrName>
                                        </p:attrNameLst>
                                      </p:cBhvr>
                                      <p:tavLst>
                                        <p:tav tm="0">
                                          <p:val>
                                            <p:strVal val="#ppt_y"/>
                                          </p:val>
                                        </p:tav>
                                        <p:tav tm="100000">
                                          <p:val>
                                            <p:strVal val="#ppt_y"/>
                                          </p:val>
                                        </p:tav>
                                      </p:tavLst>
                                    </p:anim>
                                  </p:childTnLst>
                                </p:cTn>
                              </p:par>
                            </p:childTnLst>
                          </p:cTn>
                        </p:par>
                        <p:par>
                          <p:cTn id="50" fill="hold">
                            <p:stCondLst>
                              <p:cond delay="1000"/>
                            </p:stCondLst>
                            <p:childTnLst>
                              <p:par>
                                <p:cTn id="51" presetID="2" presetClass="entr" presetSubtype="9"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additive="base">
                                        <p:cTn id="53" dur="500" fill="hold"/>
                                        <p:tgtEl>
                                          <p:spTgt spid="36"/>
                                        </p:tgtEl>
                                        <p:attrNameLst>
                                          <p:attrName>ppt_x</p:attrName>
                                        </p:attrNameLst>
                                      </p:cBhvr>
                                      <p:tavLst>
                                        <p:tav tm="0">
                                          <p:val>
                                            <p:strVal val="0-#ppt_w/2"/>
                                          </p:val>
                                        </p:tav>
                                        <p:tav tm="100000">
                                          <p:val>
                                            <p:strVal val="#ppt_x"/>
                                          </p:val>
                                        </p:tav>
                                      </p:tavLst>
                                    </p:anim>
                                    <p:anim calcmode="lin" valueType="num">
                                      <p:cBhvr additive="base">
                                        <p:cTn id="54" dur="500" fill="hold"/>
                                        <p:tgtEl>
                                          <p:spTgt spid="36"/>
                                        </p:tgtEl>
                                        <p:attrNameLst>
                                          <p:attrName>ppt_y</p:attrName>
                                        </p:attrNameLst>
                                      </p:cBhvr>
                                      <p:tavLst>
                                        <p:tav tm="0">
                                          <p:val>
                                            <p:strVal val="0-#ppt_h/2"/>
                                          </p:val>
                                        </p:tav>
                                        <p:tav tm="100000">
                                          <p:val>
                                            <p:strVal val="#ppt_y"/>
                                          </p:val>
                                        </p:tav>
                                      </p:tavLst>
                                    </p:anim>
                                  </p:childTnLst>
                                </p:cTn>
                              </p:par>
                            </p:childTnLst>
                          </p:cTn>
                        </p:par>
                        <p:par>
                          <p:cTn id="55" fill="hold">
                            <p:stCondLst>
                              <p:cond delay="1500"/>
                            </p:stCondLst>
                            <p:childTnLst>
                              <p:par>
                                <p:cTn id="56" presetID="2" presetClass="entr" presetSubtype="3" fill="hold" grpId="0" nodeType="after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500" fill="hold"/>
                                        <p:tgtEl>
                                          <p:spTgt spid="37"/>
                                        </p:tgtEl>
                                        <p:attrNameLst>
                                          <p:attrName>ppt_x</p:attrName>
                                        </p:attrNameLst>
                                      </p:cBhvr>
                                      <p:tavLst>
                                        <p:tav tm="0">
                                          <p:val>
                                            <p:strVal val="1+#ppt_w/2"/>
                                          </p:val>
                                        </p:tav>
                                        <p:tav tm="100000">
                                          <p:val>
                                            <p:strVal val="#ppt_x"/>
                                          </p:val>
                                        </p:tav>
                                      </p:tavLst>
                                    </p:anim>
                                    <p:anim calcmode="lin" valueType="num">
                                      <p:cBhvr additive="base">
                                        <p:cTn id="59"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6" grpId="0"/>
      <p:bldP spid="34" grpId="0"/>
      <p:bldP spid="35" grpId="0"/>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13">
            <a:extLst>
              <a:ext uri="{FF2B5EF4-FFF2-40B4-BE49-F238E27FC236}">
                <a16:creationId xmlns:a16="http://schemas.microsoft.com/office/drawing/2014/main" xmlns="" id="{4A70C31F-14BC-4E9D-B047-9E9AA8F1BA64}"/>
              </a:ext>
            </a:extLst>
          </p:cNvPr>
          <p:cNvSpPr>
            <a:spLocks/>
          </p:cNvSpPr>
          <p:nvPr/>
        </p:nvSpPr>
        <p:spPr bwMode="auto">
          <a:xfrm rot="8950285" flipV="1">
            <a:off x="1197649" y="2714547"/>
            <a:ext cx="2186246" cy="3277426"/>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rig="threePt" dir="t"/>
          </a:scene3d>
          <a:extLst/>
        </p:spPr>
        <p:txBody>
          <a:bodyPr vert="horz" wrap="square" lIns="60960" tIns="30480" rIns="60960" bIns="30480" numCol="1" anchor="t" anchorCtr="0" compatLnSpc="1">
            <a:prstTxWarp prst="textNoShape">
              <a:avLst/>
            </a:prstTxWarp>
          </a:bodyPr>
          <a:lstStyle/>
          <a:p>
            <a:endParaRPr lang="en-US" sz="1200"/>
          </a:p>
        </p:txBody>
      </p:sp>
      <p:grpSp>
        <p:nvGrpSpPr>
          <p:cNvPr id="45" name="Group 44">
            <a:extLst>
              <a:ext uri="{FF2B5EF4-FFF2-40B4-BE49-F238E27FC236}">
                <a16:creationId xmlns:a16="http://schemas.microsoft.com/office/drawing/2014/main" xmlns="" id="{AC3BD627-8DC3-4319-BBE7-62A9DC5A6810}"/>
              </a:ext>
            </a:extLst>
          </p:cNvPr>
          <p:cNvGrpSpPr/>
          <p:nvPr/>
        </p:nvGrpSpPr>
        <p:grpSpPr>
          <a:xfrm>
            <a:off x="908199" y="1430462"/>
            <a:ext cx="3856163" cy="2869150"/>
            <a:chOff x="4733216" y="3486970"/>
            <a:chExt cx="7836692" cy="5830833"/>
          </a:xfrm>
          <a:solidFill>
            <a:schemeClr val="bg1"/>
          </a:solidFill>
        </p:grpSpPr>
        <p:sp>
          <p:nvSpPr>
            <p:cNvPr id="44" name="Freeform: Shape 43">
              <a:extLst>
                <a:ext uri="{FF2B5EF4-FFF2-40B4-BE49-F238E27FC236}">
                  <a16:creationId xmlns:a16="http://schemas.microsoft.com/office/drawing/2014/main" xmlns="" id="{BA4296D1-9136-4EF7-BF73-9C4336E28E0C}"/>
                </a:ext>
              </a:extLst>
            </p:cNvPr>
            <p:cNvSpPr/>
            <p:nvPr/>
          </p:nvSpPr>
          <p:spPr>
            <a:xfrm rot="5400000">
              <a:off x="6801154" y="2120167"/>
              <a:ext cx="4401951" cy="7135557"/>
            </a:xfrm>
            <a:custGeom>
              <a:avLst/>
              <a:gdLst>
                <a:gd name="connsiteX0" fmla="*/ 1574201 w 4401951"/>
                <a:gd name="connsiteY0" fmla="*/ 1307005 h 7135557"/>
                <a:gd name="connsiteX1" fmla="*/ 1595137 w 4401951"/>
                <a:gd name="connsiteY1" fmla="*/ 1308799 h 7135557"/>
                <a:gd name="connsiteX2" fmla="*/ 1596178 w 4401951"/>
                <a:gd name="connsiteY2" fmla="*/ 1307005 h 7135557"/>
                <a:gd name="connsiteX3" fmla="*/ 1292196 w 4401951"/>
                <a:gd name="connsiteY3" fmla="*/ 1246107 h 7135557"/>
                <a:gd name="connsiteX4" fmla="*/ 1354627 w 4401951"/>
                <a:gd name="connsiteY4" fmla="*/ 1145598 h 7135557"/>
                <a:gd name="connsiteX5" fmla="*/ 1392692 w 4401951"/>
                <a:gd name="connsiteY5" fmla="*/ 1097590 h 7135557"/>
                <a:gd name="connsiteX6" fmla="*/ 1392692 w 4401951"/>
                <a:gd name="connsiteY6" fmla="*/ 698917 h 7135557"/>
                <a:gd name="connsiteX7" fmla="*/ 10305 w 4401951"/>
                <a:gd name="connsiteY7" fmla="*/ 1963449 h 7135557"/>
                <a:gd name="connsiteX8" fmla="*/ 243210 w 4401951"/>
                <a:gd name="connsiteY8" fmla="*/ 1270953 h 7135557"/>
                <a:gd name="connsiteX9" fmla="*/ 521312 w 4401951"/>
                <a:gd name="connsiteY9" fmla="*/ 2463671 h 7135557"/>
                <a:gd name="connsiteX10" fmla="*/ 1032923 w 4401951"/>
                <a:gd name="connsiteY10" fmla="*/ 24092 h 7135557"/>
                <a:gd name="connsiteX11" fmla="*/ 1044438 w 4401951"/>
                <a:gd name="connsiteY11" fmla="*/ 0 h 7135557"/>
                <a:gd name="connsiteX12" fmla="*/ 1093672 w 4401951"/>
                <a:gd name="connsiteY12" fmla="*/ 664478 h 7135557"/>
                <a:gd name="connsiteX13" fmla="*/ 1143670 w 4401951"/>
                <a:gd name="connsiteY13" fmla="*/ 593153 h 7135557"/>
                <a:gd name="connsiteX14" fmla="*/ 1389562 w 4401951"/>
                <a:gd name="connsiteY14" fmla="*/ 359293 h 7135557"/>
                <a:gd name="connsiteX15" fmla="*/ 1230812 w 4401951"/>
                <a:gd name="connsiteY15" fmla="*/ 1223676 h 7135557"/>
                <a:gd name="connsiteX16" fmla="*/ 1377075 w 4401951"/>
                <a:gd name="connsiteY16" fmla="*/ 659632 h 7135557"/>
                <a:gd name="connsiteX17" fmla="*/ 1392692 w 4401951"/>
                <a:gd name="connsiteY17" fmla="*/ 617304 h 7135557"/>
                <a:gd name="connsiteX18" fmla="*/ 1392692 w 4401951"/>
                <a:gd name="connsiteY18" fmla="*/ 391528 h 7135557"/>
                <a:gd name="connsiteX19" fmla="*/ 1418889 w 4401951"/>
                <a:gd name="connsiteY19" fmla="*/ 509430 h 7135557"/>
                <a:gd name="connsiteX20" fmla="*/ 1422175 w 4401951"/>
                <a:gd name="connsiteY20" fmla="*/ 537401 h 7135557"/>
                <a:gd name="connsiteX21" fmla="*/ 1422535 w 4401951"/>
                <a:gd name="connsiteY21" fmla="*/ 536423 h 7135557"/>
                <a:gd name="connsiteX22" fmla="*/ 1422245 w 4401951"/>
                <a:gd name="connsiteY22" fmla="*/ 538004 h 7135557"/>
                <a:gd name="connsiteX23" fmla="*/ 1447174 w 4401951"/>
                <a:gd name="connsiteY23" fmla="*/ 750227 h 7135557"/>
                <a:gd name="connsiteX24" fmla="*/ 1448990 w 4401951"/>
                <a:gd name="connsiteY24" fmla="*/ 775589 h 7135557"/>
                <a:gd name="connsiteX25" fmla="*/ 1465396 w 4401951"/>
                <a:gd name="connsiteY25" fmla="*/ 822804 h 7135557"/>
                <a:gd name="connsiteX26" fmla="*/ 1504879 w 4401951"/>
                <a:gd name="connsiteY26" fmla="*/ 989383 h 7135557"/>
                <a:gd name="connsiteX27" fmla="*/ 1525291 w 4401951"/>
                <a:gd name="connsiteY27" fmla="*/ 962032 h 7135557"/>
                <a:gd name="connsiteX28" fmla="*/ 1586713 w 4401951"/>
                <a:gd name="connsiteY28" fmla="*/ 781661 h 7135557"/>
                <a:gd name="connsiteX29" fmla="*/ 1588900 w 4401951"/>
                <a:gd name="connsiteY29" fmla="*/ 742775 h 7135557"/>
                <a:gd name="connsiteX30" fmla="*/ 1547037 w 4401951"/>
                <a:gd name="connsiteY30" fmla="*/ 655005 h 7135557"/>
                <a:gd name="connsiteX31" fmla="*/ 1482690 w 4401951"/>
                <a:gd name="connsiteY31" fmla="*/ 547744 h 7135557"/>
                <a:gd name="connsiteX32" fmla="*/ 1587215 w 4401951"/>
                <a:gd name="connsiteY32" fmla="*/ 625548 h 7135557"/>
                <a:gd name="connsiteX33" fmla="*/ 1582482 w 4401951"/>
                <a:gd name="connsiteY33" fmla="*/ 574855 h 7135557"/>
                <a:gd name="connsiteX34" fmla="*/ 1467846 w 4401951"/>
                <a:gd name="connsiteY34" fmla="*/ 238210 h 7135557"/>
                <a:gd name="connsiteX35" fmla="*/ 1861129 w 4401951"/>
                <a:gd name="connsiteY35" fmla="*/ 883588 h 7135557"/>
                <a:gd name="connsiteX36" fmla="*/ 1867608 w 4401951"/>
                <a:gd name="connsiteY36" fmla="*/ 952388 h 7135557"/>
                <a:gd name="connsiteX37" fmla="*/ 1901281 w 4401951"/>
                <a:gd name="connsiteY37" fmla="*/ 1014707 h 7135557"/>
                <a:gd name="connsiteX38" fmla="*/ 1931966 w 4401951"/>
                <a:gd name="connsiteY38" fmla="*/ 1099383 h 7135557"/>
                <a:gd name="connsiteX39" fmla="*/ 1935528 w 4401951"/>
                <a:gd name="connsiteY39" fmla="*/ 1036077 h 7135557"/>
                <a:gd name="connsiteX40" fmla="*/ 1810993 w 4401951"/>
                <a:gd name="connsiteY40" fmla="*/ 593384 h 7135557"/>
                <a:gd name="connsiteX41" fmla="*/ 2043828 w 4401951"/>
                <a:gd name="connsiteY41" fmla="*/ 843442 h 7135557"/>
                <a:gd name="connsiteX42" fmla="*/ 2112308 w 4401951"/>
                <a:gd name="connsiteY42" fmla="*/ 960153 h 7135557"/>
                <a:gd name="connsiteX43" fmla="*/ 2183813 w 4401951"/>
                <a:gd name="connsiteY43" fmla="*/ 879627 h 7135557"/>
                <a:gd name="connsiteX44" fmla="*/ 2714982 w 4401951"/>
                <a:gd name="connsiteY44" fmla="*/ 21558 h 7135557"/>
                <a:gd name="connsiteX45" fmla="*/ 1715073 w 4401951"/>
                <a:gd name="connsiteY45" fmla="*/ 2645841 h 7135557"/>
                <a:gd name="connsiteX46" fmla="*/ 2784794 w 4401951"/>
                <a:gd name="connsiteY46" fmla="*/ 1156569 h 7135557"/>
                <a:gd name="connsiteX47" fmla="*/ 1969674 w 4401951"/>
                <a:gd name="connsiteY47" fmla="*/ 3737766 h 7135557"/>
                <a:gd name="connsiteX48" fmla="*/ 2540919 w 4401951"/>
                <a:gd name="connsiteY48" fmla="*/ 3073208 h 7135557"/>
                <a:gd name="connsiteX49" fmla="*/ 2241680 w 4401951"/>
                <a:gd name="connsiteY49" fmla="*/ 4524527 h 7135557"/>
                <a:gd name="connsiteX50" fmla="*/ 2635972 w 4401951"/>
                <a:gd name="connsiteY50" fmla="*/ 3936651 h 7135557"/>
                <a:gd name="connsiteX51" fmla="*/ 2980221 w 4401951"/>
                <a:gd name="connsiteY51" fmla="*/ 4653430 h 7135557"/>
                <a:gd name="connsiteX52" fmla="*/ 2724238 w 4401951"/>
                <a:gd name="connsiteY52" fmla="*/ 5226768 h 7135557"/>
                <a:gd name="connsiteX53" fmla="*/ 3269110 w 4401951"/>
                <a:gd name="connsiteY53" fmla="*/ 4904889 h 7135557"/>
                <a:gd name="connsiteX54" fmla="*/ 4062237 w 4401951"/>
                <a:gd name="connsiteY54" fmla="*/ 6863126 h 7135557"/>
                <a:gd name="connsiteX55" fmla="*/ 1163872 w 4401951"/>
                <a:gd name="connsiteY55" fmla="*/ 2381077 h 7135557"/>
                <a:gd name="connsiteX56" fmla="*/ 1171818 w 4401951"/>
                <a:gd name="connsiteY56" fmla="*/ 2187765 h 7135557"/>
                <a:gd name="connsiteX57" fmla="*/ 1165562 w 4401951"/>
                <a:gd name="connsiteY57" fmla="*/ 2187901 h 7135557"/>
                <a:gd name="connsiteX58" fmla="*/ 1159676 w 4401951"/>
                <a:gd name="connsiteY58" fmla="*/ 2158334 h 7135557"/>
                <a:gd name="connsiteX59" fmla="*/ 1140976 w 4401951"/>
                <a:gd name="connsiteY59" fmla="*/ 2015351 h 7135557"/>
                <a:gd name="connsiteX60" fmla="*/ 1134897 w 4401951"/>
                <a:gd name="connsiteY60" fmla="*/ 1881299 h 7135557"/>
                <a:gd name="connsiteX61" fmla="*/ 1113671 w 4401951"/>
                <a:gd name="connsiteY61" fmla="*/ 2032179 h 7135557"/>
                <a:gd name="connsiteX62" fmla="*/ 4401951 w 4401951"/>
                <a:gd name="connsiteY62" fmla="*/ 7116709 h 7135557"/>
                <a:gd name="connsiteX63" fmla="*/ 820316 w 4401951"/>
                <a:gd name="connsiteY63" fmla="*/ 6024940 h 7135557"/>
                <a:gd name="connsiteX64" fmla="*/ 1563906 w 4401951"/>
                <a:gd name="connsiteY64" fmla="*/ 6099531 h 7135557"/>
                <a:gd name="connsiteX65" fmla="*/ 162104 w 4401951"/>
                <a:gd name="connsiteY65" fmla="*/ 4265506 h 7135557"/>
                <a:gd name="connsiteX66" fmla="*/ 884894 w 4401951"/>
                <a:gd name="connsiteY66" fmla="*/ 4858595 h 7135557"/>
                <a:gd name="connsiteX67" fmla="*/ 59825 w 4401951"/>
                <a:gd name="connsiteY67" fmla="*/ 3067213 h 7135557"/>
                <a:gd name="connsiteX68" fmla="*/ 601746 w 4401951"/>
                <a:gd name="connsiteY68" fmla="*/ 3720191 h 7135557"/>
                <a:gd name="connsiteX69" fmla="*/ 10305 w 4401951"/>
                <a:gd name="connsiteY69" fmla="*/ 1963449 h 7135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401951" h="7135557">
                  <a:moveTo>
                    <a:pt x="1574201" y="1307005"/>
                  </a:moveTo>
                  <a:lnTo>
                    <a:pt x="1595137" y="1308799"/>
                  </a:lnTo>
                  <a:lnTo>
                    <a:pt x="1596178" y="1307005"/>
                  </a:lnTo>
                  <a:close/>
                  <a:moveTo>
                    <a:pt x="1292196" y="1246107"/>
                  </a:moveTo>
                  <a:lnTo>
                    <a:pt x="1354627" y="1145598"/>
                  </a:lnTo>
                  <a:lnTo>
                    <a:pt x="1392692" y="1097590"/>
                  </a:lnTo>
                  <a:lnTo>
                    <a:pt x="1392692" y="698917"/>
                  </a:lnTo>
                  <a:close/>
                  <a:moveTo>
                    <a:pt x="10305" y="1963449"/>
                  </a:moveTo>
                  <a:cubicBezTo>
                    <a:pt x="35305" y="1737141"/>
                    <a:pt x="107341" y="1504847"/>
                    <a:pt x="243210" y="1270953"/>
                  </a:cubicBezTo>
                  <a:cubicBezTo>
                    <a:pt x="169779" y="1766302"/>
                    <a:pt x="247539" y="2226400"/>
                    <a:pt x="521312" y="2463671"/>
                  </a:cubicBezTo>
                  <a:cubicBezTo>
                    <a:pt x="290444" y="1194996"/>
                    <a:pt x="254291" y="837377"/>
                    <a:pt x="1032923" y="24092"/>
                  </a:cubicBezTo>
                  <a:cubicBezTo>
                    <a:pt x="1038793" y="11284"/>
                    <a:pt x="1042539" y="3412"/>
                    <a:pt x="1044438" y="0"/>
                  </a:cubicBezTo>
                  <a:lnTo>
                    <a:pt x="1093672" y="664478"/>
                  </a:lnTo>
                  <a:lnTo>
                    <a:pt x="1143670" y="593153"/>
                  </a:lnTo>
                  <a:cubicBezTo>
                    <a:pt x="1210644" y="509720"/>
                    <a:pt x="1291811" y="431141"/>
                    <a:pt x="1389562" y="359293"/>
                  </a:cubicBezTo>
                  <a:cubicBezTo>
                    <a:pt x="1199332" y="664152"/>
                    <a:pt x="1118671" y="989135"/>
                    <a:pt x="1230812" y="1223676"/>
                  </a:cubicBezTo>
                  <a:cubicBezTo>
                    <a:pt x="1283709" y="998470"/>
                    <a:pt x="1328298" y="814214"/>
                    <a:pt x="1377075" y="659632"/>
                  </a:cubicBezTo>
                  <a:lnTo>
                    <a:pt x="1392692" y="617304"/>
                  </a:lnTo>
                  <a:lnTo>
                    <a:pt x="1392692" y="391528"/>
                  </a:lnTo>
                  <a:lnTo>
                    <a:pt x="1418889" y="509430"/>
                  </a:lnTo>
                  <a:lnTo>
                    <a:pt x="1422175" y="537401"/>
                  </a:lnTo>
                  <a:lnTo>
                    <a:pt x="1422535" y="536423"/>
                  </a:lnTo>
                  <a:cubicBezTo>
                    <a:pt x="1422439" y="536949"/>
                    <a:pt x="1422342" y="537477"/>
                    <a:pt x="1422245" y="538004"/>
                  </a:cubicBezTo>
                  <a:lnTo>
                    <a:pt x="1447174" y="750227"/>
                  </a:lnTo>
                  <a:lnTo>
                    <a:pt x="1448990" y="775589"/>
                  </a:lnTo>
                  <a:lnTo>
                    <a:pt x="1465396" y="822804"/>
                  </a:lnTo>
                  <a:lnTo>
                    <a:pt x="1504879" y="989383"/>
                  </a:lnTo>
                  <a:lnTo>
                    <a:pt x="1525291" y="962032"/>
                  </a:lnTo>
                  <a:cubicBezTo>
                    <a:pt x="1557458" y="907490"/>
                    <a:pt x="1577556" y="846778"/>
                    <a:pt x="1586713" y="781661"/>
                  </a:cubicBezTo>
                  <a:cubicBezTo>
                    <a:pt x="1587442" y="768698"/>
                    <a:pt x="1588171" y="755737"/>
                    <a:pt x="1588900" y="742775"/>
                  </a:cubicBezTo>
                  <a:lnTo>
                    <a:pt x="1547037" y="655005"/>
                  </a:lnTo>
                  <a:cubicBezTo>
                    <a:pt x="1527714" y="619152"/>
                    <a:pt x="1506210" y="583330"/>
                    <a:pt x="1482690" y="547744"/>
                  </a:cubicBezTo>
                  <a:lnTo>
                    <a:pt x="1587215" y="625548"/>
                  </a:lnTo>
                  <a:lnTo>
                    <a:pt x="1582482" y="574855"/>
                  </a:lnTo>
                  <a:cubicBezTo>
                    <a:pt x="1565083" y="466606"/>
                    <a:pt x="1525602" y="352408"/>
                    <a:pt x="1467846" y="238210"/>
                  </a:cubicBezTo>
                  <a:cubicBezTo>
                    <a:pt x="1710374" y="439406"/>
                    <a:pt x="1825116" y="661256"/>
                    <a:pt x="1861129" y="883588"/>
                  </a:cubicBezTo>
                  <a:lnTo>
                    <a:pt x="1867608" y="952388"/>
                  </a:lnTo>
                  <a:lnTo>
                    <a:pt x="1901281" y="1014707"/>
                  </a:lnTo>
                  <a:lnTo>
                    <a:pt x="1931966" y="1099383"/>
                  </a:lnTo>
                  <a:lnTo>
                    <a:pt x="1935528" y="1036077"/>
                  </a:lnTo>
                  <a:cubicBezTo>
                    <a:pt x="1932520" y="897911"/>
                    <a:pt x="1887999" y="745647"/>
                    <a:pt x="1810993" y="593384"/>
                  </a:cubicBezTo>
                  <a:cubicBezTo>
                    <a:pt x="1908003" y="673863"/>
                    <a:pt x="1984569" y="757646"/>
                    <a:pt x="2043828" y="843442"/>
                  </a:cubicBezTo>
                  <a:lnTo>
                    <a:pt x="2112308" y="960153"/>
                  </a:lnTo>
                  <a:lnTo>
                    <a:pt x="2183813" y="879627"/>
                  </a:lnTo>
                  <a:cubicBezTo>
                    <a:pt x="2322640" y="717571"/>
                    <a:pt x="2486557" y="489948"/>
                    <a:pt x="2714982" y="21558"/>
                  </a:cubicBezTo>
                  <a:cubicBezTo>
                    <a:pt x="3240019" y="1209833"/>
                    <a:pt x="1631771" y="1832795"/>
                    <a:pt x="1715073" y="2645841"/>
                  </a:cubicBezTo>
                  <a:cubicBezTo>
                    <a:pt x="2045535" y="2037427"/>
                    <a:pt x="2319419" y="1566185"/>
                    <a:pt x="2784794" y="1156569"/>
                  </a:cubicBezTo>
                  <a:cubicBezTo>
                    <a:pt x="3117678" y="2938725"/>
                    <a:pt x="2267144" y="2835936"/>
                    <a:pt x="1969674" y="3737766"/>
                  </a:cubicBezTo>
                  <a:cubicBezTo>
                    <a:pt x="2204132" y="3553211"/>
                    <a:pt x="2311509" y="3203451"/>
                    <a:pt x="2540919" y="3073208"/>
                  </a:cubicBezTo>
                  <a:cubicBezTo>
                    <a:pt x="2781764" y="3802291"/>
                    <a:pt x="2294248" y="3762456"/>
                    <a:pt x="2241680" y="4524527"/>
                  </a:cubicBezTo>
                  <a:lnTo>
                    <a:pt x="2635972" y="3936651"/>
                  </a:lnTo>
                  <a:cubicBezTo>
                    <a:pt x="2747761" y="4010954"/>
                    <a:pt x="2965511" y="4438411"/>
                    <a:pt x="2980221" y="4653430"/>
                  </a:cubicBezTo>
                  <a:cubicBezTo>
                    <a:pt x="2994932" y="4868450"/>
                    <a:pt x="2868201" y="4856669"/>
                    <a:pt x="2724238" y="5226768"/>
                  </a:cubicBezTo>
                  <a:cubicBezTo>
                    <a:pt x="2879924" y="5084195"/>
                    <a:pt x="3180097" y="4801659"/>
                    <a:pt x="3269110" y="4904889"/>
                  </a:cubicBezTo>
                  <a:cubicBezTo>
                    <a:pt x="3572739" y="5194238"/>
                    <a:pt x="3288409" y="5620681"/>
                    <a:pt x="4062237" y="6863126"/>
                  </a:cubicBezTo>
                  <a:cubicBezTo>
                    <a:pt x="2180073" y="6016731"/>
                    <a:pt x="1166812" y="4088916"/>
                    <a:pt x="1163872" y="2381077"/>
                  </a:cubicBezTo>
                  <a:lnTo>
                    <a:pt x="1171818" y="2187765"/>
                  </a:lnTo>
                  <a:lnTo>
                    <a:pt x="1165562" y="2187901"/>
                  </a:lnTo>
                  <a:lnTo>
                    <a:pt x="1159676" y="2158334"/>
                  </a:lnTo>
                  <a:cubicBezTo>
                    <a:pt x="1151650" y="2111164"/>
                    <a:pt x="1145304" y="2063446"/>
                    <a:pt x="1140976" y="2015351"/>
                  </a:cubicBezTo>
                  <a:lnTo>
                    <a:pt x="1134897" y="1881299"/>
                  </a:lnTo>
                  <a:lnTo>
                    <a:pt x="1113671" y="2032179"/>
                  </a:lnTo>
                  <a:cubicBezTo>
                    <a:pt x="927929" y="3958603"/>
                    <a:pt x="2274745" y="6444895"/>
                    <a:pt x="4401951" y="7116709"/>
                  </a:cubicBezTo>
                  <a:cubicBezTo>
                    <a:pt x="2031981" y="7255286"/>
                    <a:pt x="1150032" y="6603410"/>
                    <a:pt x="820316" y="6024940"/>
                  </a:cubicBezTo>
                  <a:cubicBezTo>
                    <a:pt x="1359331" y="6159038"/>
                    <a:pt x="1370002" y="6176835"/>
                    <a:pt x="1563906" y="6099531"/>
                  </a:cubicBezTo>
                  <a:cubicBezTo>
                    <a:pt x="517037" y="5889014"/>
                    <a:pt x="393579" y="5232930"/>
                    <a:pt x="162104" y="4265506"/>
                  </a:cubicBezTo>
                  <a:cubicBezTo>
                    <a:pt x="342018" y="4353444"/>
                    <a:pt x="494429" y="4855174"/>
                    <a:pt x="884894" y="4858595"/>
                  </a:cubicBezTo>
                  <a:cubicBezTo>
                    <a:pt x="498053" y="4364291"/>
                    <a:pt x="-195081" y="3923696"/>
                    <a:pt x="59825" y="3067213"/>
                  </a:cubicBezTo>
                  <a:cubicBezTo>
                    <a:pt x="327943" y="3660046"/>
                    <a:pt x="203678" y="3405627"/>
                    <a:pt x="601746" y="3720191"/>
                  </a:cubicBezTo>
                  <a:cubicBezTo>
                    <a:pt x="283632" y="3267428"/>
                    <a:pt x="-64693" y="2642375"/>
                    <a:pt x="10305" y="196344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13F2C3F8-1CA0-4C5C-886C-E20CDA99E954}"/>
                </a:ext>
              </a:extLst>
            </p:cNvPr>
            <p:cNvSpPr/>
            <p:nvPr/>
          </p:nvSpPr>
          <p:spPr>
            <a:xfrm rot="1520710">
              <a:off x="4733216" y="7292574"/>
              <a:ext cx="678947" cy="2025229"/>
            </a:xfrm>
            <a:custGeom>
              <a:avLst/>
              <a:gdLst>
                <a:gd name="connsiteX0" fmla="*/ 541078 w 678947"/>
                <a:gd name="connsiteY0" fmla="*/ 692150 h 1803619"/>
                <a:gd name="connsiteX1" fmla="*/ 675744 w 678947"/>
                <a:gd name="connsiteY1" fmla="*/ 1076908 h 1803619"/>
                <a:gd name="connsiteX2" fmla="*/ 678947 w 678947"/>
                <a:gd name="connsiteY2" fmla="*/ 1076908 h 1803619"/>
                <a:gd name="connsiteX3" fmla="*/ 677934 w 678947"/>
                <a:gd name="connsiteY3" fmla="*/ 1079426 h 1803619"/>
                <a:gd name="connsiteX4" fmla="*/ 678947 w 678947"/>
                <a:gd name="connsiteY4" fmla="*/ 1080591 h 1803619"/>
                <a:gd name="connsiteX5" fmla="*/ 677465 w 678947"/>
                <a:gd name="connsiteY5" fmla="*/ 1080591 h 1803619"/>
                <a:gd name="connsiteX6" fmla="*/ 380803 w 678947"/>
                <a:gd name="connsiteY6" fmla="*/ 1798594 h 1803619"/>
                <a:gd name="connsiteX7" fmla="*/ 370346 w 678947"/>
                <a:gd name="connsiteY7" fmla="*/ 1206657 h 1803619"/>
                <a:gd name="connsiteX8" fmla="*/ 430248 w 678947"/>
                <a:gd name="connsiteY8" fmla="*/ 1124930 h 1803619"/>
                <a:gd name="connsiteX9" fmla="*/ 339473 w 678947"/>
                <a:gd name="connsiteY9" fmla="*/ 1037677 h 1803619"/>
                <a:gd name="connsiteX10" fmla="*/ 248698 w 678947"/>
                <a:gd name="connsiteY10" fmla="*/ 1124930 h 1803619"/>
                <a:gd name="connsiteX11" fmla="*/ 308601 w 678947"/>
                <a:gd name="connsiteY11" fmla="*/ 1206658 h 1803619"/>
                <a:gd name="connsiteX12" fmla="*/ 298145 w 678947"/>
                <a:gd name="connsiteY12" fmla="*/ 1803619 h 1803619"/>
                <a:gd name="connsiteX13" fmla="*/ 1482 w 678947"/>
                <a:gd name="connsiteY13" fmla="*/ 1080591 h 1803619"/>
                <a:gd name="connsiteX14" fmla="*/ 1 w 678947"/>
                <a:gd name="connsiteY14" fmla="*/ 1080591 h 1803619"/>
                <a:gd name="connsiteX15" fmla="*/ 977 w 678947"/>
                <a:gd name="connsiteY15" fmla="*/ 1079335 h 1803619"/>
                <a:gd name="connsiteX16" fmla="*/ 0 w 678947"/>
                <a:gd name="connsiteY16" fmla="*/ 1076908 h 1803619"/>
                <a:gd name="connsiteX17" fmla="*/ 2865 w 678947"/>
                <a:gd name="connsiteY17" fmla="*/ 1076908 h 1803619"/>
                <a:gd name="connsiteX18" fmla="*/ 128363 w 678947"/>
                <a:gd name="connsiteY18" fmla="*/ 696719 h 1803619"/>
                <a:gd name="connsiteX19" fmla="*/ 162613 w 678947"/>
                <a:gd name="connsiteY19" fmla="*/ 573663 h 1803619"/>
                <a:gd name="connsiteX20" fmla="*/ 516334 w 678947"/>
                <a:gd name="connsiteY20" fmla="*/ 573663 h 1803619"/>
                <a:gd name="connsiteX21" fmla="*/ 561325 w 678947"/>
                <a:gd name="connsiteY21" fmla="*/ 618654 h 1803619"/>
                <a:gd name="connsiteX22" fmla="*/ 516334 w 678947"/>
                <a:gd name="connsiteY22" fmla="*/ 663645 h 1803619"/>
                <a:gd name="connsiteX23" fmla="*/ 162613 w 678947"/>
                <a:gd name="connsiteY23" fmla="*/ 663645 h 1803619"/>
                <a:gd name="connsiteX24" fmla="*/ 117622 w 678947"/>
                <a:gd name="connsiteY24" fmla="*/ 618654 h 1803619"/>
                <a:gd name="connsiteX25" fmla="*/ 162613 w 678947"/>
                <a:gd name="connsiteY25" fmla="*/ 573663 h 1803619"/>
                <a:gd name="connsiteX26" fmla="*/ 346730 w 678947"/>
                <a:gd name="connsiteY26" fmla="*/ 0 h 1803619"/>
                <a:gd name="connsiteX27" fmla="*/ 477359 w 678947"/>
                <a:gd name="connsiteY27" fmla="*/ 58057 h 1803619"/>
                <a:gd name="connsiteX28" fmla="*/ 535416 w 678947"/>
                <a:gd name="connsiteY28" fmla="*/ 508918 h 1803619"/>
                <a:gd name="connsiteX29" fmla="*/ 143530 w 678947"/>
                <a:gd name="connsiteY29" fmla="*/ 508918 h 1803619"/>
                <a:gd name="connsiteX0" fmla="*/ 541078 w 678947"/>
                <a:gd name="connsiteY0" fmla="*/ 913760 h 2025229"/>
                <a:gd name="connsiteX1" fmla="*/ 675744 w 678947"/>
                <a:gd name="connsiteY1" fmla="*/ 1298518 h 2025229"/>
                <a:gd name="connsiteX2" fmla="*/ 678947 w 678947"/>
                <a:gd name="connsiteY2" fmla="*/ 1298518 h 2025229"/>
                <a:gd name="connsiteX3" fmla="*/ 677934 w 678947"/>
                <a:gd name="connsiteY3" fmla="*/ 1301036 h 2025229"/>
                <a:gd name="connsiteX4" fmla="*/ 678947 w 678947"/>
                <a:gd name="connsiteY4" fmla="*/ 1302201 h 2025229"/>
                <a:gd name="connsiteX5" fmla="*/ 677465 w 678947"/>
                <a:gd name="connsiteY5" fmla="*/ 1302201 h 2025229"/>
                <a:gd name="connsiteX6" fmla="*/ 380803 w 678947"/>
                <a:gd name="connsiteY6" fmla="*/ 2020204 h 2025229"/>
                <a:gd name="connsiteX7" fmla="*/ 370346 w 678947"/>
                <a:gd name="connsiteY7" fmla="*/ 1428267 h 2025229"/>
                <a:gd name="connsiteX8" fmla="*/ 430248 w 678947"/>
                <a:gd name="connsiteY8" fmla="*/ 1346540 h 2025229"/>
                <a:gd name="connsiteX9" fmla="*/ 339473 w 678947"/>
                <a:gd name="connsiteY9" fmla="*/ 1259287 h 2025229"/>
                <a:gd name="connsiteX10" fmla="*/ 248698 w 678947"/>
                <a:gd name="connsiteY10" fmla="*/ 1346540 h 2025229"/>
                <a:gd name="connsiteX11" fmla="*/ 308601 w 678947"/>
                <a:gd name="connsiteY11" fmla="*/ 1428268 h 2025229"/>
                <a:gd name="connsiteX12" fmla="*/ 298145 w 678947"/>
                <a:gd name="connsiteY12" fmla="*/ 2025229 h 2025229"/>
                <a:gd name="connsiteX13" fmla="*/ 1482 w 678947"/>
                <a:gd name="connsiteY13" fmla="*/ 1302201 h 2025229"/>
                <a:gd name="connsiteX14" fmla="*/ 1 w 678947"/>
                <a:gd name="connsiteY14" fmla="*/ 1302201 h 2025229"/>
                <a:gd name="connsiteX15" fmla="*/ 977 w 678947"/>
                <a:gd name="connsiteY15" fmla="*/ 1300945 h 2025229"/>
                <a:gd name="connsiteX16" fmla="*/ 0 w 678947"/>
                <a:gd name="connsiteY16" fmla="*/ 1298518 h 2025229"/>
                <a:gd name="connsiteX17" fmla="*/ 2865 w 678947"/>
                <a:gd name="connsiteY17" fmla="*/ 1298518 h 2025229"/>
                <a:gd name="connsiteX18" fmla="*/ 128363 w 678947"/>
                <a:gd name="connsiteY18" fmla="*/ 918329 h 2025229"/>
                <a:gd name="connsiteX19" fmla="*/ 541078 w 678947"/>
                <a:gd name="connsiteY19" fmla="*/ 913760 h 2025229"/>
                <a:gd name="connsiteX20" fmla="*/ 162613 w 678947"/>
                <a:gd name="connsiteY20" fmla="*/ 795273 h 2025229"/>
                <a:gd name="connsiteX21" fmla="*/ 516334 w 678947"/>
                <a:gd name="connsiteY21" fmla="*/ 795273 h 2025229"/>
                <a:gd name="connsiteX22" fmla="*/ 561325 w 678947"/>
                <a:gd name="connsiteY22" fmla="*/ 840264 h 2025229"/>
                <a:gd name="connsiteX23" fmla="*/ 516334 w 678947"/>
                <a:gd name="connsiteY23" fmla="*/ 885255 h 2025229"/>
                <a:gd name="connsiteX24" fmla="*/ 162613 w 678947"/>
                <a:gd name="connsiteY24" fmla="*/ 885255 h 2025229"/>
                <a:gd name="connsiteX25" fmla="*/ 117622 w 678947"/>
                <a:gd name="connsiteY25" fmla="*/ 840264 h 2025229"/>
                <a:gd name="connsiteX26" fmla="*/ 162613 w 678947"/>
                <a:gd name="connsiteY26" fmla="*/ 795273 h 2025229"/>
                <a:gd name="connsiteX27" fmla="*/ 306002 w 678947"/>
                <a:gd name="connsiteY27" fmla="*/ 0 h 2025229"/>
                <a:gd name="connsiteX28" fmla="*/ 477359 w 678947"/>
                <a:gd name="connsiteY28" fmla="*/ 279667 h 2025229"/>
                <a:gd name="connsiteX29" fmla="*/ 535416 w 678947"/>
                <a:gd name="connsiteY29" fmla="*/ 730528 h 2025229"/>
                <a:gd name="connsiteX30" fmla="*/ 143530 w 678947"/>
                <a:gd name="connsiteY30" fmla="*/ 730528 h 2025229"/>
                <a:gd name="connsiteX31" fmla="*/ 306002 w 678947"/>
                <a:gd name="connsiteY31" fmla="*/ 0 h 2025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78947" h="2025229">
                  <a:moveTo>
                    <a:pt x="541078" y="913760"/>
                  </a:moveTo>
                  <a:cubicBezTo>
                    <a:pt x="517510" y="1040676"/>
                    <a:pt x="540707" y="1154107"/>
                    <a:pt x="675744" y="1298518"/>
                  </a:cubicBezTo>
                  <a:lnTo>
                    <a:pt x="678947" y="1298518"/>
                  </a:lnTo>
                  <a:lnTo>
                    <a:pt x="677934" y="1301036"/>
                  </a:lnTo>
                  <a:lnTo>
                    <a:pt x="678947" y="1302201"/>
                  </a:lnTo>
                  <a:lnTo>
                    <a:pt x="677465" y="1302201"/>
                  </a:lnTo>
                  <a:lnTo>
                    <a:pt x="380803" y="2020204"/>
                  </a:lnTo>
                  <a:lnTo>
                    <a:pt x="370346" y="1428267"/>
                  </a:lnTo>
                  <a:cubicBezTo>
                    <a:pt x="405337" y="1416402"/>
                    <a:pt x="430248" y="1384267"/>
                    <a:pt x="430248" y="1346540"/>
                  </a:cubicBezTo>
                  <a:cubicBezTo>
                    <a:pt x="430248" y="1298351"/>
                    <a:pt x="389607" y="1259287"/>
                    <a:pt x="339473" y="1259287"/>
                  </a:cubicBezTo>
                  <a:cubicBezTo>
                    <a:pt x="289339" y="1259287"/>
                    <a:pt x="248698" y="1298351"/>
                    <a:pt x="248698" y="1346540"/>
                  </a:cubicBezTo>
                  <a:cubicBezTo>
                    <a:pt x="248698" y="1384267"/>
                    <a:pt x="273609" y="1416402"/>
                    <a:pt x="308601" y="1428268"/>
                  </a:cubicBezTo>
                  <a:cubicBezTo>
                    <a:pt x="308601" y="1640657"/>
                    <a:pt x="298145" y="1812840"/>
                    <a:pt x="298145" y="2025229"/>
                  </a:cubicBezTo>
                  <a:cubicBezTo>
                    <a:pt x="195772" y="1770818"/>
                    <a:pt x="103855" y="1556612"/>
                    <a:pt x="1482" y="1302201"/>
                  </a:cubicBezTo>
                  <a:lnTo>
                    <a:pt x="1" y="1302201"/>
                  </a:lnTo>
                  <a:cubicBezTo>
                    <a:pt x="335" y="1301788"/>
                    <a:pt x="668" y="1301375"/>
                    <a:pt x="977" y="1300945"/>
                  </a:cubicBezTo>
                  <a:lnTo>
                    <a:pt x="0" y="1298518"/>
                  </a:lnTo>
                  <a:lnTo>
                    <a:pt x="2865" y="1298518"/>
                  </a:lnTo>
                  <a:cubicBezTo>
                    <a:pt x="133453" y="1136606"/>
                    <a:pt x="156667" y="1063482"/>
                    <a:pt x="128363" y="918329"/>
                  </a:cubicBezTo>
                  <a:lnTo>
                    <a:pt x="541078" y="913760"/>
                  </a:lnTo>
                  <a:close/>
                  <a:moveTo>
                    <a:pt x="162613" y="795273"/>
                  </a:moveTo>
                  <a:lnTo>
                    <a:pt x="516334" y="795273"/>
                  </a:lnTo>
                  <a:cubicBezTo>
                    <a:pt x="541182" y="795273"/>
                    <a:pt x="561325" y="815416"/>
                    <a:pt x="561325" y="840264"/>
                  </a:cubicBezTo>
                  <a:cubicBezTo>
                    <a:pt x="561325" y="865112"/>
                    <a:pt x="541182" y="885255"/>
                    <a:pt x="516334" y="885255"/>
                  </a:cubicBezTo>
                  <a:lnTo>
                    <a:pt x="162613" y="885255"/>
                  </a:lnTo>
                  <a:cubicBezTo>
                    <a:pt x="137765" y="885255"/>
                    <a:pt x="117622" y="865112"/>
                    <a:pt x="117622" y="840264"/>
                  </a:cubicBezTo>
                  <a:cubicBezTo>
                    <a:pt x="117622" y="815416"/>
                    <a:pt x="137765" y="795273"/>
                    <a:pt x="162613" y="795273"/>
                  </a:cubicBezTo>
                  <a:close/>
                  <a:moveTo>
                    <a:pt x="306002" y="0"/>
                  </a:moveTo>
                  <a:lnTo>
                    <a:pt x="477359" y="279667"/>
                  </a:lnTo>
                  <a:lnTo>
                    <a:pt x="535416" y="730528"/>
                  </a:lnTo>
                  <a:lnTo>
                    <a:pt x="143530" y="730528"/>
                  </a:lnTo>
                  <a:cubicBezTo>
                    <a:pt x="211263" y="560889"/>
                    <a:pt x="238269" y="169639"/>
                    <a:pt x="30600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8" name="Group 47">
            <a:extLst>
              <a:ext uri="{FF2B5EF4-FFF2-40B4-BE49-F238E27FC236}">
                <a16:creationId xmlns:a16="http://schemas.microsoft.com/office/drawing/2014/main" xmlns="" id="{8E26355E-A180-4415-A282-BDD201486BDB}"/>
              </a:ext>
            </a:extLst>
          </p:cNvPr>
          <p:cNvGrpSpPr/>
          <p:nvPr/>
        </p:nvGrpSpPr>
        <p:grpSpPr>
          <a:xfrm rot="74106" flipH="1">
            <a:off x="5811718" y="1178519"/>
            <a:ext cx="372960" cy="446076"/>
            <a:chOff x="5704433" y="717502"/>
            <a:chExt cx="7365528" cy="8809481"/>
          </a:xfrm>
          <a:solidFill>
            <a:schemeClr val="bg1"/>
          </a:solidFill>
        </p:grpSpPr>
        <p:sp>
          <p:nvSpPr>
            <p:cNvPr id="137" name="Freeform: Shape 136">
              <a:extLst>
                <a:ext uri="{FF2B5EF4-FFF2-40B4-BE49-F238E27FC236}">
                  <a16:creationId xmlns:a16="http://schemas.microsoft.com/office/drawing/2014/main" xmlns="" id="{F267687D-5D54-4D4D-9555-A9B34255F78C}"/>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8" name="Freeform: Shape 137">
              <a:extLst>
                <a:ext uri="{FF2B5EF4-FFF2-40B4-BE49-F238E27FC236}">
                  <a16:creationId xmlns:a16="http://schemas.microsoft.com/office/drawing/2014/main" xmlns="" id="{0B2E5AC4-C413-444C-BA68-C51DABC0ACA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9" name="Freeform: Shape 138">
              <a:extLst>
                <a:ext uri="{FF2B5EF4-FFF2-40B4-BE49-F238E27FC236}">
                  <a16:creationId xmlns:a16="http://schemas.microsoft.com/office/drawing/2014/main" xmlns="" id="{A9474942-B1EF-4076-990B-5BD620548910}"/>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0" name="Freeform: Shape 139">
              <a:extLst>
                <a:ext uri="{FF2B5EF4-FFF2-40B4-BE49-F238E27FC236}">
                  <a16:creationId xmlns:a16="http://schemas.microsoft.com/office/drawing/2014/main" xmlns="" id="{C718B5A3-0933-474D-846F-370E91AC154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1" name="Freeform: Shape 140">
              <a:extLst>
                <a:ext uri="{FF2B5EF4-FFF2-40B4-BE49-F238E27FC236}">
                  <a16:creationId xmlns:a16="http://schemas.microsoft.com/office/drawing/2014/main" xmlns="" id="{93AC4238-AFD2-4112-95D6-82ED82DE4A80}"/>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2" name="Freeform: Shape 141">
              <a:extLst>
                <a:ext uri="{FF2B5EF4-FFF2-40B4-BE49-F238E27FC236}">
                  <a16:creationId xmlns:a16="http://schemas.microsoft.com/office/drawing/2014/main" xmlns="" id="{522E02E8-24E8-4F6B-9CB6-833954E7860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3" name="Freeform: Shape 142">
              <a:extLst>
                <a:ext uri="{FF2B5EF4-FFF2-40B4-BE49-F238E27FC236}">
                  <a16:creationId xmlns:a16="http://schemas.microsoft.com/office/drawing/2014/main" xmlns="" id="{40128B42-AD27-4640-BC60-7FF4BD276DAE}"/>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49" name="Group 48">
            <a:extLst>
              <a:ext uri="{FF2B5EF4-FFF2-40B4-BE49-F238E27FC236}">
                <a16:creationId xmlns:a16="http://schemas.microsoft.com/office/drawing/2014/main" xmlns="" id="{190AB368-743C-4488-8EBA-F26521343263}"/>
              </a:ext>
            </a:extLst>
          </p:cNvPr>
          <p:cNvGrpSpPr/>
          <p:nvPr/>
        </p:nvGrpSpPr>
        <p:grpSpPr>
          <a:xfrm rot="74106" flipH="1">
            <a:off x="7703270" y="141154"/>
            <a:ext cx="686235" cy="777691"/>
            <a:chOff x="5365048" y="479821"/>
            <a:chExt cx="8036930" cy="9108010"/>
          </a:xfrm>
          <a:solidFill>
            <a:schemeClr val="bg1"/>
          </a:solidFill>
        </p:grpSpPr>
        <p:sp>
          <p:nvSpPr>
            <p:cNvPr id="130" name="Freeform: Shape 129">
              <a:extLst>
                <a:ext uri="{FF2B5EF4-FFF2-40B4-BE49-F238E27FC236}">
                  <a16:creationId xmlns:a16="http://schemas.microsoft.com/office/drawing/2014/main" xmlns="" id="{6395662B-F167-44D5-814A-D7929D40CF63}"/>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1" name="Freeform: Shape 130">
              <a:extLst>
                <a:ext uri="{FF2B5EF4-FFF2-40B4-BE49-F238E27FC236}">
                  <a16:creationId xmlns:a16="http://schemas.microsoft.com/office/drawing/2014/main" xmlns="" id="{586E9982-E4F6-49E6-9DFA-EAB7CB88D798}"/>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2" name="Freeform: Shape 131">
              <a:extLst>
                <a:ext uri="{FF2B5EF4-FFF2-40B4-BE49-F238E27FC236}">
                  <a16:creationId xmlns:a16="http://schemas.microsoft.com/office/drawing/2014/main" xmlns="" id="{8C88E72B-606C-455F-9F21-F74A1881DA1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3" name="Freeform: Shape 132">
              <a:extLst>
                <a:ext uri="{FF2B5EF4-FFF2-40B4-BE49-F238E27FC236}">
                  <a16:creationId xmlns:a16="http://schemas.microsoft.com/office/drawing/2014/main" xmlns="" id="{281EF72A-930C-4BFD-A59C-8172CBE4C75B}"/>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4" name="Freeform: Shape 133">
              <a:extLst>
                <a:ext uri="{FF2B5EF4-FFF2-40B4-BE49-F238E27FC236}">
                  <a16:creationId xmlns:a16="http://schemas.microsoft.com/office/drawing/2014/main" xmlns="" id="{C5150E5E-2835-46B3-AD5F-1CD59C385250}"/>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5" name="Freeform: Shape 134">
              <a:extLst>
                <a:ext uri="{FF2B5EF4-FFF2-40B4-BE49-F238E27FC236}">
                  <a16:creationId xmlns:a16="http://schemas.microsoft.com/office/drawing/2014/main" xmlns="" id="{3DFD155F-7F67-4D3D-A7D9-8A1EA7BB4F28}"/>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6" name="Freeform: Shape 135">
              <a:extLst>
                <a:ext uri="{FF2B5EF4-FFF2-40B4-BE49-F238E27FC236}">
                  <a16:creationId xmlns:a16="http://schemas.microsoft.com/office/drawing/2014/main" xmlns="" id="{2C6F5F67-35F5-437F-B7C6-2BE7C1699A1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0" name="Group 49">
            <a:extLst>
              <a:ext uri="{FF2B5EF4-FFF2-40B4-BE49-F238E27FC236}">
                <a16:creationId xmlns:a16="http://schemas.microsoft.com/office/drawing/2014/main" xmlns="" id="{D55016E2-82D8-42BE-9750-8C7CD1FC9A1F}"/>
              </a:ext>
            </a:extLst>
          </p:cNvPr>
          <p:cNvGrpSpPr/>
          <p:nvPr/>
        </p:nvGrpSpPr>
        <p:grpSpPr>
          <a:xfrm rot="74106" flipH="1">
            <a:off x="6021481" y="1933321"/>
            <a:ext cx="191660" cy="197986"/>
            <a:chOff x="5365048" y="1982197"/>
            <a:chExt cx="7362621" cy="7605634"/>
          </a:xfrm>
          <a:solidFill>
            <a:schemeClr val="bg1"/>
          </a:solidFill>
        </p:grpSpPr>
        <p:sp>
          <p:nvSpPr>
            <p:cNvPr id="123" name="Freeform: Shape 122">
              <a:extLst>
                <a:ext uri="{FF2B5EF4-FFF2-40B4-BE49-F238E27FC236}">
                  <a16:creationId xmlns:a16="http://schemas.microsoft.com/office/drawing/2014/main" xmlns="" id="{D7019B01-A3C5-4E7A-BA07-7B7E8B4B37E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4" name="Freeform: Shape 123">
              <a:extLst>
                <a:ext uri="{FF2B5EF4-FFF2-40B4-BE49-F238E27FC236}">
                  <a16:creationId xmlns:a16="http://schemas.microsoft.com/office/drawing/2014/main" xmlns="" id="{A5D8B653-5BB2-417B-A240-6A188D1AD044}"/>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5" name="Freeform: Shape 124">
              <a:extLst>
                <a:ext uri="{FF2B5EF4-FFF2-40B4-BE49-F238E27FC236}">
                  <a16:creationId xmlns:a16="http://schemas.microsoft.com/office/drawing/2014/main" xmlns="" id="{E53D7C37-A239-4161-9BD8-1642FFEA0F8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6" name="Freeform: Shape 125">
              <a:extLst>
                <a:ext uri="{FF2B5EF4-FFF2-40B4-BE49-F238E27FC236}">
                  <a16:creationId xmlns:a16="http://schemas.microsoft.com/office/drawing/2014/main" xmlns="" id="{9299447B-4B56-4224-BD72-B4518A754DED}"/>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7" name="Freeform: Shape 126">
              <a:extLst>
                <a:ext uri="{FF2B5EF4-FFF2-40B4-BE49-F238E27FC236}">
                  <a16:creationId xmlns:a16="http://schemas.microsoft.com/office/drawing/2014/main" xmlns="" id="{EFF8AB55-C79E-441E-A45D-A5F3AC94F5F3}"/>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8" name="Freeform: Shape 127">
              <a:extLst>
                <a:ext uri="{FF2B5EF4-FFF2-40B4-BE49-F238E27FC236}">
                  <a16:creationId xmlns:a16="http://schemas.microsoft.com/office/drawing/2014/main" xmlns="" id="{E55890C1-EF16-46DD-B244-0254EB37D8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9" name="Freeform: Shape 128">
              <a:extLst>
                <a:ext uri="{FF2B5EF4-FFF2-40B4-BE49-F238E27FC236}">
                  <a16:creationId xmlns:a16="http://schemas.microsoft.com/office/drawing/2014/main" xmlns="" id="{750369BC-4FDE-4540-A1C7-8CC31E62E25C}"/>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1" name="Group 50">
            <a:extLst>
              <a:ext uri="{FF2B5EF4-FFF2-40B4-BE49-F238E27FC236}">
                <a16:creationId xmlns:a16="http://schemas.microsoft.com/office/drawing/2014/main" xmlns="" id="{3FED3477-377B-4170-AF37-89DC2E9D683E}"/>
              </a:ext>
            </a:extLst>
          </p:cNvPr>
          <p:cNvGrpSpPr/>
          <p:nvPr/>
        </p:nvGrpSpPr>
        <p:grpSpPr>
          <a:xfrm rot="74106" flipH="1">
            <a:off x="6751990" y="1412215"/>
            <a:ext cx="463151" cy="524874"/>
            <a:chOff x="5365051" y="479822"/>
            <a:chExt cx="8036930" cy="9108006"/>
          </a:xfrm>
          <a:solidFill>
            <a:schemeClr val="bg1"/>
          </a:solidFill>
        </p:grpSpPr>
        <p:sp>
          <p:nvSpPr>
            <p:cNvPr id="116" name="Freeform: Shape 115">
              <a:extLst>
                <a:ext uri="{FF2B5EF4-FFF2-40B4-BE49-F238E27FC236}">
                  <a16:creationId xmlns:a16="http://schemas.microsoft.com/office/drawing/2014/main" xmlns="" id="{C8BD25A4-FCEA-4721-B15F-77C4FB59D6EB}"/>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7" name="Freeform: Shape 116">
              <a:extLst>
                <a:ext uri="{FF2B5EF4-FFF2-40B4-BE49-F238E27FC236}">
                  <a16:creationId xmlns:a16="http://schemas.microsoft.com/office/drawing/2014/main" xmlns="" id="{2E3AB714-9075-4843-83A9-AC239DB744BC}"/>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8" name="Freeform: Shape 117">
              <a:extLst>
                <a:ext uri="{FF2B5EF4-FFF2-40B4-BE49-F238E27FC236}">
                  <a16:creationId xmlns:a16="http://schemas.microsoft.com/office/drawing/2014/main" xmlns="" id="{109ED07D-B0AC-47FE-A229-560BB873A410}"/>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9" name="Freeform: Shape 118">
              <a:extLst>
                <a:ext uri="{FF2B5EF4-FFF2-40B4-BE49-F238E27FC236}">
                  <a16:creationId xmlns:a16="http://schemas.microsoft.com/office/drawing/2014/main" xmlns="" id="{35F3935D-1F21-40E5-B5D6-5E761F6B06E8}"/>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0" name="Freeform: Shape 119">
              <a:extLst>
                <a:ext uri="{FF2B5EF4-FFF2-40B4-BE49-F238E27FC236}">
                  <a16:creationId xmlns:a16="http://schemas.microsoft.com/office/drawing/2014/main" xmlns="" id="{727BBDB3-E711-486A-87D1-CFA6198B6404}"/>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1" name="Freeform: Shape 120">
              <a:extLst>
                <a:ext uri="{FF2B5EF4-FFF2-40B4-BE49-F238E27FC236}">
                  <a16:creationId xmlns:a16="http://schemas.microsoft.com/office/drawing/2014/main" xmlns="" id="{30D22148-6351-4D25-9607-1D42CC730717}"/>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2" name="Freeform: Shape 121">
              <a:extLst>
                <a:ext uri="{FF2B5EF4-FFF2-40B4-BE49-F238E27FC236}">
                  <a16:creationId xmlns:a16="http://schemas.microsoft.com/office/drawing/2014/main" xmlns="" id="{C53DC5F5-C472-4047-ACE4-54C86BC46B9E}"/>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2" name="Group 51">
            <a:extLst>
              <a:ext uri="{FF2B5EF4-FFF2-40B4-BE49-F238E27FC236}">
                <a16:creationId xmlns:a16="http://schemas.microsoft.com/office/drawing/2014/main" xmlns="" id="{6D5216A4-0673-4C17-9D00-7CD61488958D}"/>
              </a:ext>
            </a:extLst>
          </p:cNvPr>
          <p:cNvGrpSpPr/>
          <p:nvPr/>
        </p:nvGrpSpPr>
        <p:grpSpPr>
          <a:xfrm rot="21472320" flipH="1">
            <a:off x="6065686" y="1605750"/>
            <a:ext cx="605429" cy="416972"/>
            <a:chOff x="3667032" y="1708483"/>
            <a:chExt cx="8105829" cy="5582653"/>
          </a:xfrm>
          <a:solidFill>
            <a:schemeClr val="bg1"/>
          </a:solidFill>
        </p:grpSpPr>
        <p:sp>
          <p:nvSpPr>
            <p:cNvPr id="109" name="Freeform: Shape 108">
              <a:extLst>
                <a:ext uri="{FF2B5EF4-FFF2-40B4-BE49-F238E27FC236}">
                  <a16:creationId xmlns:a16="http://schemas.microsoft.com/office/drawing/2014/main" xmlns="" id="{F6F4FCA7-8D27-41B7-8A8A-80D9CC1B06DE}"/>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0" name="Freeform: Shape 109">
              <a:extLst>
                <a:ext uri="{FF2B5EF4-FFF2-40B4-BE49-F238E27FC236}">
                  <a16:creationId xmlns:a16="http://schemas.microsoft.com/office/drawing/2014/main" xmlns="" id="{7958A282-BAA5-497A-86B9-2CC2BCBDF96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1" name="Freeform: Shape 110">
              <a:extLst>
                <a:ext uri="{FF2B5EF4-FFF2-40B4-BE49-F238E27FC236}">
                  <a16:creationId xmlns:a16="http://schemas.microsoft.com/office/drawing/2014/main" xmlns="" id="{28DAE2D2-EC9D-407E-AB63-2AD7A916BEDC}"/>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2" name="Freeform: Shape 111">
              <a:extLst>
                <a:ext uri="{FF2B5EF4-FFF2-40B4-BE49-F238E27FC236}">
                  <a16:creationId xmlns:a16="http://schemas.microsoft.com/office/drawing/2014/main" xmlns="" id="{A050BD17-ADD0-4025-A2B6-DCC5FAB2AD4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3" name="Freeform: Shape 112">
              <a:extLst>
                <a:ext uri="{FF2B5EF4-FFF2-40B4-BE49-F238E27FC236}">
                  <a16:creationId xmlns:a16="http://schemas.microsoft.com/office/drawing/2014/main" xmlns="" id="{5F2394CE-4803-45B8-B41C-8C9DB814101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4" name="Freeform: Shape 113">
              <a:extLst>
                <a:ext uri="{FF2B5EF4-FFF2-40B4-BE49-F238E27FC236}">
                  <a16:creationId xmlns:a16="http://schemas.microsoft.com/office/drawing/2014/main" xmlns="" id="{B9E37421-7433-4794-91A2-3497D4B8F6A2}"/>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5" name="Freeform: Shape 114">
              <a:extLst>
                <a:ext uri="{FF2B5EF4-FFF2-40B4-BE49-F238E27FC236}">
                  <a16:creationId xmlns:a16="http://schemas.microsoft.com/office/drawing/2014/main" xmlns="" id="{8572C09C-3171-47C2-87E7-9A1803C467EB}"/>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53" name="Group 52">
            <a:extLst>
              <a:ext uri="{FF2B5EF4-FFF2-40B4-BE49-F238E27FC236}">
                <a16:creationId xmlns:a16="http://schemas.microsoft.com/office/drawing/2014/main" xmlns="" id="{AD1E7C12-2443-47AF-801A-B63D6B9A9F8E}"/>
              </a:ext>
            </a:extLst>
          </p:cNvPr>
          <p:cNvGrpSpPr/>
          <p:nvPr/>
        </p:nvGrpSpPr>
        <p:grpSpPr>
          <a:xfrm rot="21472320" flipH="1">
            <a:off x="6324594" y="1225065"/>
            <a:ext cx="378899" cy="260956"/>
            <a:chOff x="3667032" y="1708483"/>
            <a:chExt cx="8105829" cy="5582653"/>
          </a:xfrm>
          <a:solidFill>
            <a:schemeClr val="bg1"/>
          </a:solidFill>
        </p:grpSpPr>
        <p:sp>
          <p:nvSpPr>
            <p:cNvPr id="102" name="Freeform: Shape 101">
              <a:extLst>
                <a:ext uri="{FF2B5EF4-FFF2-40B4-BE49-F238E27FC236}">
                  <a16:creationId xmlns:a16="http://schemas.microsoft.com/office/drawing/2014/main" xmlns="" id="{E7C42427-3B50-4C3A-8D49-92032EB7F4A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02">
              <a:extLst>
                <a:ext uri="{FF2B5EF4-FFF2-40B4-BE49-F238E27FC236}">
                  <a16:creationId xmlns:a16="http://schemas.microsoft.com/office/drawing/2014/main" xmlns="" id="{95F24BD6-5F64-499B-A6E1-0126518A9F9F}"/>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03">
              <a:extLst>
                <a:ext uri="{FF2B5EF4-FFF2-40B4-BE49-F238E27FC236}">
                  <a16:creationId xmlns:a16="http://schemas.microsoft.com/office/drawing/2014/main" xmlns="" id="{BD5F7989-DF91-4E43-AE8B-B86D50A0F0E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04">
              <a:extLst>
                <a:ext uri="{FF2B5EF4-FFF2-40B4-BE49-F238E27FC236}">
                  <a16:creationId xmlns:a16="http://schemas.microsoft.com/office/drawing/2014/main" xmlns="" id="{5FFC295D-3F65-49FF-AFE4-CAF92E641E9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6" name="Freeform: Shape 105">
              <a:extLst>
                <a:ext uri="{FF2B5EF4-FFF2-40B4-BE49-F238E27FC236}">
                  <a16:creationId xmlns:a16="http://schemas.microsoft.com/office/drawing/2014/main" xmlns="" id="{B86F7CA5-06DD-44D3-AB8C-5AEBC8E9940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7" name="Freeform: Shape 106">
              <a:extLst>
                <a:ext uri="{FF2B5EF4-FFF2-40B4-BE49-F238E27FC236}">
                  <a16:creationId xmlns:a16="http://schemas.microsoft.com/office/drawing/2014/main" xmlns="" id="{35B90391-0F1D-4334-856B-93E13AEDA6B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8" name="Freeform: Shape 107">
              <a:extLst>
                <a:ext uri="{FF2B5EF4-FFF2-40B4-BE49-F238E27FC236}">
                  <a16:creationId xmlns:a16="http://schemas.microsoft.com/office/drawing/2014/main" xmlns="" id="{B96B72F4-F478-4974-A611-D67B311EBA7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4" name="Group 53">
            <a:extLst>
              <a:ext uri="{FF2B5EF4-FFF2-40B4-BE49-F238E27FC236}">
                <a16:creationId xmlns:a16="http://schemas.microsoft.com/office/drawing/2014/main" xmlns="" id="{A8DAE53E-294C-42BD-98EE-EF8C035C2A3D}"/>
              </a:ext>
            </a:extLst>
          </p:cNvPr>
          <p:cNvGrpSpPr/>
          <p:nvPr/>
        </p:nvGrpSpPr>
        <p:grpSpPr>
          <a:xfrm rot="74106" flipH="1">
            <a:off x="6573495" y="561712"/>
            <a:ext cx="547155" cy="620075"/>
            <a:chOff x="5365048" y="479821"/>
            <a:chExt cx="8036930" cy="9108010"/>
          </a:xfrm>
          <a:solidFill>
            <a:schemeClr val="bg1"/>
          </a:solidFill>
        </p:grpSpPr>
        <p:sp>
          <p:nvSpPr>
            <p:cNvPr id="95" name="Freeform: Shape 94">
              <a:extLst>
                <a:ext uri="{FF2B5EF4-FFF2-40B4-BE49-F238E27FC236}">
                  <a16:creationId xmlns:a16="http://schemas.microsoft.com/office/drawing/2014/main" xmlns="" id="{618FED9A-276E-4191-B832-8806470C326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5">
              <a:extLst>
                <a:ext uri="{FF2B5EF4-FFF2-40B4-BE49-F238E27FC236}">
                  <a16:creationId xmlns:a16="http://schemas.microsoft.com/office/drawing/2014/main" xmlns="" id="{0735D5D5-42C3-4F1A-B61F-A222BEF4BFBC}"/>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B28D9D3E-FF4A-433B-917E-3518EE6688C7}"/>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E6CE1BE4-A0BA-4D1B-8969-E40C26697E3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5A5D48E2-BE4A-4EE2-A47F-2271277C75BE}"/>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105E1BF2-110C-42C6-B467-59FD33EEF9A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D13A737E-D7D5-488C-9E93-AABEEB0AE33B}"/>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5" name="Group 54">
            <a:extLst>
              <a:ext uri="{FF2B5EF4-FFF2-40B4-BE49-F238E27FC236}">
                <a16:creationId xmlns:a16="http://schemas.microsoft.com/office/drawing/2014/main" xmlns="" id="{C5DDCBDE-C0D6-41D3-AC9E-D5E9B0A32708}"/>
              </a:ext>
            </a:extLst>
          </p:cNvPr>
          <p:cNvGrpSpPr/>
          <p:nvPr/>
        </p:nvGrpSpPr>
        <p:grpSpPr>
          <a:xfrm rot="74106" flipH="1">
            <a:off x="7059463" y="947710"/>
            <a:ext cx="414788" cy="470066"/>
            <a:chOff x="5365048" y="479821"/>
            <a:chExt cx="8036930" cy="9108010"/>
          </a:xfrm>
          <a:solidFill>
            <a:schemeClr val="bg1"/>
          </a:solidFill>
        </p:grpSpPr>
        <p:sp>
          <p:nvSpPr>
            <p:cNvPr id="88" name="Freeform: Shape 87">
              <a:extLst>
                <a:ext uri="{FF2B5EF4-FFF2-40B4-BE49-F238E27FC236}">
                  <a16:creationId xmlns:a16="http://schemas.microsoft.com/office/drawing/2014/main" xmlns="" id="{043813C7-A37E-41DA-8B3A-1A8C9520AF8A}"/>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88">
              <a:extLst>
                <a:ext uri="{FF2B5EF4-FFF2-40B4-BE49-F238E27FC236}">
                  <a16:creationId xmlns:a16="http://schemas.microsoft.com/office/drawing/2014/main" xmlns="" id="{92F77732-2803-441B-B71B-051F92BEAA3B}"/>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742AA0FE-0E51-4D3E-B2B3-EC4D053DD507}"/>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8DD14AF2-407C-4A01-9B31-7A1CE89F6883}"/>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CC69F3FA-2076-45E1-BCB0-3C1F4D7A37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CC31E9A1-4695-43EB-8DD7-11A56E060BD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F6CA22E5-0CC4-4E73-8C4E-A5FDD087EE7A}"/>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6" name="Group 55">
            <a:extLst>
              <a:ext uri="{FF2B5EF4-FFF2-40B4-BE49-F238E27FC236}">
                <a16:creationId xmlns:a16="http://schemas.microsoft.com/office/drawing/2014/main" xmlns="" id="{C80928D9-0F61-4A02-9E2C-BD407D8E219A}"/>
              </a:ext>
            </a:extLst>
          </p:cNvPr>
          <p:cNvGrpSpPr/>
          <p:nvPr/>
        </p:nvGrpSpPr>
        <p:grpSpPr>
          <a:xfrm rot="842146" flipH="1">
            <a:off x="7294625" y="734919"/>
            <a:ext cx="341873" cy="235456"/>
            <a:chOff x="3667032" y="1708483"/>
            <a:chExt cx="8105829" cy="5582653"/>
          </a:xfrm>
          <a:solidFill>
            <a:schemeClr val="bg1"/>
          </a:solidFill>
        </p:grpSpPr>
        <p:sp>
          <p:nvSpPr>
            <p:cNvPr id="81" name="Freeform: Shape 80">
              <a:extLst>
                <a:ext uri="{FF2B5EF4-FFF2-40B4-BE49-F238E27FC236}">
                  <a16:creationId xmlns:a16="http://schemas.microsoft.com/office/drawing/2014/main" xmlns="" id="{6397647F-7ADA-43FC-AB88-BCC02126C86B}"/>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1">
              <a:extLst>
                <a:ext uri="{FF2B5EF4-FFF2-40B4-BE49-F238E27FC236}">
                  <a16:creationId xmlns:a16="http://schemas.microsoft.com/office/drawing/2014/main" xmlns="" id="{C0189A4B-6EBA-4387-A511-475C52371E7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46E95ED4-68C6-47F6-9371-30A2E4424347}"/>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1EF2FE9-FC3A-481A-B63E-49FDF6D598C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A1828ACA-7FC2-46D0-85B9-9A30049C720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F7BD9131-8261-4403-9D0B-8D3675CB977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8B8A0A91-28BC-4385-9B51-CA09F93783DB}"/>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7" name="Group 56">
            <a:extLst>
              <a:ext uri="{FF2B5EF4-FFF2-40B4-BE49-F238E27FC236}">
                <a16:creationId xmlns:a16="http://schemas.microsoft.com/office/drawing/2014/main" xmlns="" id="{A839A959-2550-4088-9C21-D0E926F65093}"/>
              </a:ext>
            </a:extLst>
          </p:cNvPr>
          <p:cNvGrpSpPr/>
          <p:nvPr/>
        </p:nvGrpSpPr>
        <p:grpSpPr>
          <a:xfrm rot="842146" flipH="1">
            <a:off x="6050937" y="926419"/>
            <a:ext cx="285971" cy="196954"/>
            <a:chOff x="3667032" y="1708483"/>
            <a:chExt cx="8105829" cy="5582653"/>
          </a:xfrm>
          <a:solidFill>
            <a:schemeClr val="bg1"/>
          </a:solidFill>
        </p:grpSpPr>
        <p:sp>
          <p:nvSpPr>
            <p:cNvPr id="74" name="Freeform: Shape 73">
              <a:extLst>
                <a:ext uri="{FF2B5EF4-FFF2-40B4-BE49-F238E27FC236}">
                  <a16:creationId xmlns:a16="http://schemas.microsoft.com/office/drawing/2014/main" xmlns="" id="{D3A1B5F4-1650-4CF5-8D10-C0D755F8DD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4">
              <a:extLst>
                <a:ext uri="{FF2B5EF4-FFF2-40B4-BE49-F238E27FC236}">
                  <a16:creationId xmlns:a16="http://schemas.microsoft.com/office/drawing/2014/main" xmlns="" id="{69675ED1-A5BE-44EB-87CC-7E616D0E620A}"/>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B0524F98-F50B-4C1B-8258-E2187DA5B95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E68F1C30-FE19-464E-B914-102415264C7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8AF6D8D0-05DF-4779-9027-A47B1F6D56B6}"/>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B50178B0-5C2E-48F3-ACA0-BDE042FD146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F5114F9A-0466-472B-AAB5-F072580A79F2}"/>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8" name="Group 57">
            <a:extLst>
              <a:ext uri="{FF2B5EF4-FFF2-40B4-BE49-F238E27FC236}">
                <a16:creationId xmlns:a16="http://schemas.microsoft.com/office/drawing/2014/main" xmlns="" id="{DFA033E9-FC7A-4607-A653-5FD179C2C999}"/>
              </a:ext>
            </a:extLst>
          </p:cNvPr>
          <p:cNvGrpSpPr/>
          <p:nvPr/>
        </p:nvGrpSpPr>
        <p:grpSpPr>
          <a:xfrm rot="74106" flipH="1">
            <a:off x="7497015" y="958890"/>
            <a:ext cx="595311" cy="674648"/>
            <a:chOff x="5365048" y="479821"/>
            <a:chExt cx="8036930" cy="9108010"/>
          </a:xfrm>
          <a:solidFill>
            <a:schemeClr val="bg1"/>
          </a:solidFill>
        </p:grpSpPr>
        <p:sp>
          <p:nvSpPr>
            <p:cNvPr id="67" name="Freeform: Shape 66">
              <a:extLst>
                <a:ext uri="{FF2B5EF4-FFF2-40B4-BE49-F238E27FC236}">
                  <a16:creationId xmlns:a16="http://schemas.microsoft.com/office/drawing/2014/main" xmlns="" id="{E6B164B4-DE99-416E-B792-9ABDCCABDBA4}"/>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67">
              <a:extLst>
                <a:ext uri="{FF2B5EF4-FFF2-40B4-BE49-F238E27FC236}">
                  <a16:creationId xmlns:a16="http://schemas.microsoft.com/office/drawing/2014/main" xmlns="" id="{8A45F8ED-36A6-4F4D-877E-A694A8ED090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C1595310-8CB7-4079-90AB-34D0A245C81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16F99E09-C199-45B5-95BE-09FEEAB55FC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8A24AB2B-41EA-458F-9B81-CBDE616CE354}"/>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BE8D207A-BFE1-46CA-B5D4-010FCC8C29C4}"/>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9AE11196-D7FB-4BC8-80C3-DA4EDC43AD19}"/>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9" name="Group 58">
            <a:extLst>
              <a:ext uri="{FF2B5EF4-FFF2-40B4-BE49-F238E27FC236}">
                <a16:creationId xmlns:a16="http://schemas.microsoft.com/office/drawing/2014/main" xmlns="" id="{15E1494B-3597-4FAD-AD56-1C1BDA510E81}"/>
              </a:ext>
            </a:extLst>
          </p:cNvPr>
          <p:cNvGrpSpPr/>
          <p:nvPr/>
        </p:nvGrpSpPr>
        <p:grpSpPr>
          <a:xfrm rot="20759991" flipH="1">
            <a:off x="7173197" y="1476557"/>
            <a:ext cx="318695" cy="219491"/>
            <a:chOff x="3667032" y="1708483"/>
            <a:chExt cx="8105829" cy="5582653"/>
          </a:xfrm>
          <a:solidFill>
            <a:schemeClr val="bg1"/>
          </a:solidFill>
        </p:grpSpPr>
        <p:sp>
          <p:nvSpPr>
            <p:cNvPr id="60" name="Freeform: Shape 59">
              <a:extLst>
                <a:ext uri="{FF2B5EF4-FFF2-40B4-BE49-F238E27FC236}">
                  <a16:creationId xmlns:a16="http://schemas.microsoft.com/office/drawing/2014/main" xmlns="" id="{66F8DFAD-AABD-4F74-94D3-AB7252DDCB9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0">
              <a:extLst>
                <a:ext uri="{FF2B5EF4-FFF2-40B4-BE49-F238E27FC236}">
                  <a16:creationId xmlns:a16="http://schemas.microsoft.com/office/drawing/2014/main" xmlns="" id="{A4DC6839-D94A-43A8-B537-25CA543663F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171639D5-744A-481E-858A-2A8CBE49F89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EC61FA1C-EE7C-4AB1-B809-2C0F42005A2C}"/>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D9B0D6B7-ED75-42C4-8CE2-B5309C6524FA}"/>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57059BF6-0C89-4AEF-B72C-E7567BC56827}"/>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C25AFF09-D4B5-48F7-89BA-0D7BBC09A40C}"/>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4" name="Group 143">
            <a:extLst>
              <a:ext uri="{FF2B5EF4-FFF2-40B4-BE49-F238E27FC236}">
                <a16:creationId xmlns:a16="http://schemas.microsoft.com/office/drawing/2014/main" xmlns="" id="{12620AB3-6601-4D2B-8A9B-42055770FAD9}"/>
              </a:ext>
            </a:extLst>
          </p:cNvPr>
          <p:cNvGrpSpPr/>
          <p:nvPr/>
        </p:nvGrpSpPr>
        <p:grpSpPr>
          <a:xfrm rot="74106" flipH="1">
            <a:off x="4616644" y="1619780"/>
            <a:ext cx="508748" cy="576550"/>
            <a:chOff x="5365048" y="479821"/>
            <a:chExt cx="8036930" cy="9108010"/>
          </a:xfrm>
          <a:solidFill>
            <a:schemeClr val="bg1"/>
          </a:solidFill>
        </p:grpSpPr>
        <p:sp>
          <p:nvSpPr>
            <p:cNvPr id="145" name="Freeform: Shape 144">
              <a:extLst>
                <a:ext uri="{FF2B5EF4-FFF2-40B4-BE49-F238E27FC236}">
                  <a16:creationId xmlns:a16="http://schemas.microsoft.com/office/drawing/2014/main" xmlns="" id="{2232A2EA-65DA-4368-841B-FEC34C1DF6C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6" name="Freeform: Shape 145">
              <a:extLst>
                <a:ext uri="{FF2B5EF4-FFF2-40B4-BE49-F238E27FC236}">
                  <a16:creationId xmlns:a16="http://schemas.microsoft.com/office/drawing/2014/main" xmlns="" id="{26AE4F21-ABC7-4DCE-846D-E8642C97182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7" name="Freeform: Shape 146">
              <a:extLst>
                <a:ext uri="{FF2B5EF4-FFF2-40B4-BE49-F238E27FC236}">
                  <a16:creationId xmlns:a16="http://schemas.microsoft.com/office/drawing/2014/main" xmlns="" id="{232D00F4-3678-483E-8C65-6A708B2B821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8" name="Freeform: Shape 147">
              <a:extLst>
                <a:ext uri="{FF2B5EF4-FFF2-40B4-BE49-F238E27FC236}">
                  <a16:creationId xmlns:a16="http://schemas.microsoft.com/office/drawing/2014/main" xmlns="" id="{E27C4041-E0FD-4A29-B2D0-4FCE16B3FEC4}"/>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9" name="Freeform: Shape 148">
              <a:extLst>
                <a:ext uri="{FF2B5EF4-FFF2-40B4-BE49-F238E27FC236}">
                  <a16:creationId xmlns:a16="http://schemas.microsoft.com/office/drawing/2014/main" xmlns="" id="{6C558D25-9A67-45B0-AA9B-ED84648D343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0" name="Freeform: Shape 149">
              <a:extLst>
                <a:ext uri="{FF2B5EF4-FFF2-40B4-BE49-F238E27FC236}">
                  <a16:creationId xmlns:a16="http://schemas.microsoft.com/office/drawing/2014/main" xmlns="" id="{11780306-577E-45E3-9208-27952D3AE839}"/>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1" name="Freeform: Shape 150">
              <a:extLst>
                <a:ext uri="{FF2B5EF4-FFF2-40B4-BE49-F238E27FC236}">
                  <a16:creationId xmlns:a16="http://schemas.microsoft.com/office/drawing/2014/main" xmlns="" id="{C3B65C79-2B40-45D9-BDA0-A1BD1210CD5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2" name="Group 151">
            <a:extLst>
              <a:ext uri="{FF2B5EF4-FFF2-40B4-BE49-F238E27FC236}">
                <a16:creationId xmlns:a16="http://schemas.microsoft.com/office/drawing/2014/main" xmlns="" id="{FE830598-A4EC-4617-978F-F8B8C6400B24}"/>
              </a:ext>
            </a:extLst>
          </p:cNvPr>
          <p:cNvGrpSpPr/>
          <p:nvPr/>
        </p:nvGrpSpPr>
        <p:grpSpPr>
          <a:xfrm rot="74106" flipH="1">
            <a:off x="4287793" y="2187279"/>
            <a:ext cx="465134" cy="527123"/>
            <a:chOff x="5365048" y="479821"/>
            <a:chExt cx="8036930" cy="9108010"/>
          </a:xfrm>
          <a:solidFill>
            <a:schemeClr val="bg1"/>
          </a:solidFill>
        </p:grpSpPr>
        <p:sp>
          <p:nvSpPr>
            <p:cNvPr id="153" name="Freeform: Shape 152">
              <a:extLst>
                <a:ext uri="{FF2B5EF4-FFF2-40B4-BE49-F238E27FC236}">
                  <a16:creationId xmlns:a16="http://schemas.microsoft.com/office/drawing/2014/main" xmlns="" id="{DBBEBF97-1FBB-4EB5-8505-72DCA1E6E1BA}"/>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4" name="Freeform: Shape 153">
              <a:extLst>
                <a:ext uri="{FF2B5EF4-FFF2-40B4-BE49-F238E27FC236}">
                  <a16:creationId xmlns:a16="http://schemas.microsoft.com/office/drawing/2014/main" xmlns="" id="{857DEC68-A0B2-4ABF-8660-A8300EE713BB}"/>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5" name="Freeform: Shape 154">
              <a:extLst>
                <a:ext uri="{FF2B5EF4-FFF2-40B4-BE49-F238E27FC236}">
                  <a16:creationId xmlns:a16="http://schemas.microsoft.com/office/drawing/2014/main" xmlns="" id="{A531D7E9-6AB5-4D9E-B43A-85DE1463C2E3}"/>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6" name="Freeform: Shape 155">
              <a:extLst>
                <a:ext uri="{FF2B5EF4-FFF2-40B4-BE49-F238E27FC236}">
                  <a16:creationId xmlns:a16="http://schemas.microsoft.com/office/drawing/2014/main" xmlns="" id="{91B44D84-5A8C-41C2-972D-AD31FADB3F4B}"/>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7" name="Freeform: Shape 156">
              <a:extLst>
                <a:ext uri="{FF2B5EF4-FFF2-40B4-BE49-F238E27FC236}">
                  <a16:creationId xmlns:a16="http://schemas.microsoft.com/office/drawing/2014/main" xmlns="" id="{6F86EA6C-CEF4-4E4F-904E-EDC9696A1934}"/>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8" name="Freeform: Shape 157">
              <a:extLst>
                <a:ext uri="{FF2B5EF4-FFF2-40B4-BE49-F238E27FC236}">
                  <a16:creationId xmlns:a16="http://schemas.microsoft.com/office/drawing/2014/main" xmlns="" id="{41F169E6-4A65-41D8-990A-4FBB67CD29D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9" name="Freeform: Shape 158">
              <a:extLst>
                <a:ext uri="{FF2B5EF4-FFF2-40B4-BE49-F238E27FC236}">
                  <a16:creationId xmlns:a16="http://schemas.microsoft.com/office/drawing/2014/main" xmlns="" id="{9BB74B5D-F5FB-421D-8A33-E0A5F5794AB9}"/>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60" name="Group 159">
            <a:extLst>
              <a:ext uri="{FF2B5EF4-FFF2-40B4-BE49-F238E27FC236}">
                <a16:creationId xmlns:a16="http://schemas.microsoft.com/office/drawing/2014/main" xmlns="" id="{C8D006AE-97BA-47A6-A44C-47FC1D486F48}"/>
              </a:ext>
            </a:extLst>
          </p:cNvPr>
          <p:cNvGrpSpPr/>
          <p:nvPr/>
        </p:nvGrpSpPr>
        <p:grpSpPr>
          <a:xfrm rot="74106" flipH="1">
            <a:off x="4171227" y="1744816"/>
            <a:ext cx="519555" cy="588797"/>
            <a:chOff x="5365048" y="479821"/>
            <a:chExt cx="8036930" cy="9108010"/>
          </a:xfrm>
          <a:solidFill>
            <a:schemeClr val="bg1"/>
          </a:solidFill>
        </p:grpSpPr>
        <p:sp>
          <p:nvSpPr>
            <p:cNvPr id="161" name="Freeform: Shape 160">
              <a:extLst>
                <a:ext uri="{FF2B5EF4-FFF2-40B4-BE49-F238E27FC236}">
                  <a16:creationId xmlns:a16="http://schemas.microsoft.com/office/drawing/2014/main" xmlns="" id="{8136AE2F-710D-4A2D-A9DB-B40339B033C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2" name="Freeform: Shape 161">
              <a:extLst>
                <a:ext uri="{FF2B5EF4-FFF2-40B4-BE49-F238E27FC236}">
                  <a16:creationId xmlns:a16="http://schemas.microsoft.com/office/drawing/2014/main" xmlns="" id="{E0A8E873-1CEB-4650-B1A4-75AC9643B52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3" name="Freeform: Shape 162">
              <a:extLst>
                <a:ext uri="{FF2B5EF4-FFF2-40B4-BE49-F238E27FC236}">
                  <a16:creationId xmlns:a16="http://schemas.microsoft.com/office/drawing/2014/main" xmlns="" id="{997CD203-1AEB-4015-A919-B586886D718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4" name="Freeform: Shape 163">
              <a:extLst>
                <a:ext uri="{FF2B5EF4-FFF2-40B4-BE49-F238E27FC236}">
                  <a16:creationId xmlns:a16="http://schemas.microsoft.com/office/drawing/2014/main" xmlns="" id="{D6F76417-1E69-44DC-BA04-492FFB38BC5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5" name="Freeform: Shape 164">
              <a:extLst>
                <a:ext uri="{FF2B5EF4-FFF2-40B4-BE49-F238E27FC236}">
                  <a16:creationId xmlns:a16="http://schemas.microsoft.com/office/drawing/2014/main" xmlns="" id="{03548DA3-A2C2-4784-8696-63166FB2539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6" name="Freeform: Shape 165">
              <a:extLst>
                <a:ext uri="{FF2B5EF4-FFF2-40B4-BE49-F238E27FC236}">
                  <a16:creationId xmlns:a16="http://schemas.microsoft.com/office/drawing/2014/main" xmlns="" id="{377C8CDE-CDB4-4E04-BBDA-BE2A044E4F2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7" name="Freeform: Shape 166">
              <a:extLst>
                <a:ext uri="{FF2B5EF4-FFF2-40B4-BE49-F238E27FC236}">
                  <a16:creationId xmlns:a16="http://schemas.microsoft.com/office/drawing/2014/main" xmlns="" id="{E49952BA-E8C7-41A3-9B22-357B5043C5CA}"/>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8" name="Group 167">
            <a:extLst>
              <a:ext uri="{FF2B5EF4-FFF2-40B4-BE49-F238E27FC236}">
                <a16:creationId xmlns:a16="http://schemas.microsoft.com/office/drawing/2014/main" xmlns="" id="{2EC89D87-587E-4F08-B5C9-383BEBBCAFD5}"/>
              </a:ext>
            </a:extLst>
          </p:cNvPr>
          <p:cNvGrpSpPr/>
          <p:nvPr/>
        </p:nvGrpSpPr>
        <p:grpSpPr>
          <a:xfrm rot="937057" flipH="1">
            <a:off x="4710628" y="2074347"/>
            <a:ext cx="364020" cy="412534"/>
            <a:chOff x="5365048" y="479821"/>
            <a:chExt cx="8036930" cy="9108010"/>
          </a:xfrm>
          <a:solidFill>
            <a:schemeClr val="bg1"/>
          </a:solidFill>
        </p:grpSpPr>
        <p:sp>
          <p:nvSpPr>
            <p:cNvPr id="169" name="Freeform: Shape 168">
              <a:extLst>
                <a:ext uri="{FF2B5EF4-FFF2-40B4-BE49-F238E27FC236}">
                  <a16:creationId xmlns:a16="http://schemas.microsoft.com/office/drawing/2014/main" xmlns="" id="{363523AF-2AFE-46EF-9AFD-FA17224EC67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0" name="Freeform: Shape 169">
              <a:extLst>
                <a:ext uri="{FF2B5EF4-FFF2-40B4-BE49-F238E27FC236}">
                  <a16:creationId xmlns:a16="http://schemas.microsoft.com/office/drawing/2014/main" xmlns="" id="{536B3435-4D61-45DC-981D-18DD7A87290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1" name="Freeform: Shape 170">
              <a:extLst>
                <a:ext uri="{FF2B5EF4-FFF2-40B4-BE49-F238E27FC236}">
                  <a16:creationId xmlns:a16="http://schemas.microsoft.com/office/drawing/2014/main" xmlns="" id="{52976A9D-A05D-469A-BD81-3270A641CDD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2" name="Freeform: Shape 171">
              <a:extLst>
                <a:ext uri="{FF2B5EF4-FFF2-40B4-BE49-F238E27FC236}">
                  <a16:creationId xmlns:a16="http://schemas.microsoft.com/office/drawing/2014/main" xmlns="" id="{7E38497F-4B54-462A-AE3B-6A6305892781}"/>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3" name="Freeform: Shape 172">
              <a:extLst>
                <a:ext uri="{FF2B5EF4-FFF2-40B4-BE49-F238E27FC236}">
                  <a16:creationId xmlns:a16="http://schemas.microsoft.com/office/drawing/2014/main" xmlns="" id="{D818E072-566E-4E6E-B5F9-8BB21230FC27}"/>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4" name="Freeform: Shape 173">
              <a:extLst>
                <a:ext uri="{FF2B5EF4-FFF2-40B4-BE49-F238E27FC236}">
                  <a16:creationId xmlns:a16="http://schemas.microsoft.com/office/drawing/2014/main" xmlns="" id="{EF39441A-C8D0-4336-9427-3AE43F9173D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5" name="Freeform: Shape 174">
              <a:extLst>
                <a:ext uri="{FF2B5EF4-FFF2-40B4-BE49-F238E27FC236}">
                  <a16:creationId xmlns:a16="http://schemas.microsoft.com/office/drawing/2014/main" xmlns="" id="{CCB036CA-2BDB-42DF-84EF-8BFC0F25C6D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6" name="Group 175">
            <a:extLst>
              <a:ext uri="{FF2B5EF4-FFF2-40B4-BE49-F238E27FC236}">
                <a16:creationId xmlns:a16="http://schemas.microsoft.com/office/drawing/2014/main" xmlns="" id="{3F926DD6-3E69-4296-8B54-5AD6B2AF4017}"/>
              </a:ext>
            </a:extLst>
          </p:cNvPr>
          <p:cNvGrpSpPr/>
          <p:nvPr/>
        </p:nvGrpSpPr>
        <p:grpSpPr>
          <a:xfrm rot="937057" flipH="1">
            <a:off x="5219671" y="1545697"/>
            <a:ext cx="277219" cy="314165"/>
            <a:chOff x="5365048" y="479821"/>
            <a:chExt cx="8036930" cy="9108010"/>
          </a:xfrm>
          <a:solidFill>
            <a:schemeClr val="bg1"/>
          </a:solidFill>
        </p:grpSpPr>
        <p:sp>
          <p:nvSpPr>
            <p:cNvPr id="177" name="Freeform: Shape 176">
              <a:extLst>
                <a:ext uri="{FF2B5EF4-FFF2-40B4-BE49-F238E27FC236}">
                  <a16:creationId xmlns:a16="http://schemas.microsoft.com/office/drawing/2014/main" xmlns="" id="{043F7EC5-FCB5-4764-8AF3-33DBF960BC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8" name="Freeform: Shape 177">
              <a:extLst>
                <a:ext uri="{FF2B5EF4-FFF2-40B4-BE49-F238E27FC236}">
                  <a16:creationId xmlns:a16="http://schemas.microsoft.com/office/drawing/2014/main" xmlns="" id="{60784BE0-A38F-46B3-93CF-68B92BB7DF68}"/>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9" name="Freeform: Shape 178">
              <a:extLst>
                <a:ext uri="{FF2B5EF4-FFF2-40B4-BE49-F238E27FC236}">
                  <a16:creationId xmlns:a16="http://schemas.microsoft.com/office/drawing/2014/main" xmlns="" id="{78A8CBB8-4F2F-40C0-96AE-375842A07B8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0" name="Freeform: Shape 179">
              <a:extLst>
                <a:ext uri="{FF2B5EF4-FFF2-40B4-BE49-F238E27FC236}">
                  <a16:creationId xmlns:a16="http://schemas.microsoft.com/office/drawing/2014/main" xmlns="" id="{EEE049DB-A78D-41A3-94C5-D20758C468F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1" name="Freeform: Shape 180">
              <a:extLst>
                <a:ext uri="{FF2B5EF4-FFF2-40B4-BE49-F238E27FC236}">
                  <a16:creationId xmlns:a16="http://schemas.microsoft.com/office/drawing/2014/main" xmlns="" id="{A084A356-2770-4D3C-B018-6EB7EF41A04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2" name="Freeform: Shape 181">
              <a:extLst>
                <a:ext uri="{FF2B5EF4-FFF2-40B4-BE49-F238E27FC236}">
                  <a16:creationId xmlns:a16="http://schemas.microsoft.com/office/drawing/2014/main" xmlns="" id="{2B4835AC-9D50-4290-B278-2B70C767E9A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3" name="Freeform: Shape 182">
              <a:extLst>
                <a:ext uri="{FF2B5EF4-FFF2-40B4-BE49-F238E27FC236}">
                  <a16:creationId xmlns:a16="http://schemas.microsoft.com/office/drawing/2014/main" xmlns="" id="{C37F0733-5D2B-4C5F-AA0B-7F7216CAB297}"/>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4" name="Group 183">
            <a:extLst>
              <a:ext uri="{FF2B5EF4-FFF2-40B4-BE49-F238E27FC236}">
                <a16:creationId xmlns:a16="http://schemas.microsoft.com/office/drawing/2014/main" xmlns="" id="{08874DE4-D9B0-4B6D-BB43-8F2390695597}"/>
              </a:ext>
            </a:extLst>
          </p:cNvPr>
          <p:cNvGrpSpPr/>
          <p:nvPr/>
        </p:nvGrpSpPr>
        <p:grpSpPr>
          <a:xfrm rot="937057" flipH="1">
            <a:off x="5225206" y="1852004"/>
            <a:ext cx="201438" cy="228284"/>
            <a:chOff x="5365048" y="479821"/>
            <a:chExt cx="8036930" cy="9108010"/>
          </a:xfrm>
          <a:solidFill>
            <a:schemeClr val="bg1"/>
          </a:solidFill>
        </p:grpSpPr>
        <p:sp>
          <p:nvSpPr>
            <p:cNvPr id="185" name="Freeform: Shape 184">
              <a:extLst>
                <a:ext uri="{FF2B5EF4-FFF2-40B4-BE49-F238E27FC236}">
                  <a16:creationId xmlns:a16="http://schemas.microsoft.com/office/drawing/2014/main" xmlns="" id="{E6B6247B-8047-4235-B6F8-3440BBC68CA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6" name="Freeform: Shape 185">
              <a:extLst>
                <a:ext uri="{FF2B5EF4-FFF2-40B4-BE49-F238E27FC236}">
                  <a16:creationId xmlns:a16="http://schemas.microsoft.com/office/drawing/2014/main" xmlns="" id="{5266B661-78EE-4E7A-81F5-0DF5C892AFDA}"/>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7" name="Freeform: Shape 186">
              <a:extLst>
                <a:ext uri="{FF2B5EF4-FFF2-40B4-BE49-F238E27FC236}">
                  <a16:creationId xmlns:a16="http://schemas.microsoft.com/office/drawing/2014/main" xmlns="" id="{8542EACC-3920-40D7-85B2-145B7C6AC5A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8" name="Freeform: Shape 187">
              <a:extLst>
                <a:ext uri="{FF2B5EF4-FFF2-40B4-BE49-F238E27FC236}">
                  <a16:creationId xmlns:a16="http://schemas.microsoft.com/office/drawing/2014/main" xmlns="" id="{B9925278-DC6F-44DF-A6EB-D389E20E49FD}"/>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9" name="Freeform: Shape 188">
              <a:extLst>
                <a:ext uri="{FF2B5EF4-FFF2-40B4-BE49-F238E27FC236}">
                  <a16:creationId xmlns:a16="http://schemas.microsoft.com/office/drawing/2014/main" xmlns="" id="{04CE3A87-9FDA-4DA0-94DD-D7B91FDAF6B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0" name="Freeform: Shape 189">
              <a:extLst>
                <a:ext uri="{FF2B5EF4-FFF2-40B4-BE49-F238E27FC236}">
                  <a16:creationId xmlns:a16="http://schemas.microsoft.com/office/drawing/2014/main" xmlns="" id="{D33F9D3B-E10E-4D6A-80E3-04E3CD2E9BB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1" name="Freeform: Shape 190">
              <a:extLst>
                <a:ext uri="{FF2B5EF4-FFF2-40B4-BE49-F238E27FC236}">
                  <a16:creationId xmlns:a16="http://schemas.microsoft.com/office/drawing/2014/main" xmlns="" id="{26121400-D24B-4F7C-A723-008BEC68C39E}"/>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2" name="Group 191">
            <a:extLst>
              <a:ext uri="{FF2B5EF4-FFF2-40B4-BE49-F238E27FC236}">
                <a16:creationId xmlns:a16="http://schemas.microsoft.com/office/drawing/2014/main" xmlns="" id="{39D1874C-DCC6-4BF8-AAD2-AC964CC84F5E}"/>
              </a:ext>
            </a:extLst>
          </p:cNvPr>
          <p:cNvGrpSpPr/>
          <p:nvPr/>
        </p:nvGrpSpPr>
        <p:grpSpPr>
          <a:xfrm rot="842146" flipH="1">
            <a:off x="5466624" y="1454521"/>
            <a:ext cx="285971" cy="196954"/>
            <a:chOff x="3667032" y="1708483"/>
            <a:chExt cx="8105829" cy="5582653"/>
          </a:xfrm>
          <a:solidFill>
            <a:schemeClr val="bg1"/>
          </a:solidFill>
        </p:grpSpPr>
        <p:sp>
          <p:nvSpPr>
            <p:cNvPr id="193" name="Freeform: Shape 192">
              <a:extLst>
                <a:ext uri="{FF2B5EF4-FFF2-40B4-BE49-F238E27FC236}">
                  <a16:creationId xmlns:a16="http://schemas.microsoft.com/office/drawing/2014/main" xmlns="" id="{C5BA82D3-40D4-4128-A390-B0F162EEEEBD}"/>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4" name="Freeform: Shape 193">
              <a:extLst>
                <a:ext uri="{FF2B5EF4-FFF2-40B4-BE49-F238E27FC236}">
                  <a16:creationId xmlns:a16="http://schemas.microsoft.com/office/drawing/2014/main" xmlns="" id="{66D1F0F1-E97B-4EEA-B425-C7770D59F327}"/>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5" name="Freeform: Shape 194">
              <a:extLst>
                <a:ext uri="{FF2B5EF4-FFF2-40B4-BE49-F238E27FC236}">
                  <a16:creationId xmlns:a16="http://schemas.microsoft.com/office/drawing/2014/main" xmlns="" id="{7CEE08F0-4B77-4E02-BCED-A0E338B9AE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6" name="Freeform: Shape 195">
              <a:extLst>
                <a:ext uri="{FF2B5EF4-FFF2-40B4-BE49-F238E27FC236}">
                  <a16:creationId xmlns:a16="http://schemas.microsoft.com/office/drawing/2014/main" xmlns="" id="{7BAAF478-29E8-42E8-9FD2-02B7E60BAD00}"/>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7" name="Freeform: Shape 196">
              <a:extLst>
                <a:ext uri="{FF2B5EF4-FFF2-40B4-BE49-F238E27FC236}">
                  <a16:creationId xmlns:a16="http://schemas.microsoft.com/office/drawing/2014/main" xmlns="" id="{5647DFB9-C8FD-4EFE-87EB-7DCFF38CA6B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8" name="Freeform: Shape 197">
              <a:extLst>
                <a:ext uri="{FF2B5EF4-FFF2-40B4-BE49-F238E27FC236}">
                  <a16:creationId xmlns:a16="http://schemas.microsoft.com/office/drawing/2014/main" xmlns="" id="{DCF0F118-8C1E-420C-92F0-B0BE21DDE526}"/>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9" name="Freeform: Shape 198">
              <a:extLst>
                <a:ext uri="{FF2B5EF4-FFF2-40B4-BE49-F238E27FC236}">
                  <a16:creationId xmlns:a16="http://schemas.microsoft.com/office/drawing/2014/main" xmlns="" id="{CF56C4A7-EA29-4AE9-B450-D21C7029FED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0" name="Group 199">
            <a:extLst>
              <a:ext uri="{FF2B5EF4-FFF2-40B4-BE49-F238E27FC236}">
                <a16:creationId xmlns:a16="http://schemas.microsoft.com/office/drawing/2014/main" xmlns="" id="{8416BEC0-8F65-4CC0-A299-682A5E1893FE}"/>
              </a:ext>
            </a:extLst>
          </p:cNvPr>
          <p:cNvGrpSpPr/>
          <p:nvPr/>
        </p:nvGrpSpPr>
        <p:grpSpPr>
          <a:xfrm rot="842146" flipH="1">
            <a:off x="5289847" y="2138762"/>
            <a:ext cx="285971" cy="196954"/>
            <a:chOff x="3667032" y="1708483"/>
            <a:chExt cx="8105829" cy="5582653"/>
          </a:xfrm>
          <a:solidFill>
            <a:schemeClr val="bg1"/>
          </a:solidFill>
        </p:grpSpPr>
        <p:sp>
          <p:nvSpPr>
            <p:cNvPr id="201" name="Freeform: Shape 200">
              <a:extLst>
                <a:ext uri="{FF2B5EF4-FFF2-40B4-BE49-F238E27FC236}">
                  <a16:creationId xmlns:a16="http://schemas.microsoft.com/office/drawing/2014/main" xmlns="" id="{916B6DBD-8A72-4506-89AD-0D3A9C818AD8}"/>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2" name="Freeform: Shape 201">
              <a:extLst>
                <a:ext uri="{FF2B5EF4-FFF2-40B4-BE49-F238E27FC236}">
                  <a16:creationId xmlns:a16="http://schemas.microsoft.com/office/drawing/2014/main" xmlns="" id="{D942D169-C4A1-4DA9-B215-D6FE9DB61517}"/>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3" name="Freeform: Shape 202">
              <a:extLst>
                <a:ext uri="{FF2B5EF4-FFF2-40B4-BE49-F238E27FC236}">
                  <a16:creationId xmlns:a16="http://schemas.microsoft.com/office/drawing/2014/main" xmlns="" id="{E8E2AF4C-3B68-429A-9B47-14B6AD513670}"/>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4" name="Freeform: Shape 203">
              <a:extLst>
                <a:ext uri="{FF2B5EF4-FFF2-40B4-BE49-F238E27FC236}">
                  <a16:creationId xmlns:a16="http://schemas.microsoft.com/office/drawing/2014/main" xmlns="" id="{34C8C9A2-14F7-48F7-9033-EF4F5296FF0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5" name="Freeform: Shape 204">
              <a:extLst>
                <a:ext uri="{FF2B5EF4-FFF2-40B4-BE49-F238E27FC236}">
                  <a16:creationId xmlns:a16="http://schemas.microsoft.com/office/drawing/2014/main" xmlns="" id="{DDFAB1EF-5381-4EA7-AD47-8E5AC268535C}"/>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6" name="Freeform: Shape 205">
              <a:extLst>
                <a:ext uri="{FF2B5EF4-FFF2-40B4-BE49-F238E27FC236}">
                  <a16:creationId xmlns:a16="http://schemas.microsoft.com/office/drawing/2014/main" xmlns="" id="{36265A52-4E60-4F7A-B426-4FAD835472E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7" name="Freeform: Shape 206">
              <a:extLst>
                <a:ext uri="{FF2B5EF4-FFF2-40B4-BE49-F238E27FC236}">
                  <a16:creationId xmlns:a16="http://schemas.microsoft.com/office/drawing/2014/main" xmlns="" id="{8FE17014-4B27-48CA-92F9-9A903515C6B8}"/>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8" name="Group 207">
            <a:extLst>
              <a:ext uri="{FF2B5EF4-FFF2-40B4-BE49-F238E27FC236}">
                <a16:creationId xmlns:a16="http://schemas.microsoft.com/office/drawing/2014/main" xmlns="" id="{D7AF4550-9DF4-4B71-93C9-F20D197EB91A}"/>
              </a:ext>
            </a:extLst>
          </p:cNvPr>
          <p:cNvGrpSpPr/>
          <p:nvPr/>
        </p:nvGrpSpPr>
        <p:grpSpPr>
          <a:xfrm rot="74106" flipH="1">
            <a:off x="5668407" y="1671235"/>
            <a:ext cx="286102" cy="342190"/>
            <a:chOff x="5704433" y="717502"/>
            <a:chExt cx="7365528" cy="8809481"/>
          </a:xfrm>
          <a:solidFill>
            <a:schemeClr val="bg1"/>
          </a:solidFill>
        </p:grpSpPr>
        <p:sp>
          <p:nvSpPr>
            <p:cNvPr id="209" name="Freeform: Shape 208">
              <a:extLst>
                <a:ext uri="{FF2B5EF4-FFF2-40B4-BE49-F238E27FC236}">
                  <a16:creationId xmlns:a16="http://schemas.microsoft.com/office/drawing/2014/main" xmlns="" id="{30D5C499-2643-466D-9CB2-D98CB18ED9B7}"/>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0" name="Freeform: Shape 209">
              <a:extLst>
                <a:ext uri="{FF2B5EF4-FFF2-40B4-BE49-F238E27FC236}">
                  <a16:creationId xmlns:a16="http://schemas.microsoft.com/office/drawing/2014/main" xmlns="" id="{6D9774C3-4F43-4480-B884-D7D0ADCF063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1" name="Freeform: Shape 210">
              <a:extLst>
                <a:ext uri="{FF2B5EF4-FFF2-40B4-BE49-F238E27FC236}">
                  <a16:creationId xmlns:a16="http://schemas.microsoft.com/office/drawing/2014/main" xmlns="" id="{E2B0BA3B-86CF-4004-8A4F-203423F423BD}"/>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2" name="Freeform: Shape 211">
              <a:extLst>
                <a:ext uri="{FF2B5EF4-FFF2-40B4-BE49-F238E27FC236}">
                  <a16:creationId xmlns:a16="http://schemas.microsoft.com/office/drawing/2014/main" xmlns="" id="{0534FA50-4A37-41DF-A0C0-AA105736490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3" name="Freeform: Shape 212">
              <a:extLst>
                <a:ext uri="{FF2B5EF4-FFF2-40B4-BE49-F238E27FC236}">
                  <a16:creationId xmlns:a16="http://schemas.microsoft.com/office/drawing/2014/main" xmlns="" id="{EDBB6F68-BC5E-4480-B09D-9DCC11218897}"/>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4" name="Freeform: Shape 213">
              <a:extLst>
                <a:ext uri="{FF2B5EF4-FFF2-40B4-BE49-F238E27FC236}">
                  <a16:creationId xmlns:a16="http://schemas.microsoft.com/office/drawing/2014/main" xmlns="" id="{097C96D1-E361-4686-8946-E807115B194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5" name="Freeform: Shape 214">
              <a:extLst>
                <a:ext uri="{FF2B5EF4-FFF2-40B4-BE49-F238E27FC236}">
                  <a16:creationId xmlns:a16="http://schemas.microsoft.com/office/drawing/2014/main" xmlns="" id="{9E5D2AF4-D4D4-480B-A374-2129111A4101}"/>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23" name="TextBox 222">
            <a:extLst>
              <a:ext uri="{FF2B5EF4-FFF2-40B4-BE49-F238E27FC236}">
                <a16:creationId xmlns:a16="http://schemas.microsoft.com/office/drawing/2014/main" xmlns="" id="{7B978404-30E3-4FC3-9CDD-953977E8E74C}"/>
              </a:ext>
            </a:extLst>
          </p:cNvPr>
          <p:cNvSpPr txBox="1"/>
          <p:nvPr/>
        </p:nvSpPr>
        <p:spPr>
          <a:xfrm>
            <a:off x="4659868" y="2939564"/>
            <a:ext cx="3905699" cy="1723549"/>
          </a:xfrm>
          <a:prstGeom prst="rect">
            <a:avLst/>
          </a:prstGeom>
          <a:noFill/>
        </p:spPr>
        <p:txBody>
          <a:bodyPr wrap="square" lIns="48000" tIns="0" rIns="24000" bIns="0" rtlCol="0">
            <a:spAutoFit/>
          </a:bodyPr>
          <a:lstStyle/>
          <a:p>
            <a:r>
              <a:rPr lang="vi-VN" sz="2800" b="1">
                <a:solidFill>
                  <a:srgbClr val="C00000"/>
                </a:solidFill>
                <a:latin typeface="Cambria" pitchFamily="18" charset="0"/>
                <a:ea typeface="Cambria" pitchFamily="18" charset="0"/>
              </a:rPr>
              <a:t>NHẬN BIẾT CÁCH TRÍCH DẪN VÀ LẬP DANH MỤC TÀI LIỆU THAM KHẢO</a:t>
            </a:r>
            <a:endParaRPr lang="en-US" sz="2800">
              <a:solidFill>
                <a:srgbClr val="C00000"/>
              </a:solidFill>
              <a:latin typeface="Cambria" pitchFamily="18" charset="0"/>
              <a:ea typeface="Cambria" pitchFamily="18" charset="0"/>
            </a:endParaRPr>
          </a:p>
        </p:txBody>
      </p:sp>
      <p:sp>
        <p:nvSpPr>
          <p:cNvPr id="224" name="TextBox 223">
            <a:extLst>
              <a:ext uri="{FF2B5EF4-FFF2-40B4-BE49-F238E27FC236}">
                <a16:creationId xmlns:a16="http://schemas.microsoft.com/office/drawing/2014/main" xmlns="" id="{FBBA7C49-B00B-4442-ADE4-5B7DC91DA9B1}"/>
              </a:ext>
            </a:extLst>
          </p:cNvPr>
          <p:cNvSpPr txBox="1"/>
          <p:nvPr/>
        </p:nvSpPr>
        <p:spPr>
          <a:xfrm>
            <a:off x="524871" y="283179"/>
            <a:ext cx="3056530" cy="1107996"/>
          </a:xfrm>
          <a:prstGeom prst="rect">
            <a:avLst/>
          </a:prstGeom>
          <a:noFill/>
        </p:spPr>
        <p:txBody>
          <a:bodyPr wrap="square" lIns="48000" tIns="0" rIns="24000" bIns="0" rtlCol="0">
            <a:spAutoFit/>
          </a:bodyPr>
          <a:lstStyle/>
          <a:p>
            <a:r>
              <a:rPr lang="en-US" altLang="ko-KR" sz="3600" smtClean="0">
                <a:solidFill>
                  <a:schemeClr val="bg1"/>
                </a:solidFill>
                <a:latin typeface="Cambria" pitchFamily="18" charset="0"/>
                <a:ea typeface="Cambria" pitchFamily="18" charset="0"/>
                <a:cs typeface="Arial" pitchFamily="34" charset="0"/>
              </a:rPr>
              <a:t>HÌNH THÀNH KIẾN THỨC</a:t>
            </a:r>
            <a:endParaRPr lang="ko-KR" altLang="en-US" sz="3600" dirty="0">
              <a:solidFill>
                <a:schemeClr val="bg1"/>
              </a:solidFill>
              <a:latin typeface="Cambria" pitchFamily="18" charset="0"/>
              <a:cs typeface="Arial" pitchFamily="34" charset="0"/>
            </a:endParaRPr>
          </a:p>
        </p:txBody>
      </p:sp>
      <p:grpSp>
        <p:nvGrpSpPr>
          <p:cNvPr id="225" name="Group 224">
            <a:extLst>
              <a:ext uri="{FF2B5EF4-FFF2-40B4-BE49-F238E27FC236}">
                <a16:creationId xmlns:a16="http://schemas.microsoft.com/office/drawing/2014/main" xmlns="" id="{4822FB65-9C5C-4BF1-B72C-8A623B6EE6C9}"/>
              </a:ext>
            </a:extLst>
          </p:cNvPr>
          <p:cNvGrpSpPr/>
          <p:nvPr/>
        </p:nvGrpSpPr>
        <p:grpSpPr>
          <a:xfrm rot="74106" flipH="1">
            <a:off x="5093933" y="2183612"/>
            <a:ext cx="286102" cy="342190"/>
            <a:chOff x="5704433" y="717502"/>
            <a:chExt cx="7365528" cy="8809481"/>
          </a:xfrm>
          <a:solidFill>
            <a:schemeClr val="bg1"/>
          </a:solidFill>
        </p:grpSpPr>
        <p:sp>
          <p:nvSpPr>
            <p:cNvPr id="226" name="Freeform: Shape 225">
              <a:extLst>
                <a:ext uri="{FF2B5EF4-FFF2-40B4-BE49-F238E27FC236}">
                  <a16:creationId xmlns:a16="http://schemas.microsoft.com/office/drawing/2014/main" xmlns="" id="{3E625DB7-2944-4C42-A06F-CD4C34382DC1}"/>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7" name="Freeform: Shape 226">
              <a:extLst>
                <a:ext uri="{FF2B5EF4-FFF2-40B4-BE49-F238E27FC236}">
                  <a16:creationId xmlns:a16="http://schemas.microsoft.com/office/drawing/2014/main" xmlns="" id="{F8FAEE35-4333-49F8-A477-62EB8C52BEEB}"/>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8" name="Freeform: Shape 227">
              <a:extLst>
                <a:ext uri="{FF2B5EF4-FFF2-40B4-BE49-F238E27FC236}">
                  <a16:creationId xmlns:a16="http://schemas.microsoft.com/office/drawing/2014/main" xmlns="" id="{D4C942B1-D9B4-4829-A673-7DA70BCBDBDD}"/>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9" name="Freeform: Shape 228">
              <a:extLst>
                <a:ext uri="{FF2B5EF4-FFF2-40B4-BE49-F238E27FC236}">
                  <a16:creationId xmlns:a16="http://schemas.microsoft.com/office/drawing/2014/main" xmlns="" id="{21808599-FD89-432B-A645-94CF127C12B3}"/>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0" name="Freeform: Shape 229">
              <a:extLst>
                <a:ext uri="{FF2B5EF4-FFF2-40B4-BE49-F238E27FC236}">
                  <a16:creationId xmlns:a16="http://schemas.microsoft.com/office/drawing/2014/main" xmlns="" id="{29D78C90-4EAE-4DA8-8033-3EC534868C69}"/>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1" name="Freeform: Shape 230">
              <a:extLst>
                <a:ext uri="{FF2B5EF4-FFF2-40B4-BE49-F238E27FC236}">
                  <a16:creationId xmlns:a16="http://schemas.microsoft.com/office/drawing/2014/main" xmlns="" id="{23D0FCFB-3536-4C6F-8AC2-414DAE47294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2" name="Freeform: Shape 231">
              <a:extLst>
                <a:ext uri="{FF2B5EF4-FFF2-40B4-BE49-F238E27FC236}">
                  <a16:creationId xmlns:a16="http://schemas.microsoft.com/office/drawing/2014/main" xmlns="" id="{738F85BF-4904-4666-9CD2-D1D8F54B455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33" name="Rectangle 232">
            <a:extLst>
              <a:ext uri="{FF2B5EF4-FFF2-40B4-BE49-F238E27FC236}">
                <a16:creationId xmlns:a16="http://schemas.microsoft.com/office/drawing/2014/main" xmlns="" id="{242D44D8-D53D-4A85-B211-5BA48D93F57B}"/>
              </a:ext>
            </a:extLst>
          </p:cNvPr>
          <p:cNvSpPr/>
          <p:nvPr/>
        </p:nvSpPr>
        <p:spPr>
          <a:xfrm>
            <a:off x="8686800" y="40"/>
            <a:ext cx="4572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409244607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barn(inVertical)">
                                      <p:cBhvr>
                                        <p:cTn id="7" dur="500"/>
                                        <p:tgtEl>
                                          <p:spTgt spid="22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23"/>
                                        </p:tgtEl>
                                        <p:attrNameLst>
                                          <p:attrName>style.visibility</p:attrName>
                                        </p:attrNameLst>
                                      </p:cBhvr>
                                      <p:to>
                                        <p:strVal val="visible"/>
                                      </p:to>
                                    </p:set>
                                    <p:animEffect transition="in" filter="wipe(down)">
                                      <p:cBhvr>
                                        <p:cTn id="11"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0"/>
      <p:bldP spid="2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xmlns="" id="{9B43E3A5-0AC5-4881-A41D-5ECAEBEB959D}"/>
              </a:ext>
            </a:extLst>
          </p:cNvPr>
          <p:cNvGrpSpPr/>
          <p:nvPr/>
        </p:nvGrpSpPr>
        <p:grpSpPr>
          <a:xfrm rot="19540464" flipH="1">
            <a:off x="1643728" y="1153670"/>
            <a:ext cx="1673252" cy="1890670"/>
            <a:chOff x="5058868" y="232127"/>
            <a:chExt cx="8510867" cy="9616730"/>
          </a:xfrm>
          <a:noFill/>
          <a:effectLst/>
        </p:grpSpPr>
        <p:sp>
          <p:nvSpPr>
            <p:cNvPr id="28" name="Freeform: Shape 27">
              <a:extLst>
                <a:ext uri="{FF2B5EF4-FFF2-40B4-BE49-F238E27FC236}">
                  <a16:creationId xmlns:a16="http://schemas.microsoft.com/office/drawing/2014/main" xmlns="" id="{D019CCE9-DC01-419C-86FA-A0ED71918D54}"/>
                </a:ext>
              </a:extLst>
            </p:cNvPr>
            <p:cNvSpPr/>
            <p:nvPr/>
          </p:nvSpPr>
          <p:spPr>
            <a:xfrm rot="211266">
              <a:off x="12057075" y="8529782"/>
              <a:ext cx="1052701" cy="1319075"/>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A916EBE-533D-44F2-90B0-BBAD364F774E}"/>
                </a:ext>
              </a:extLst>
            </p:cNvPr>
            <p:cNvSpPr/>
            <p:nvPr/>
          </p:nvSpPr>
          <p:spPr>
            <a:xfrm>
              <a:off x="9174410" y="6905986"/>
              <a:ext cx="3333521" cy="1613815"/>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2C09FC54-272A-4C2E-8209-1AC8BF3C0689}"/>
                </a:ext>
              </a:extLst>
            </p:cNvPr>
            <p:cNvSpPr/>
            <p:nvPr/>
          </p:nvSpPr>
          <p:spPr>
            <a:xfrm rot="21242778">
              <a:off x="5058868" y="5449696"/>
              <a:ext cx="1132616"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8F0892D1-51D6-498E-A966-42379307893D}"/>
                </a:ext>
              </a:extLst>
            </p:cNvPr>
            <p:cNvSpPr/>
            <p:nvPr/>
          </p:nvSpPr>
          <p:spPr>
            <a:xfrm rot="21560731">
              <a:off x="5986132" y="5045483"/>
              <a:ext cx="1586465" cy="2373440"/>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7805A45A-FC86-40AA-A77F-4CC3BBAB2AAD}"/>
                </a:ext>
              </a:extLst>
            </p:cNvPr>
            <p:cNvSpPr/>
            <p:nvPr/>
          </p:nvSpPr>
          <p:spPr>
            <a:xfrm rot="338128">
              <a:off x="10038933" y="3258550"/>
              <a:ext cx="3530802" cy="3853063"/>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996221DD-5CBE-4D71-83DC-3FECBF28D9B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943CBB6E-0BC6-410C-B987-08341935D62A}"/>
                </a:ext>
              </a:extLst>
            </p:cNvPr>
            <p:cNvSpPr/>
            <p:nvPr/>
          </p:nvSpPr>
          <p:spPr>
            <a:xfrm rot="104369">
              <a:off x="7704536" y="232127"/>
              <a:ext cx="2543812" cy="6474119"/>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sp>
        <p:nvSpPr>
          <p:cNvPr id="35" name="Freeform 2">
            <a:extLst>
              <a:ext uri="{FF2B5EF4-FFF2-40B4-BE49-F238E27FC236}">
                <a16:creationId xmlns:a16="http://schemas.microsoft.com/office/drawing/2014/main" xmlns="" id="{1085625E-8547-4328-8161-61534E445C6E}"/>
              </a:ext>
            </a:extLst>
          </p:cNvPr>
          <p:cNvSpPr/>
          <p:nvPr/>
        </p:nvSpPr>
        <p:spPr>
          <a:xfrm>
            <a:off x="384325" y="668774"/>
            <a:ext cx="3887639" cy="4387748"/>
          </a:xfrm>
          <a:custGeom>
            <a:avLst/>
            <a:gdLst>
              <a:gd name="connsiteX0" fmla="*/ 2428875 w 4000500"/>
              <a:gd name="connsiteY0" fmla="*/ 3952875 h 4600575"/>
              <a:gd name="connsiteX1" fmla="*/ 2628900 w 4000500"/>
              <a:gd name="connsiteY1" fmla="*/ 3257550 h 4600575"/>
              <a:gd name="connsiteX2" fmla="*/ 3533775 w 4000500"/>
              <a:gd name="connsiteY2" fmla="*/ 3314700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31427 w 4000500"/>
              <a:gd name="connsiteY4" fmla="*/ 2800019 h 4600575"/>
              <a:gd name="connsiteX5" fmla="*/ 3724275 w 4000500"/>
              <a:gd name="connsiteY5" fmla="*/ 2705100 h 4600575"/>
              <a:gd name="connsiteX6" fmla="*/ 3629025 w 4000500"/>
              <a:gd name="connsiteY6" fmla="*/ 2600325 h 4600575"/>
              <a:gd name="connsiteX7" fmla="*/ 3752850 w 4000500"/>
              <a:gd name="connsiteY7" fmla="*/ 2524125 h 4600575"/>
              <a:gd name="connsiteX8" fmla="*/ 3686175 w 4000500"/>
              <a:gd name="connsiteY8" fmla="*/ 2295525 h 4600575"/>
              <a:gd name="connsiteX9" fmla="*/ 4000500 w 4000500"/>
              <a:gd name="connsiteY9" fmla="*/ 2085975 h 4600575"/>
              <a:gd name="connsiteX10" fmla="*/ 3552825 w 4000500"/>
              <a:gd name="connsiteY10" fmla="*/ 1457325 h 4600575"/>
              <a:gd name="connsiteX11" fmla="*/ 2028825 w 4000500"/>
              <a:gd name="connsiteY11" fmla="*/ 0 h 4600575"/>
              <a:gd name="connsiteX12" fmla="*/ 533400 w 4000500"/>
              <a:gd name="connsiteY12" fmla="*/ 933450 h 4600575"/>
              <a:gd name="connsiteX13" fmla="*/ 1028700 w 4000500"/>
              <a:gd name="connsiteY13" fmla="*/ 2838450 h 4600575"/>
              <a:gd name="connsiteX14" fmla="*/ 0 w 4000500"/>
              <a:gd name="connsiteY14" fmla="*/ 4600575 h 4600575"/>
              <a:gd name="connsiteX15" fmla="*/ 0 w 4000500"/>
              <a:gd name="connsiteY15"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24354"/>
              <a:gd name="connsiteY0" fmla="*/ 3952875 h 4600575"/>
              <a:gd name="connsiteX1" fmla="*/ 2632875 w 4024354"/>
              <a:gd name="connsiteY1" fmla="*/ 3281404 h 4600575"/>
              <a:gd name="connsiteX2" fmla="*/ 3509921 w 4024354"/>
              <a:gd name="connsiteY2" fmla="*/ 3306749 h 4600575"/>
              <a:gd name="connsiteX3" fmla="*/ 3555226 w 4024354"/>
              <a:gd name="connsiteY3" fmla="*/ 2851950 h 4600575"/>
              <a:gd name="connsiteX4" fmla="*/ 3696446 w 4024354"/>
              <a:gd name="connsiteY4" fmla="*/ 2701124 h 4600575"/>
              <a:gd name="connsiteX5" fmla="*/ 3664806 w 4024354"/>
              <a:gd name="connsiteY5" fmla="*/ 2620203 h 4600575"/>
              <a:gd name="connsiteX6" fmla="*/ 3752850 w 4024354"/>
              <a:gd name="connsiteY6" fmla="*/ 2524125 h 4600575"/>
              <a:gd name="connsiteX7" fmla="*/ 3666297 w 4024354"/>
              <a:gd name="connsiteY7" fmla="*/ 2291549 h 4600575"/>
              <a:gd name="connsiteX8" fmla="*/ 4024354 w 4024354"/>
              <a:gd name="connsiteY8" fmla="*/ 2097902 h 4600575"/>
              <a:gd name="connsiteX9" fmla="*/ 3552825 w 4024354"/>
              <a:gd name="connsiteY9" fmla="*/ 1457325 h 4600575"/>
              <a:gd name="connsiteX10" fmla="*/ 2028825 w 4024354"/>
              <a:gd name="connsiteY10" fmla="*/ 0 h 4600575"/>
              <a:gd name="connsiteX11" fmla="*/ 533400 w 4024354"/>
              <a:gd name="connsiteY11" fmla="*/ 933450 h 4600575"/>
              <a:gd name="connsiteX12" fmla="*/ 1028700 w 4024354"/>
              <a:gd name="connsiteY12" fmla="*/ 2838450 h 4600575"/>
              <a:gd name="connsiteX13" fmla="*/ 0 w 4024354"/>
              <a:gd name="connsiteY13" fmla="*/ 4600575 h 4600575"/>
              <a:gd name="connsiteX14" fmla="*/ 0 w 4024354"/>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33400 w 4008470"/>
              <a:gd name="connsiteY11" fmla="*/ 961384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49303 w 4008470"/>
              <a:gd name="connsiteY11" fmla="*/ 965360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953 h 4628653"/>
              <a:gd name="connsiteX1" fmla="*/ 2632875 w 4008470"/>
              <a:gd name="connsiteY1" fmla="*/ 3309482 h 4628653"/>
              <a:gd name="connsiteX2" fmla="*/ 3509921 w 4008470"/>
              <a:gd name="connsiteY2" fmla="*/ 3334827 h 4628653"/>
              <a:gd name="connsiteX3" fmla="*/ 3555226 w 4008470"/>
              <a:gd name="connsiteY3" fmla="*/ 2880028 h 4628653"/>
              <a:gd name="connsiteX4" fmla="*/ 3696446 w 4008470"/>
              <a:gd name="connsiteY4" fmla="*/ 2729202 h 4628653"/>
              <a:gd name="connsiteX5" fmla="*/ 3664806 w 4008470"/>
              <a:gd name="connsiteY5" fmla="*/ 2648281 h 4628653"/>
              <a:gd name="connsiteX6" fmla="*/ 3752850 w 4008470"/>
              <a:gd name="connsiteY6" fmla="*/ 2552203 h 4628653"/>
              <a:gd name="connsiteX7" fmla="*/ 3686175 w 4008470"/>
              <a:gd name="connsiteY7" fmla="*/ 2343481 h 4628653"/>
              <a:gd name="connsiteX8" fmla="*/ 4008452 w 4008470"/>
              <a:gd name="connsiteY8" fmla="*/ 2133932 h 4628653"/>
              <a:gd name="connsiteX9" fmla="*/ 3592581 w 4008470"/>
              <a:gd name="connsiteY9" fmla="*/ 1517208 h 4628653"/>
              <a:gd name="connsiteX10" fmla="*/ 2000996 w 4008470"/>
              <a:gd name="connsiteY10" fmla="*/ 248 h 4628653"/>
              <a:gd name="connsiteX11" fmla="*/ 549303 w 4008470"/>
              <a:gd name="connsiteY11" fmla="*/ 965504 h 4628653"/>
              <a:gd name="connsiteX12" fmla="*/ 1028700 w 4008470"/>
              <a:gd name="connsiteY12" fmla="*/ 2866528 h 4628653"/>
              <a:gd name="connsiteX13" fmla="*/ 0 w 4008470"/>
              <a:gd name="connsiteY13" fmla="*/ 4628653 h 4628653"/>
              <a:gd name="connsiteX14" fmla="*/ 0 w 4008470"/>
              <a:gd name="connsiteY14" fmla="*/ 4628653 h 4628653"/>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809506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769313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02304 w 4008470"/>
              <a:gd name="connsiteY0" fmla="*/ 2759264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71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15" fmla="*/ 0 w 4008470"/>
              <a:gd name="connsiteY15" fmla="*/ 4612749 h 4612749"/>
              <a:gd name="connsiteX0" fmla="*/ 2279716 w 4193197"/>
              <a:gd name="connsiteY0" fmla="*/ 2810454 h 4802265"/>
              <a:gd name="connsiteX1" fmla="*/ 2357263 w 4193197"/>
              <a:gd name="connsiteY1" fmla="*/ 3138676 h 4802265"/>
              <a:gd name="connsiteX2" fmla="*/ 2817602 w 4193197"/>
              <a:gd name="connsiteY2" fmla="*/ 3293578 h 4802265"/>
              <a:gd name="connsiteX3" fmla="*/ 3694648 w 4193197"/>
              <a:gd name="connsiteY3" fmla="*/ 3318923 h 4802265"/>
              <a:gd name="connsiteX4" fmla="*/ 3739953 w 4193197"/>
              <a:gd name="connsiteY4" fmla="*/ 2864124 h 4802265"/>
              <a:gd name="connsiteX5" fmla="*/ 3894780 w 4193197"/>
              <a:gd name="connsiteY5" fmla="*/ 2718741 h 4802265"/>
              <a:gd name="connsiteX6" fmla="*/ 3849533 w 4193197"/>
              <a:gd name="connsiteY6" fmla="*/ 2632377 h 4802265"/>
              <a:gd name="connsiteX7" fmla="*/ 3937577 w 4193197"/>
              <a:gd name="connsiteY7" fmla="*/ 2536299 h 4802265"/>
              <a:gd name="connsiteX8" fmla="*/ 3870902 w 4193197"/>
              <a:gd name="connsiteY8" fmla="*/ 2327577 h 4802265"/>
              <a:gd name="connsiteX9" fmla="*/ 4193179 w 4193197"/>
              <a:gd name="connsiteY9" fmla="*/ 2118028 h 4802265"/>
              <a:gd name="connsiteX10" fmla="*/ 3777308 w 4193197"/>
              <a:gd name="connsiteY10" fmla="*/ 1501304 h 4802265"/>
              <a:gd name="connsiteX11" fmla="*/ 2185723 w 4193197"/>
              <a:gd name="connsiteY11" fmla="*/ 247 h 4802265"/>
              <a:gd name="connsiteX12" fmla="*/ 734030 w 4193197"/>
              <a:gd name="connsiteY12" fmla="*/ 949600 h 4802265"/>
              <a:gd name="connsiteX13" fmla="*/ 1201500 w 4193197"/>
              <a:gd name="connsiteY13" fmla="*/ 2874478 h 4802265"/>
              <a:gd name="connsiteX14" fmla="*/ 184727 w 4193197"/>
              <a:gd name="connsiteY14" fmla="*/ 4612749 h 4802265"/>
              <a:gd name="connsiteX15" fmla="*/ 0 w 4193197"/>
              <a:gd name="connsiteY15" fmla="*/ 4797476 h 4802265"/>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0" fmla="*/ 2279716 w 4193197"/>
              <a:gd name="connsiteY0" fmla="*/ 2810454 h 4732822"/>
              <a:gd name="connsiteX1" fmla="*/ 2357263 w 4193197"/>
              <a:gd name="connsiteY1" fmla="*/ 3138676 h 4732822"/>
              <a:gd name="connsiteX2" fmla="*/ 2817602 w 4193197"/>
              <a:gd name="connsiteY2" fmla="*/ 3293578 h 4732822"/>
              <a:gd name="connsiteX3" fmla="*/ 3694648 w 4193197"/>
              <a:gd name="connsiteY3" fmla="*/ 3318923 h 4732822"/>
              <a:gd name="connsiteX4" fmla="*/ 3739953 w 4193197"/>
              <a:gd name="connsiteY4" fmla="*/ 2864124 h 4732822"/>
              <a:gd name="connsiteX5" fmla="*/ 3894780 w 4193197"/>
              <a:gd name="connsiteY5" fmla="*/ 2718741 h 4732822"/>
              <a:gd name="connsiteX6" fmla="*/ 3849533 w 4193197"/>
              <a:gd name="connsiteY6" fmla="*/ 2632377 h 4732822"/>
              <a:gd name="connsiteX7" fmla="*/ 3937577 w 4193197"/>
              <a:gd name="connsiteY7" fmla="*/ 2536299 h 4732822"/>
              <a:gd name="connsiteX8" fmla="*/ 3870902 w 4193197"/>
              <a:gd name="connsiteY8" fmla="*/ 2327577 h 4732822"/>
              <a:gd name="connsiteX9" fmla="*/ 4193179 w 4193197"/>
              <a:gd name="connsiteY9" fmla="*/ 2118028 h 4732822"/>
              <a:gd name="connsiteX10" fmla="*/ 3777308 w 4193197"/>
              <a:gd name="connsiteY10" fmla="*/ 1501304 h 4732822"/>
              <a:gd name="connsiteX11" fmla="*/ 2185723 w 4193197"/>
              <a:gd name="connsiteY11" fmla="*/ 247 h 4732822"/>
              <a:gd name="connsiteX12" fmla="*/ 734030 w 4193197"/>
              <a:gd name="connsiteY12" fmla="*/ 949600 h 4732822"/>
              <a:gd name="connsiteX13" fmla="*/ 1201500 w 4193197"/>
              <a:gd name="connsiteY13" fmla="*/ 2874478 h 4732822"/>
              <a:gd name="connsiteX14" fmla="*/ 0 w 4193197"/>
              <a:gd name="connsiteY14" fmla="*/ 4732822 h 4732822"/>
              <a:gd name="connsiteX0" fmla="*/ 2279716 w 4193197"/>
              <a:gd name="connsiteY0" fmla="*/ 2810222 h 4732590"/>
              <a:gd name="connsiteX1" fmla="*/ 2357263 w 4193197"/>
              <a:gd name="connsiteY1" fmla="*/ 3138444 h 4732590"/>
              <a:gd name="connsiteX2" fmla="*/ 2817602 w 4193197"/>
              <a:gd name="connsiteY2" fmla="*/ 3293346 h 4732590"/>
              <a:gd name="connsiteX3" fmla="*/ 3694648 w 4193197"/>
              <a:gd name="connsiteY3" fmla="*/ 3318691 h 4732590"/>
              <a:gd name="connsiteX4" fmla="*/ 3739953 w 4193197"/>
              <a:gd name="connsiteY4" fmla="*/ 2863892 h 4732590"/>
              <a:gd name="connsiteX5" fmla="*/ 3894780 w 4193197"/>
              <a:gd name="connsiteY5" fmla="*/ 2718509 h 4732590"/>
              <a:gd name="connsiteX6" fmla="*/ 3849533 w 4193197"/>
              <a:gd name="connsiteY6" fmla="*/ 2632145 h 4732590"/>
              <a:gd name="connsiteX7" fmla="*/ 3937577 w 4193197"/>
              <a:gd name="connsiteY7" fmla="*/ 2536067 h 4732590"/>
              <a:gd name="connsiteX8" fmla="*/ 3870902 w 4193197"/>
              <a:gd name="connsiteY8" fmla="*/ 2327345 h 4732590"/>
              <a:gd name="connsiteX9" fmla="*/ 4193179 w 4193197"/>
              <a:gd name="connsiteY9" fmla="*/ 2117796 h 4732590"/>
              <a:gd name="connsiteX10" fmla="*/ 3777308 w 4193197"/>
              <a:gd name="connsiteY10" fmla="*/ 1501072 h 4732590"/>
              <a:gd name="connsiteX11" fmla="*/ 2185723 w 4193197"/>
              <a:gd name="connsiteY11" fmla="*/ 15 h 4732590"/>
              <a:gd name="connsiteX12" fmla="*/ 734030 w 4193197"/>
              <a:gd name="connsiteY12" fmla="*/ 949368 h 4732590"/>
              <a:gd name="connsiteX13" fmla="*/ 1201500 w 4193197"/>
              <a:gd name="connsiteY13" fmla="*/ 2874246 h 4732590"/>
              <a:gd name="connsiteX14" fmla="*/ 0 w 4193197"/>
              <a:gd name="connsiteY14" fmla="*/ 4732590 h 4732590"/>
              <a:gd name="connsiteX0" fmla="*/ 2279716 w 4193197"/>
              <a:gd name="connsiteY0" fmla="*/ 2810579 h 4732947"/>
              <a:gd name="connsiteX1" fmla="*/ 2357263 w 4193197"/>
              <a:gd name="connsiteY1" fmla="*/ 3138801 h 4732947"/>
              <a:gd name="connsiteX2" fmla="*/ 2817602 w 4193197"/>
              <a:gd name="connsiteY2" fmla="*/ 3293703 h 4732947"/>
              <a:gd name="connsiteX3" fmla="*/ 3694648 w 4193197"/>
              <a:gd name="connsiteY3" fmla="*/ 3319048 h 4732947"/>
              <a:gd name="connsiteX4" fmla="*/ 3739953 w 4193197"/>
              <a:gd name="connsiteY4" fmla="*/ 2864249 h 4732947"/>
              <a:gd name="connsiteX5" fmla="*/ 3894780 w 4193197"/>
              <a:gd name="connsiteY5" fmla="*/ 2718866 h 4732947"/>
              <a:gd name="connsiteX6" fmla="*/ 3849533 w 4193197"/>
              <a:gd name="connsiteY6" fmla="*/ 2632502 h 4732947"/>
              <a:gd name="connsiteX7" fmla="*/ 3937577 w 4193197"/>
              <a:gd name="connsiteY7" fmla="*/ 2536424 h 4732947"/>
              <a:gd name="connsiteX8" fmla="*/ 3870902 w 4193197"/>
              <a:gd name="connsiteY8" fmla="*/ 2327702 h 4732947"/>
              <a:gd name="connsiteX9" fmla="*/ 4193179 w 4193197"/>
              <a:gd name="connsiteY9" fmla="*/ 2118153 h 4732947"/>
              <a:gd name="connsiteX10" fmla="*/ 3777308 w 4193197"/>
              <a:gd name="connsiteY10" fmla="*/ 1501429 h 4732947"/>
              <a:gd name="connsiteX11" fmla="*/ 2185723 w 4193197"/>
              <a:gd name="connsiteY11" fmla="*/ 372 h 4732947"/>
              <a:gd name="connsiteX12" fmla="*/ 734030 w 4193197"/>
              <a:gd name="connsiteY12" fmla="*/ 949725 h 4732947"/>
              <a:gd name="connsiteX13" fmla="*/ 1201500 w 4193197"/>
              <a:gd name="connsiteY13" fmla="*/ 2874603 h 4732947"/>
              <a:gd name="connsiteX14" fmla="*/ 0 w 4193197"/>
              <a:gd name="connsiteY14" fmla="*/ 4732947 h 4732947"/>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245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46101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93197" h="4732613">
                <a:moveTo>
                  <a:pt x="2171154" y="2793543"/>
                </a:moveTo>
                <a:cubicBezTo>
                  <a:pt x="2171137" y="2796491"/>
                  <a:pt x="2241171" y="3055163"/>
                  <a:pt x="2357263" y="3138467"/>
                </a:cubicBezTo>
                <a:cubicBezTo>
                  <a:pt x="2473355" y="3221771"/>
                  <a:pt x="2602241" y="3253280"/>
                  <a:pt x="2817602" y="3293369"/>
                </a:cubicBezTo>
                <a:cubicBezTo>
                  <a:pt x="3120276" y="3326939"/>
                  <a:pt x="3353266" y="3509048"/>
                  <a:pt x="3694648" y="3318714"/>
                </a:cubicBezTo>
                <a:cubicBezTo>
                  <a:pt x="3836971" y="3193620"/>
                  <a:pt x="3740754" y="3068524"/>
                  <a:pt x="3739953" y="2863915"/>
                </a:cubicBezTo>
                <a:cubicBezTo>
                  <a:pt x="3775679" y="2763640"/>
                  <a:pt x="3886456" y="2819891"/>
                  <a:pt x="3894780" y="2718532"/>
                </a:cubicBezTo>
                <a:cubicBezTo>
                  <a:pt x="3894481" y="2664225"/>
                  <a:pt x="3872007" y="2665768"/>
                  <a:pt x="3849533" y="2632168"/>
                </a:cubicBezTo>
                <a:cubicBezTo>
                  <a:pt x="3878881" y="2600142"/>
                  <a:pt x="3931042" y="2590928"/>
                  <a:pt x="3937577" y="2536090"/>
                </a:cubicBezTo>
                <a:cubicBezTo>
                  <a:pt x="3940460" y="2476644"/>
                  <a:pt x="3869273" y="2411520"/>
                  <a:pt x="3870902" y="2327368"/>
                </a:cubicBezTo>
                <a:cubicBezTo>
                  <a:pt x="3906766" y="2246916"/>
                  <a:pt x="4161291" y="2257906"/>
                  <a:pt x="4193179" y="2117819"/>
                </a:cubicBezTo>
                <a:cubicBezTo>
                  <a:pt x="4196354" y="1985132"/>
                  <a:pt x="3794012" y="1784857"/>
                  <a:pt x="3777308" y="1501095"/>
                </a:cubicBezTo>
                <a:cubicBezTo>
                  <a:pt x="3788793" y="-21000"/>
                  <a:pt x="2469554" y="2993"/>
                  <a:pt x="2185723" y="38"/>
                </a:cubicBezTo>
                <a:cubicBezTo>
                  <a:pt x="1850254" y="-3455"/>
                  <a:pt x="986143" y="238773"/>
                  <a:pt x="734030" y="949391"/>
                </a:cubicBezTo>
                <a:cubicBezTo>
                  <a:pt x="415922" y="2116797"/>
                  <a:pt x="1089409" y="2188910"/>
                  <a:pt x="1201500" y="2874269"/>
                </a:cubicBezTo>
                <a:cubicBezTo>
                  <a:pt x="1152798" y="3891015"/>
                  <a:pt x="200250" y="4412113"/>
                  <a:pt x="0" y="4732613"/>
                </a:cubicBezTo>
              </a:path>
            </a:pathLst>
          </a:custGeom>
          <a:ln w="6350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a:p>
        </p:txBody>
      </p:sp>
      <p:sp>
        <p:nvSpPr>
          <p:cNvPr id="62" name="Text Placeholder 13">
            <a:extLst>
              <a:ext uri="{FF2B5EF4-FFF2-40B4-BE49-F238E27FC236}">
                <a16:creationId xmlns:a16="http://schemas.microsoft.com/office/drawing/2014/main" xmlns="" id="{1B48F4EC-59D2-483A-B195-CA33287DED31}"/>
              </a:ext>
            </a:extLst>
          </p:cNvPr>
          <p:cNvSpPr txBox="1">
            <a:spLocks/>
          </p:cNvSpPr>
          <p:nvPr/>
        </p:nvSpPr>
        <p:spPr>
          <a:xfrm>
            <a:off x="4917651" y="476071"/>
            <a:ext cx="3402379" cy="944933"/>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 sz="3600">
                <a:solidFill>
                  <a:schemeClr val="bg1"/>
                </a:solidFill>
                <a:latin typeface="Cambria" pitchFamily="18" charset="0"/>
                <a:ea typeface="Cambria" pitchFamily="18" charset="0"/>
              </a:rPr>
              <a:t>1. TRÍCH DẪN</a:t>
            </a:r>
            <a:endParaRPr lang="en-US" altLang="ko-KR" sz="3600" b="1" dirty="0">
              <a:solidFill>
                <a:schemeClr val="bg1"/>
              </a:solidFill>
              <a:latin typeface="Cambria" pitchFamily="18" charset="0"/>
              <a:ea typeface="Cambria" pitchFamily="18" charset="0"/>
              <a:cs typeface="Arial" pitchFamily="34" charset="0"/>
            </a:endParaRPr>
          </a:p>
        </p:txBody>
      </p:sp>
      <p:sp>
        <p:nvSpPr>
          <p:cNvPr id="24" name="TextBox 23">
            <a:extLst>
              <a:ext uri="{FF2B5EF4-FFF2-40B4-BE49-F238E27FC236}">
                <a16:creationId xmlns:a16="http://schemas.microsoft.com/office/drawing/2014/main" xmlns="" id="{1A1D271C-7A39-26BB-DCBF-428FA714A33B}"/>
              </a:ext>
            </a:extLst>
          </p:cNvPr>
          <p:cNvSpPr txBox="1"/>
          <p:nvPr/>
        </p:nvSpPr>
        <p:spPr>
          <a:xfrm>
            <a:off x="5071411" y="1473052"/>
            <a:ext cx="3528172" cy="3323987"/>
          </a:xfrm>
          <a:prstGeom prst="rect">
            <a:avLst/>
          </a:prstGeom>
          <a:noFill/>
        </p:spPr>
        <p:txBody>
          <a:bodyPr wrap="square">
            <a:spAutoFit/>
          </a:bodyPr>
          <a:lstStyle/>
          <a:p>
            <a:pPr algn="just">
              <a:lnSpc>
                <a:spcPct val="150000"/>
              </a:lnSpc>
            </a:pPr>
            <a:r>
              <a:rPr lang="en-US" sz="2000" dirty="0">
                <a:solidFill>
                  <a:schemeClr val="bg1"/>
                </a:solidFill>
                <a:latin typeface="Cambria" pitchFamily="18" charset="0"/>
                <a:ea typeface="Cambria" pitchFamily="18" charset="0"/>
                <a:cs typeface="Times New Roman" panose="02020603050405020304" pitchFamily="18" charset="0"/>
              </a:rPr>
              <a:t>Trong </a:t>
            </a:r>
            <a:r>
              <a:rPr lang="en-US" sz="2000" dirty="0" err="1">
                <a:solidFill>
                  <a:schemeClr val="bg1"/>
                </a:solidFill>
                <a:latin typeface="Cambria" pitchFamily="18" charset="0"/>
                <a:ea typeface="Cambria" pitchFamily="18" charset="0"/>
                <a:cs typeface="Times New Roman" panose="02020603050405020304" pitchFamily="18" charset="0"/>
              </a:rPr>
              <a:t>tiểu</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luận</a:t>
            </a:r>
            <a:r>
              <a:rPr lang="en-US" sz="2000" dirty="0">
                <a:solidFill>
                  <a:schemeClr val="bg1"/>
                </a:solidFill>
                <a:latin typeface="Cambria" pitchFamily="18" charset="0"/>
                <a:ea typeface="Cambria" pitchFamily="18" charset="0"/>
                <a:cs typeface="Times New Roman" panose="02020603050405020304" pitchFamily="18" charset="0"/>
              </a:rPr>
              <a:t> hay </a:t>
            </a:r>
            <a:r>
              <a:rPr lang="en-US" sz="2000" dirty="0" err="1">
                <a:solidFill>
                  <a:schemeClr val="bg1"/>
                </a:solidFill>
                <a:latin typeface="Cambria" pitchFamily="18" charset="0"/>
                <a:ea typeface="Cambria" pitchFamily="18" charset="0"/>
                <a:cs typeface="Times New Roman" panose="02020603050405020304" pitchFamily="18" charset="0"/>
              </a:rPr>
              <a:t>báo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cáo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nghiên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cứu</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việc</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trích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dẫn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giúp</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đảm</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bảo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độ</a:t>
            </a:r>
            <a:r>
              <a:rPr lang="en-US" sz="2000" dirty="0">
                <a:solidFill>
                  <a:schemeClr val="bg1"/>
                </a:solidFill>
                <a:latin typeface="Cambria" pitchFamily="18" charset="0"/>
                <a:ea typeface="Cambria" pitchFamily="18" charset="0"/>
                <a:cs typeface="Times New Roman" panose="02020603050405020304" pitchFamily="18" charset="0"/>
              </a:rPr>
              <a:t> tin </a:t>
            </a:r>
            <a:r>
              <a:rPr lang="en-US" sz="2000" dirty="0" err="1">
                <a:solidFill>
                  <a:schemeClr val="bg1"/>
                </a:solidFill>
                <a:latin typeface="Cambria" pitchFamily="18" charset="0"/>
                <a:ea typeface="Cambria" pitchFamily="18" charset="0"/>
                <a:cs typeface="Times New Roman" panose="02020603050405020304" pitchFamily="18" charset="0"/>
              </a:rPr>
              <a:t>cậy</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sự</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minh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bạch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tránh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tình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trạng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đạo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văn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đồng</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thời</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cho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phép</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người</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đọc</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theo</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dõi</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và</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tìm</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được</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nguồn</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trích</a:t>
            </a:r>
            <a:r>
              <a:rPr lang="en-US" sz="2000" dirty="0">
                <a:solidFill>
                  <a:schemeClr val="bg1"/>
                </a:solidFill>
                <a:latin typeface="Cambria" pitchFamily="18" charset="0"/>
                <a:ea typeface="Cambria" pitchFamily="18" charset="0"/>
                <a:cs typeface="Times New Roman" panose="02020603050405020304" pitchFamily="18" charset="0"/>
              </a:rPr>
              <a:t> </a:t>
            </a:r>
            <a:r>
              <a:rPr lang="en-US" sz="2000" dirty="0" err="1">
                <a:solidFill>
                  <a:schemeClr val="bg1"/>
                </a:solidFill>
                <a:latin typeface="Cambria" pitchFamily="18" charset="0"/>
                <a:ea typeface="Cambria" pitchFamily="18" charset="0"/>
                <a:cs typeface="Times New Roman" panose="02020603050405020304" pitchFamily="18" charset="0"/>
              </a:rPr>
              <a:t>dẫn</a:t>
            </a:r>
            <a:r>
              <a:rPr lang="en-US" sz="2000" dirty="0">
                <a:solidFill>
                  <a:schemeClr val="bg1"/>
                </a:solidFill>
                <a:latin typeface="Cambria" pitchFamily="18" charset="0"/>
                <a:ea typeface="Cambria" pitchFamily="18" charset="0"/>
                <a:cs typeface="Times New Roman" panose="02020603050405020304" pitchFamily="18" charset="0"/>
              </a:rPr>
              <a:t>. </a:t>
            </a:r>
          </a:p>
        </p:txBody>
      </p:sp>
    </p:spTree>
    <p:extLst>
      <p:ext uri="{BB962C8B-B14F-4D97-AF65-F5344CB8AC3E}">
        <p14:creationId xmlns:p14="http://schemas.microsoft.com/office/powerpoint/2010/main" val="300252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randombar(horizontal)">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09126" y="2410132"/>
            <a:ext cx="2355035" cy="2657989"/>
            <a:chOff x="384325" y="668774"/>
            <a:chExt cx="3887639" cy="4387748"/>
          </a:xfrm>
        </p:grpSpPr>
        <p:grpSp>
          <p:nvGrpSpPr>
            <p:cNvPr id="27" name="Group 26">
              <a:extLst>
                <a:ext uri="{FF2B5EF4-FFF2-40B4-BE49-F238E27FC236}">
                  <a16:creationId xmlns:a16="http://schemas.microsoft.com/office/drawing/2014/main" xmlns="" id="{9B43E3A5-0AC5-4881-A41D-5ECAEBEB959D}"/>
                </a:ext>
              </a:extLst>
            </p:cNvPr>
            <p:cNvGrpSpPr/>
            <p:nvPr/>
          </p:nvGrpSpPr>
          <p:grpSpPr>
            <a:xfrm rot="19540464" flipH="1">
              <a:off x="1643728" y="1153670"/>
              <a:ext cx="1673252" cy="1890670"/>
              <a:chOff x="5058868" y="232127"/>
              <a:chExt cx="8510867" cy="9616730"/>
            </a:xfrm>
            <a:noFill/>
            <a:effectLst/>
          </p:grpSpPr>
          <p:sp>
            <p:nvSpPr>
              <p:cNvPr id="28" name="Freeform: Shape 27">
                <a:extLst>
                  <a:ext uri="{FF2B5EF4-FFF2-40B4-BE49-F238E27FC236}">
                    <a16:creationId xmlns:a16="http://schemas.microsoft.com/office/drawing/2014/main" xmlns="" id="{D019CCE9-DC01-419C-86FA-A0ED71918D54}"/>
                  </a:ext>
                </a:extLst>
              </p:cNvPr>
              <p:cNvSpPr/>
              <p:nvPr/>
            </p:nvSpPr>
            <p:spPr>
              <a:xfrm rot="211266">
                <a:off x="12057075" y="8529782"/>
                <a:ext cx="1052701" cy="1319075"/>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A916EBE-533D-44F2-90B0-BBAD364F774E}"/>
                  </a:ext>
                </a:extLst>
              </p:cNvPr>
              <p:cNvSpPr/>
              <p:nvPr/>
            </p:nvSpPr>
            <p:spPr>
              <a:xfrm>
                <a:off x="9174410" y="6905986"/>
                <a:ext cx="3333521" cy="1613815"/>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2C09FC54-272A-4C2E-8209-1AC8BF3C0689}"/>
                  </a:ext>
                </a:extLst>
              </p:cNvPr>
              <p:cNvSpPr/>
              <p:nvPr/>
            </p:nvSpPr>
            <p:spPr>
              <a:xfrm rot="21242778">
                <a:off x="5058868" y="5449696"/>
                <a:ext cx="1132616"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8F0892D1-51D6-498E-A966-42379307893D}"/>
                  </a:ext>
                </a:extLst>
              </p:cNvPr>
              <p:cNvSpPr/>
              <p:nvPr/>
            </p:nvSpPr>
            <p:spPr>
              <a:xfrm rot="21560731">
                <a:off x="5986132" y="5045483"/>
                <a:ext cx="1586465" cy="2373440"/>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7805A45A-FC86-40AA-A77F-4CC3BBAB2AAD}"/>
                  </a:ext>
                </a:extLst>
              </p:cNvPr>
              <p:cNvSpPr/>
              <p:nvPr/>
            </p:nvSpPr>
            <p:spPr>
              <a:xfrm rot="338128">
                <a:off x="10038933" y="3258550"/>
                <a:ext cx="3530802" cy="3853063"/>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996221DD-5CBE-4D71-83DC-3FECBF28D9B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943CBB6E-0BC6-410C-B987-08341935D62A}"/>
                  </a:ext>
                </a:extLst>
              </p:cNvPr>
              <p:cNvSpPr/>
              <p:nvPr/>
            </p:nvSpPr>
            <p:spPr>
              <a:xfrm rot="104369">
                <a:off x="7704536" y="232127"/>
                <a:ext cx="2543812" cy="6474119"/>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sp>
          <p:nvSpPr>
            <p:cNvPr id="35" name="Freeform 2">
              <a:extLst>
                <a:ext uri="{FF2B5EF4-FFF2-40B4-BE49-F238E27FC236}">
                  <a16:creationId xmlns:a16="http://schemas.microsoft.com/office/drawing/2014/main" xmlns="" id="{1085625E-8547-4328-8161-61534E445C6E}"/>
                </a:ext>
              </a:extLst>
            </p:cNvPr>
            <p:cNvSpPr/>
            <p:nvPr/>
          </p:nvSpPr>
          <p:spPr>
            <a:xfrm>
              <a:off x="384325" y="668774"/>
              <a:ext cx="3887639" cy="4387748"/>
            </a:xfrm>
            <a:custGeom>
              <a:avLst/>
              <a:gdLst>
                <a:gd name="connsiteX0" fmla="*/ 2428875 w 4000500"/>
                <a:gd name="connsiteY0" fmla="*/ 3952875 h 4600575"/>
                <a:gd name="connsiteX1" fmla="*/ 2628900 w 4000500"/>
                <a:gd name="connsiteY1" fmla="*/ 3257550 h 4600575"/>
                <a:gd name="connsiteX2" fmla="*/ 3533775 w 4000500"/>
                <a:gd name="connsiteY2" fmla="*/ 3314700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43300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28900 w 4000500"/>
                <a:gd name="connsiteY1" fmla="*/ 3257550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63178 w 4000500"/>
                <a:gd name="connsiteY3" fmla="*/ 2847975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31427 w 4000500"/>
                <a:gd name="connsiteY4" fmla="*/ 2800019 h 4600575"/>
                <a:gd name="connsiteX5" fmla="*/ 3724275 w 4000500"/>
                <a:gd name="connsiteY5" fmla="*/ 2705100 h 4600575"/>
                <a:gd name="connsiteX6" fmla="*/ 3629025 w 4000500"/>
                <a:gd name="connsiteY6" fmla="*/ 2600325 h 4600575"/>
                <a:gd name="connsiteX7" fmla="*/ 3752850 w 4000500"/>
                <a:gd name="connsiteY7" fmla="*/ 2524125 h 4600575"/>
                <a:gd name="connsiteX8" fmla="*/ 3686175 w 4000500"/>
                <a:gd name="connsiteY8" fmla="*/ 2295525 h 4600575"/>
                <a:gd name="connsiteX9" fmla="*/ 4000500 w 4000500"/>
                <a:gd name="connsiteY9" fmla="*/ 2085975 h 4600575"/>
                <a:gd name="connsiteX10" fmla="*/ 3552825 w 4000500"/>
                <a:gd name="connsiteY10" fmla="*/ 1457325 h 4600575"/>
                <a:gd name="connsiteX11" fmla="*/ 2028825 w 4000500"/>
                <a:gd name="connsiteY11" fmla="*/ 0 h 4600575"/>
                <a:gd name="connsiteX12" fmla="*/ 533400 w 4000500"/>
                <a:gd name="connsiteY12" fmla="*/ 933450 h 4600575"/>
                <a:gd name="connsiteX13" fmla="*/ 1028700 w 4000500"/>
                <a:gd name="connsiteY13" fmla="*/ 2838450 h 4600575"/>
                <a:gd name="connsiteX14" fmla="*/ 0 w 4000500"/>
                <a:gd name="connsiteY14" fmla="*/ 4600575 h 4600575"/>
                <a:gd name="connsiteX15" fmla="*/ 0 w 4000500"/>
                <a:gd name="connsiteY15"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24275 w 4000500"/>
                <a:gd name="connsiteY4" fmla="*/ 2705100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712348 w 4000500"/>
                <a:gd name="connsiteY4" fmla="*/ 2709075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29025 w 4000500"/>
                <a:gd name="connsiteY5" fmla="*/ 2600325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86175 w 4000500"/>
                <a:gd name="connsiteY7" fmla="*/ 2295525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00500"/>
                <a:gd name="connsiteY0" fmla="*/ 3952875 h 4600575"/>
                <a:gd name="connsiteX1" fmla="*/ 2632875 w 4000500"/>
                <a:gd name="connsiteY1" fmla="*/ 3281404 h 4600575"/>
                <a:gd name="connsiteX2" fmla="*/ 3509921 w 4000500"/>
                <a:gd name="connsiteY2" fmla="*/ 3306749 h 4600575"/>
                <a:gd name="connsiteX3" fmla="*/ 3555226 w 4000500"/>
                <a:gd name="connsiteY3" fmla="*/ 2851950 h 4600575"/>
                <a:gd name="connsiteX4" fmla="*/ 3696446 w 4000500"/>
                <a:gd name="connsiteY4" fmla="*/ 2701124 h 4600575"/>
                <a:gd name="connsiteX5" fmla="*/ 3664806 w 4000500"/>
                <a:gd name="connsiteY5" fmla="*/ 2620203 h 4600575"/>
                <a:gd name="connsiteX6" fmla="*/ 3752850 w 4000500"/>
                <a:gd name="connsiteY6" fmla="*/ 2524125 h 4600575"/>
                <a:gd name="connsiteX7" fmla="*/ 3666297 w 4000500"/>
                <a:gd name="connsiteY7" fmla="*/ 2291549 h 4600575"/>
                <a:gd name="connsiteX8" fmla="*/ 4000500 w 4000500"/>
                <a:gd name="connsiteY8" fmla="*/ 2085975 h 4600575"/>
                <a:gd name="connsiteX9" fmla="*/ 3552825 w 4000500"/>
                <a:gd name="connsiteY9" fmla="*/ 1457325 h 4600575"/>
                <a:gd name="connsiteX10" fmla="*/ 2028825 w 4000500"/>
                <a:gd name="connsiteY10" fmla="*/ 0 h 4600575"/>
                <a:gd name="connsiteX11" fmla="*/ 533400 w 4000500"/>
                <a:gd name="connsiteY11" fmla="*/ 933450 h 4600575"/>
                <a:gd name="connsiteX12" fmla="*/ 1028700 w 4000500"/>
                <a:gd name="connsiteY12" fmla="*/ 2838450 h 4600575"/>
                <a:gd name="connsiteX13" fmla="*/ 0 w 4000500"/>
                <a:gd name="connsiteY13" fmla="*/ 4600575 h 4600575"/>
                <a:gd name="connsiteX14" fmla="*/ 0 w 4000500"/>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12427"/>
                <a:gd name="connsiteY0" fmla="*/ 3952875 h 4600575"/>
                <a:gd name="connsiteX1" fmla="*/ 2632875 w 4012427"/>
                <a:gd name="connsiteY1" fmla="*/ 3281404 h 4600575"/>
                <a:gd name="connsiteX2" fmla="*/ 3509921 w 4012427"/>
                <a:gd name="connsiteY2" fmla="*/ 3306749 h 4600575"/>
                <a:gd name="connsiteX3" fmla="*/ 3555226 w 4012427"/>
                <a:gd name="connsiteY3" fmla="*/ 2851950 h 4600575"/>
                <a:gd name="connsiteX4" fmla="*/ 3696446 w 4012427"/>
                <a:gd name="connsiteY4" fmla="*/ 2701124 h 4600575"/>
                <a:gd name="connsiteX5" fmla="*/ 3664806 w 4012427"/>
                <a:gd name="connsiteY5" fmla="*/ 2620203 h 4600575"/>
                <a:gd name="connsiteX6" fmla="*/ 3752850 w 4012427"/>
                <a:gd name="connsiteY6" fmla="*/ 2524125 h 4600575"/>
                <a:gd name="connsiteX7" fmla="*/ 3666297 w 4012427"/>
                <a:gd name="connsiteY7" fmla="*/ 2291549 h 4600575"/>
                <a:gd name="connsiteX8" fmla="*/ 4012427 w 4012427"/>
                <a:gd name="connsiteY8" fmla="*/ 2157537 h 4600575"/>
                <a:gd name="connsiteX9" fmla="*/ 3552825 w 4012427"/>
                <a:gd name="connsiteY9" fmla="*/ 1457325 h 4600575"/>
                <a:gd name="connsiteX10" fmla="*/ 2028825 w 4012427"/>
                <a:gd name="connsiteY10" fmla="*/ 0 h 4600575"/>
                <a:gd name="connsiteX11" fmla="*/ 533400 w 4012427"/>
                <a:gd name="connsiteY11" fmla="*/ 933450 h 4600575"/>
                <a:gd name="connsiteX12" fmla="*/ 1028700 w 4012427"/>
                <a:gd name="connsiteY12" fmla="*/ 2838450 h 4600575"/>
                <a:gd name="connsiteX13" fmla="*/ 0 w 4012427"/>
                <a:gd name="connsiteY13" fmla="*/ 4600575 h 4600575"/>
                <a:gd name="connsiteX14" fmla="*/ 0 w 4012427"/>
                <a:gd name="connsiteY14" fmla="*/ 4600575 h 4600575"/>
                <a:gd name="connsiteX0" fmla="*/ 2428875 w 4024354"/>
                <a:gd name="connsiteY0" fmla="*/ 3952875 h 4600575"/>
                <a:gd name="connsiteX1" fmla="*/ 2632875 w 4024354"/>
                <a:gd name="connsiteY1" fmla="*/ 3281404 h 4600575"/>
                <a:gd name="connsiteX2" fmla="*/ 3509921 w 4024354"/>
                <a:gd name="connsiteY2" fmla="*/ 3306749 h 4600575"/>
                <a:gd name="connsiteX3" fmla="*/ 3555226 w 4024354"/>
                <a:gd name="connsiteY3" fmla="*/ 2851950 h 4600575"/>
                <a:gd name="connsiteX4" fmla="*/ 3696446 w 4024354"/>
                <a:gd name="connsiteY4" fmla="*/ 2701124 h 4600575"/>
                <a:gd name="connsiteX5" fmla="*/ 3664806 w 4024354"/>
                <a:gd name="connsiteY5" fmla="*/ 2620203 h 4600575"/>
                <a:gd name="connsiteX6" fmla="*/ 3752850 w 4024354"/>
                <a:gd name="connsiteY6" fmla="*/ 2524125 h 4600575"/>
                <a:gd name="connsiteX7" fmla="*/ 3666297 w 4024354"/>
                <a:gd name="connsiteY7" fmla="*/ 2291549 h 4600575"/>
                <a:gd name="connsiteX8" fmla="*/ 4024354 w 4024354"/>
                <a:gd name="connsiteY8" fmla="*/ 2097902 h 4600575"/>
                <a:gd name="connsiteX9" fmla="*/ 3552825 w 4024354"/>
                <a:gd name="connsiteY9" fmla="*/ 1457325 h 4600575"/>
                <a:gd name="connsiteX10" fmla="*/ 2028825 w 4024354"/>
                <a:gd name="connsiteY10" fmla="*/ 0 h 4600575"/>
                <a:gd name="connsiteX11" fmla="*/ 533400 w 4024354"/>
                <a:gd name="connsiteY11" fmla="*/ 933450 h 4600575"/>
                <a:gd name="connsiteX12" fmla="*/ 1028700 w 4024354"/>
                <a:gd name="connsiteY12" fmla="*/ 2838450 h 4600575"/>
                <a:gd name="connsiteX13" fmla="*/ 0 w 4024354"/>
                <a:gd name="connsiteY13" fmla="*/ 4600575 h 4600575"/>
                <a:gd name="connsiteX14" fmla="*/ 0 w 4024354"/>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66297 w 4008452"/>
                <a:gd name="connsiteY7" fmla="*/ 2291549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52825 w 4008452"/>
                <a:gd name="connsiteY9" fmla="*/ 1457325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52"/>
                <a:gd name="connsiteY0" fmla="*/ 3952875 h 4600575"/>
                <a:gd name="connsiteX1" fmla="*/ 2632875 w 4008452"/>
                <a:gd name="connsiteY1" fmla="*/ 3281404 h 4600575"/>
                <a:gd name="connsiteX2" fmla="*/ 3509921 w 4008452"/>
                <a:gd name="connsiteY2" fmla="*/ 3306749 h 4600575"/>
                <a:gd name="connsiteX3" fmla="*/ 3555226 w 4008452"/>
                <a:gd name="connsiteY3" fmla="*/ 2851950 h 4600575"/>
                <a:gd name="connsiteX4" fmla="*/ 3696446 w 4008452"/>
                <a:gd name="connsiteY4" fmla="*/ 2701124 h 4600575"/>
                <a:gd name="connsiteX5" fmla="*/ 3664806 w 4008452"/>
                <a:gd name="connsiteY5" fmla="*/ 2620203 h 4600575"/>
                <a:gd name="connsiteX6" fmla="*/ 3752850 w 4008452"/>
                <a:gd name="connsiteY6" fmla="*/ 2524125 h 4600575"/>
                <a:gd name="connsiteX7" fmla="*/ 3686175 w 4008452"/>
                <a:gd name="connsiteY7" fmla="*/ 2315403 h 4600575"/>
                <a:gd name="connsiteX8" fmla="*/ 4008452 w 4008452"/>
                <a:gd name="connsiteY8" fmla="*/ 2105854 h 4600575"/>
                <a:gd name="connsiteX9" fmla="*/ 3592581 w 4008452"/>
                <a:gd name="connsiteY9" fmla="*/ 1489130 h 4600575"/>
                <a:gd name="connsiteX10" fmla="*/ 2028825 w 4008452"/>
                <a:gd name="connsiteY10" fmla="*/ 0 h 4600575"/>
                <a:gd name="connsiteX11" fmla="*/ 533400 w 4008452"/>
                <a:gd name="connsiteY11" fmla="*/ 933450 h 4600575"/>
                <a:gd name="connsiteX12" fmla="*/ 1028700 w 4008452"/>
                <a:gd name="connsiteY12" fmla="*/ 2838450 h 4600575"/>
                <a:gd name="connsiteX13" fmla="*/ 0 w 4008452"/>
                <a:gd name="connsiteY13" fmla="*/ 4600575 h 4600575"/>
                <a:gd name="connsiteX14" fmla="*/ 0 w 4008452"/>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52875 h 4600575"/>
                <a:gd name="connsiteX1" fmla="*/ 2632875 w 4008470"/>
                <a:gd name="connsiteY1" fmla="*/ 3281404 h 4600575"/>
                <a:gd name="connsiteX2" fmla="*/ 3509921 w 4008470"/>
                <a:gd name="connsiteY2" fmla="*/ 3306749 h 4600575"/>
                <a:gd name="connsiteX3" fmla="*/ 3555226 w 4008470"/>
                <a:gd name="connsiteY3" fmla="*/ 2851950 h 4600575"/>
                <a:gd name="connsiteX4" fmla="*/ 3696446 w 4008470"/>
                <a:gd name="connsiteY4" fmla="*/ 2701124 h 4600575"/>
                <a:gd name="connsiteX5" fmla="*/ 3664806 w 4008470"/>
                <a:gd name="connsiteY5" fmla="*/ 2620203 h 4600575"/>
                <a:gd name="connsiteX6" fmla="*/ 3752850 w 4008470"/>
                <a:gd name="connsiteY6" fmla="*/ 2524125 h 4600575"/>
                <a:gd name="connsiteX7" fmla="*/ 3686175 w 4008470"/>
                <a:gd name="connsiteY7" fmla="*/ 2315403 h 4600575"/>
                <a:gd name="connsiteX8" fmla="*/ 4008452 w 4008470"/>
                <a:gd name="connsiteY8" fmla="*/ 2105854 h 4600575"/>
                <a:gd name="connsiteX9" fmla="*/ 3592581 w 4008470"/>
                <a:gd name="connsiteY9" fmla="*/ 1489130 h 4600575"/>
                <a:gd name="connsiteX10" fmla="*/ 2028825 w 4008470"/>
                <a:gd name="connsiteY10" fmla="*/ 0 h 4600575"/>
                <a:gd name="connsiteX11" fmla="*/ 533400 w 4008470"/>
                <a:gd name="connsiteY11" fmla="*/ 933450 h 4600575"/>
                <a:gd name="connsiteX12" fmla="*/ 1028700 w 4008470"/>
                <a:gd name="connsiteY12" fmla="*/ 2838450 h 4600575"/>
                <a:gd name="connsiteX13" fmla="*/ 0 w 4008470"/>
                <a:gd name="connsiteY13" fmla="*/ 4600575 h 4600575"/>
                <a:gd name="connsiteX14" fmla="*/ 0 w 4008470"/>
                <a:gd name="connsiteY14" fmla="*/ 4600575 h 460057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705 h 4628405"/>
                <a:gd name="connsiteX1" fmla="*/ 2632875 w 4008470"/>
                <a:gd name="connsiteY1" fmla="*/ 3309234 h 4628405"/>
                <a:gd name="connsiteX2" fmla="*/ 3509921 w 4008470"/>
                <a:gd name="connsiteY2" fmla="*/ 3334579 h 4628405"/>
                <a:gd name="connsiteX3" fmla="*/ 3555226 w 4008470"/>
                <a:gd name="connsiteY3" fmla="*/ 2879780 h 4628405"/>
                <a:gd name="connsiteX4" fmla="*/ 3696446 w 4008470"/>
                <a:gd name="connsiteY4" fmla="*/ 2728954 h 4628405"/>
                <a:gd name="connsiteX5" fmla="*/ 3664806 w 4008470"/>
                <a:gd name="connsiteY5" fmla="*/ 2648033 h 4628405"/>
                <a:gd name="connsiteX6" fmla="*/ 3752850 w 4008470"/>
                <a:gd name="connsiteY6" fmla="*/ 2551955 h 4628405"/>
                <a:gd name="connsiteX7" fmla="*/ 3686175 w 4008470"/>
                <a:gd name="connsiteY7" fmla="*/ 2343233 h 4628405"/>
                <a:gd name="connsiteX8" fmla="*/ 4008452 w 4008470"/>
                <a:gd name="connsiteY8" fmla="*/ 2133684 h 4628405"/>
                <a:gd name="connsiteX9" fmla="*/ 3592581 w 4008470"/>
                <a:gd name="connsiteY9" fmla="*/ 1516960 h 4628405"/>
                <a:gd name="connsiteX10" fmla="*/ 2000996 w 4008470"/>
                <a:gd name="connsiteY10" fmla="*/ 0 h 4628405"/>
                <a:gd name="connsiteX11" fmla="*/ 533400 w 4008470"/>
                <a:gd name="connsiteY11" fmla="*/ 961280 h 4628405"/>
                <a:gd name="connsiteX12" fmla="*/ 1028700 w 4008470"/>
                <a:gd name="connsiteY12" fmla="*/ 2866280 h 4628405"/>
                <a:gd name="connsiteX13" fmla="*/ 0 w 4008470"/>
                <a:gd name="connsiteY13" fmla="*/ 4628405 h 4628405"/>
                <a:gd name="connsiteX14" fmla="*/ 0 w 4008470"/>
                <a:gd name="connsiteY14" fmla="*/ 4628405 h 4628405"/>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33400 w 4008470"/>
                <a:gd name="connsiteY11" fmla="*/ 961384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809 h 4628509"/>
                <a:gd name="connsiteX1" fmla="*/ 2632875 w 4008470"/>
                <a:gd name="connsiteY1" fmla="*/ 3309338 h 4628509"/>
                <a:gd name="connsiteX2" fmla="*/ 3509921 w 4008470"/>
                <a:gd name="connsiteY2" fmla="*/ 3334683 h 4628509"/>
                <a:gd name="connsiteX3" fmla="*/ 3555226 w 4008470"/>
                <a:gd name="connsiteY3" fmla="*/ 2879884 h 4628509"/>
                <a:gd name="connsiteX4" fmla="*/ 3696446 w 4008470"/>
                <a:gd name="connsiteY4" fmla="*/ 2729058 h 4628509"/>
                <a:gd name="connsiteX5" fmla="*/ 3664806 w 4008470"/>
                <a:gd name="connsiteY5" fmla="*/ 2648137 h 4628509"/>
                <a:gd name="connsiteX6" fmla="*/ 3752850 w 4008470"/>
                <a:gd name="connsiteY6" fmla="*/ 2552059 h 4628509"/>
                <a:gd name="connsiteX7" fmla="*/ 3686175 w 4008470"/>
                <a:gd name="connsiteY7" fmla="*/ 2343337 h 4628509"/>
                <a:gd name="connsiteX8" fmla="*/ 4008452 w 4008470"/>
                <a:gd name="connsiteY8" fmla="*/ 2133788 h 4628509"/>
                <a:gd name="connsiteX9" fmla="*/ 3592581 w 4008470"/>
                <a:gd name="connsiteY9" fmla="*/ 1517064 h 4628509"/>
                <a:gd name="connsiteX10" fmla="*/ 2000996 w 4008470"/>
                <a:gd name="connsiteY10" fmla="*/ 104 h 4628509"/>
                <a:gd name="connsiteX11" fmla="*/ 549303 w 4008470"/>
                <a:gd name="connsiteY11" fmla="*/ 965360 h 4628509"/>
                <a:gd name="connsiteX12" fmla="*/ 1028700 w 4008470"/>
                <a:gd name="connsiteY12" fmla="*/ 2866384 h 4628509"/>
                <a:gd name="connsiteX13" fmla="*/ 0 w 4008470"/>
                <a:gd name="connsiteY13" fmla="*/ 4628509 h 4628509"/>
                <a:gd name="connsiteX14" fmla="*/ 0 w 4008470"/>
                <a:gd name="connsiteY14" fmla="*/ 4628509 h 4628509"/>
                <a:gd name="connsiteX0" fmla="*/ 2428875 w 4008470"/>
                <a:gd name="connsiteY0" fmla="*/ 3980953 h 4628653"/>
                <a:gd name="connsiteX1" fmla="*/ 2632875 w 4008470"/>
                <a:gd name="connsiteY1" fmla="*/ 3309482 h 4628653"/>
                <a:gd name="connsiteX2" fmla="*/ 3509921 w 4008470"/>
                <a:gd name="connsiteY2" fmla="*/ 3334827 h 4628653"/>
                <a:gd name="connsiteX3" fmla="*/ 3555226 w 4008470"/>
                <a:gd name="connsiteY3" fmla="*/ 2880028 h 4628653"/>
                <a:gd name="connsiteX4" fmla="*/ 3696446 w 4008470"/>
                <a:gd name="connsiteY4" fmla="*/ 2729202 h 4628653"/>
                <a:gd name="connsiteX5" fmla="*/ 3664806 w 4008470"/>
                <a:gd name="connsiteY5" fmla="*/ 2648281 h 4628653"/>
                <a:gd name="connsiteX6" fmla="*/ 3752850 w 4008470"/>
                <a:gd name="connsiteY6" fmla="*/ 2552203 h 4628653"/>
                <a:gd name="connsiteX7" fmla="*/ 3686175 w 4008470"/>
                <a:gd name="connsiteY7" fmla="*/ 2343481 h 4628653"/>
                <a:gd name="connsiteX8" fmla="*/ 4008452 w 4008470"/>
                <a:gd name="connsiteY8" fmla="*/ 2133932 h 4628653"/>
                <a:gd name="connsiteX9" fmla="*/ 3592581 w 4008470"/>
                <a:gd name="connsiteY9" fmla="*/ 1517208 h 4628653"/>
                <a:gd name="connsiteX10" fmla="*/ 2000996 w 4008470"/>
                <a:gd name="connsiteY10" fmla="*/ 248 h 4628653"/>
                <a:gd name="connsiteX11" fmla="*/ 549303 w 4008470"/>
                <a:gd name="connsiteY11" fmla="*/ 965504 h 4628653"/>
                <a:gd name="connsiteX12" fmla="*/ 1028700 w 4008470"/>
                <a:gd name="connsiteY12" fmla="*/ 2866528 h 4628653"/>
                <a:gd name="connsiteX13" fmla="*/ 0 w 4008470"/>
                <a:gd name="connsiteY13" fmla="*/ 4628653 h 4628653"/>
                <a:gd name="connsiteX14" fmla="*/ 0 w 4008470"/>
                <a:gd name="connsiteY14" fmla="*/ 4628653 h 4628653"/>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28700 w 4008470"/>
                <a:gd name="connsiteY12" fmla="*/ 2850641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696446 w 4008470"/>
                <a:gd name="connsiteY4" fmla="*/ 2713315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428875 w 4008470"/>
                <a:gd name="connsiteY0" fmla="*/ 3965066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17859 w 4008470"/>
                <a:gd name="connsiteY0" fmla="*/ 3005448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632875 w 4008470"/>
                <a:gd name="connsiteY1" fmla="*/ 3293595 h 4612766"/>
                <a:gd name="connsiteX2" fmla="*/ 3509921 w 4008470"/>
                <a:gd name="connsiteY2" fmla="*/ 3318940 h 4612766"/>
                <a:gd name="connsiteX3" fmla="*/ 3555226 w 4008470"/>
                <a:gd name="connsiteY3" fmla="*/ 2864141 h 4612766"/>
                <a:gd name="connsiteX4" fmla="*/ 3710053 w 4008470"/>
                <a:gd name="connsiteY4" fmla="*/ 2718758 h 4612766"/>
                <a:gd name="connsiteX5" fmla="*/ 3664806 w 4008470"/>
                <a:gd name="connsiteY5" fmla="*/ 2632394 h 4612766"/>
                <a:gd name="connsiteX6" fmla="*/ 3752850 w 4008470"/>
                <a:gd name="connsiteY6" fmla="*/ 2536316 h 4612766"/>
                <a:gd name="connsiteX7" fmla="*/ 3686175 w 4008470"/>
                <a:gd name="connsiteY7" fmla="*/ 2327594 h 4612766"/>
                <a:gd name="connsiteX8" fmla="*/ 4008452 w 4008470"/>
                <a:gd name="connsiteY8" fmla="*/ 2118045 h 4612766"/>
                <a:gd name="connsiteX9" fmla="*/ 3592581 w 4008470"/>
                <a:gd name="connsiteY9" fmla="*/ 1501321 h 4612766"/>
                <a:gd name="connsiteX10" fmla="*/ 2000996 w 4008470"/>
                <a:gd name="connsiteY10" fmla="*/ 264 h 4612766"/>
                <a:gd name="connsiteX11" fmla="*/ 549303 w 4008470"/>
                <a:gd name="connsiteY11" fmla="*/ 949617 h 4612766"/>
                <a:gd name="connsiteX12" fmla="*/ 1016773 w 4008470"/>
                <a:gd name="connsiteY12" fmla="*/ 2874495 h 4612766"/>
                <a:gd name="connsiteX13" fmla="*/ 0 w 4008470"/>
                <a:gd name="connsiteY13" fmla="*/ 4612766 h 4612766"/>
                <a:gd name="connsiteX14" fmla="*/ 0 w 4008470"/>
                <a:gd name="connsiteY14"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248004 w 4008470"/>
                <a:gd name="connsiteY0" fmla="*/ 2909989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809506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27424 w 4008470"/>
                <a:gd name="connsiteY0" fmla="*/ 2769313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102304 w 4008470"/>
                <a:gd name="connsiteY0" fmla="*/ 2759264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71 h 4612766"/>
                <a:gd name="connsiteX1" fmla="*/ 2172536 w 4008470"/>
                <a:gd name="connsiteY1" fmla="*/ 3138693 h 4612766"/>
                <a:gd name="connsiteX2" fmla="*/ 2632875 w 4008470"/>
                <a:gd name="connsiteY2" fmla="*/ 3293595 h 4612766"/>
                <a:gd name="connsiteX3" fmla="*/ 3509921 w 4008470"/>
                <a:gd name="connsiteY3" fmla="*/ 3318940 h 4612766"/>
                <a:gd name="connsiteX4" fmla="*/ 3555226 w 4008470"/>
                <a:gd name="connsiteY4" fmla="*/ 2864141 h 4612766"/>
                <a:gd name="connsiteX5" fmla="*/ 3710053 w 4008470"/>
                <a:gd name="connsiteY5" fmla="*/ 2718758 h 4612766"/>
                <a:gd name="connsiteX6" fmla="*/ 3664806 w 4008470"/>
                <a:gd name="connsiteY6" fmla="*/ 2632394 h 4612766"/>
                <a:gd name="connsiteX7" fmla="*/ 3752850 w 4008470"/>
                <a:gd name="connsiteY7" fmla="*/ 2536316 h 4612766"/>
                <a:gd name="connsiteX8" fmla="*/ 3686175 w 4008470"/>
                <a:gd name="connsiteY8" fmla="*/ 2327594 h 4612766"/>
                <a:gd name="connsiteX9" fmla="*/ 4008452 w 4008470"/>
                <a:gd name="connsiteY9" fmla="*/ 2118045 h 4612766"/>
                <a:gd name="connsiteX10" fmla="*/ 3592581 w 4008470"/>
                <a:gd name="connsiteY10" fmla="*/ 1501321 h 4612766"/>
                <a:gd name="connsiteX11" fmla="*/ 2000996 w 4008470"/>
                <a:gd name="connsiteY11" fmla="*/ 264 h 4612766"/>
                <a:gd name="connsiteX12" fmla="*/ 549303 w 4008470"/>
                <a:gd name="connsiteY12" fmla="*/ 949617 h 4612766"/>
                <a:gd name="connsiteX13" fmla="*/ 1016773 w 4008470"/>
                <a:gd name="connsiteY13" fmla="*/ 2874495 h 4612766"/>
                <a:gd name="connsiteX14" fmla="*/ 0 w 4008470"/>
                <a:gd name="connsiteY14" fmla="*/ 4612766 h 4612766"/>
                <a:gd name="connsiteX15" fmla="*/ 0 w 4008470"/>
                <a:gd name="connsiteY15" fmla="*/ 4612766 h 4612766"/>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15" fmla="*/ 0 w 4008470"/>
                <a:gd name="connsiteY15" fmla="*/ 4612749 h 4612749"/>
                <a:gd name="connsiteX0" fmla="*/ 2279716 w 4193197"/>
                <a:gd name="connsiteY0" fmla="*/ 2810454 h 4802265"/>
                <a:gd name="connsiteX1" fmla="*/ 2357263 w 4193197"/>
                <a:gd name="connsiteY1" fmla="*/ 3138676 h 4802265"/>
                <a:gd name="connsiteX2" fmla="*/ 2817602 w 4193197"/>
                <a:gd name="connsiteY2" fmla="*/ 3293578 h 4802265"/>
                <a:gd name="connsiteX3" fmla="*/ 3694648 w 4193197"/>
                <a:gd name="connsiteY3" fmla="*/ 3318923 h 4802265"/>
                <a:gd name="connsiteX4" fmla="*/ 3739953 w 4193197"/>
                <a:gd name="connsiteY4" fmla="*/ 2864124 h 4802265"/>
                <a:gd name="connsiteX5" fmla="*/ 3894780 w 4193197"/>
                <a:gd name="connsiteY5" fmla="*/ 2718741 h 4802265"/>
                <a:gd name="connsiteX6" fmla="*/ 3849533 w 4193197"/>
                <a:gd name="connsiteY6" fmla="*/ 2632377 h 4802265"/>
                <a:gd name="connsiteX7" fmla="*/ 3937577 w 4193197"/>
                <a:gd name="connsiteY7" fmla="*/ 2536299 h 4802265"/>
                <a:gd name="connsiteX8" fmla="*/ 3870902 w 4193197"/>
                <a:gd name="connsiteY8" fmla="*/ 2327577 h 4802265"/>
                <a:gd name="connsiteX9" fmla="*/ 4193179 w 4193197"/>
                <a:gd name="connsiteY9" fmla="*/ 2118028 h 4802265"/>
                <a:gd name="connsiteX10" fmla="*/ 3777308 w 4193197"/>
                <a:gd name="connsiteY10" fmla="*/ 1501304 h 4802265"/>
                <a:gd name="connsiteX11" fmla="*/ 2185723 w 4193197"/>
                <a:gd name="connsiteY11" fmla="*/ 247 h 4802265"/>
                <a:gd name="connsiteX12" fmla="*/ 734030 w 4193197"/>
                <a:gd name="connsiteY12" fmla="*/ 949600 h 4802265"/>
                <a:gd name="connsiteX13" fmla="*/ 1201500 w 4193197"/>
                <a:gd name="connsiteY13" fmla="*/ 2874478 h 4802265"/>
                <a:gd name="connsiteX14" fmla="*/ 184727 w 4193197"/>
                <a:gd name="connsiteY14" fmla="*/ 4612749 h 4802265"/>
                <a:gd name="connsiteX15" fmla="*/ 0 w 4193197"/>
                <a:gd name="connsiteY15" fmla="*/ 4797476 h 4802265"/>
                <a:gd name="connsiteX0" fmla="*/ 2094989 w 4008470"/>
                <a:gd name="connsiteY0" fmla="*/ 2810454 h 4612749"/>
                <a:gd name="connsiteX1" fmla="*/ 2172536 w 4008470"/>
                <a:gd name="connsiteY1" fmla="*/ 3138676 h 4612749"/>
                <a:gd name="connsiteX2" fmla="*/ 2632875 w 4008470"/>
                <a:gd name="connsiteY2" fmla="*/ 3293578 h 4612749"/>
                <a:gd name="connsiteX3" fmla="*/ 3509921 w 4008470"/>
                <a:gd name="connsiteY3" fmla="*/ 3318923 h 4612749"/>
                <a:gd name="connsiteX4" fmla="*/ 3555226 w 4008470"/>
                <a:gd name="connsiteY4" fmla="*/ 2864124 h 4612749"/>
                <a:gd name="connsiteX5" fmla="*/ 3710053 w 4008470"/>
                <a:gd name="connsiteY5" fmla="*/ 2718741 h 4612749"/>
                <a:gd name="connsiteX6" fmla="*/ 3664806 w 4008470"/>
                <a:gd name="connsiteY6" fmla="*/ 2632377 h 4612749"/>
                <a:gd name="connsiteX7" fmla="*/ 3752850 w 4008470"/>
                <a:gd name="connsiteY7" fmla="*/ 2536299 h 4612749"/>
                <a:gd name="connsiteX8" fmla="*/ 3686175 w 4008470"/>
                <a:gd name="connsiteY8" fmla="*/ 2327577 h 4612749"/>
                <a:gd name="connsiteX9" fmla="*/ 4008452 w 4008470"/>
                <a:gd name="connsiteY9" fmla="*/ 2118028 h 4612749"/>
                <a:gd name="connsiteX10" fmla="*/ 3592581 w 4008470"/>
                <a:gd name="connsiteY10" fmla="*/ 1501304 h 4612749"/>
                <a:gd name="connsiteX11" fmla="*/ 2000996 w 4008470"/>
                <a:gd name="connsiteY11" fmla="*/ 247 h 4612749"/>
                <a:gd name="connsiteX12" fmla="*/ 549303 w 4008470"/>
                <a:gd name="connsiteY12" fmla="*/ 949600 h 4612749"/>
                <a:gd name="connsiteX13" fmla="*/ 1016773 w 4008470"/>
                <a:gd name="connsiteY13" fmla="*/ 2874478 h 4612749"/>
                <a:gd name="connsiteX14" fmla="*/ 0 w 4008470"/>
                <a:gd name="connsiteY14" fmla="*/ 4612749 h 4612749"/>
                <a:gd name="connsiteX0" fmla="*/ 2279716 w 4193197"/>
                <a:gd name="connsiteY0" fmla="*/ 2810454 h 4732822"/>
                <a:gd name="connsiteX1" fmla="*/ 2357263 w 4193197"/>
                <a:gd name="connsiteY1" fmla="*/ 3138676 h 4732822"/>
                <a:gd name="connsiteX2" fmla="*/ 2817602 w 4193197"/>
                <a:gd name="connsiteY2" fmla="*/ 3293578 h 4732822"/>
                <a:gd name="connsiteX3" fmla="*/ 3694648 w 4193197"/>
                <a:gd name="connsiteY3" fmla="*/ 3318923 h 4732822"/>
                <a:gd name="connsiteX4" fmla="*/ 3739953 w 4193197"/>
                <a:gd name="connsiteY4" fmla="*/ 2864124 h 4732822"/>
                <a:gd name="connsiteX5" fmla="*/ 3894780 w 4193197"/>
                <a:gd name="connsiteY5" fmla="*/ 2718741 h 4732822"/>
                <a:gd name="connsiteX6" fmla="*/ 3849533 w 4193197"/>
                <a:gd name="connsiteY6" fmla="*/ 2632377 h 4732822"/>
                <a:gd name="connsiteX7" fmla="*/ 3937577 w 4193197"/>
                <a:gd name="connsiteY7" fmla="*/ 2536299 h 4732822"/>
                <a:gd name="connsiteX8" fmla="*/ 3870902 w 4193197"/>
                <a:gd name="connsiteY8" fmla="*/ 2327577 h 4732822"/>
                <a:gd name="connsiteX9" fmla="*/ 4193179 w 4193197"/>
                <a:gd name="connsiteY9" fmla="*/ 2118028 h 4732822"/>
                <a:gd name="connsiteX10" fmla="*/ 3777308 w 4193197"/>
                <a:gd name="connsiteY10" fmla="*/ 1501304 h 4732822"/>
                <a:gd name="connsiteX11" fmla="*/ 2185723 w 4193197"/>
                <a:gd name="connsiteY11" fmla="*/ 247 h 4732822"/>
                <a:gd name="connsiteX12" fmla="*/ 734030 w 4193197"/>
                <a:gd name="connsiteY12" fmla="*/ 949600 h 4732822"/>
                <a:gd name="connsiteX13" fmla="*/ 1201500 w 4193197"/>
                <a:gd name="connsiteY13" fmla="*/ 2874478 h 4732822"/>
                <a:gd name="connsiteX14" fmla="*/ 0 w 4193197"/>
                <a:gd name="connsiteY14" fmla="*/ 4732822 h 4732822"/>
                <a:gd name="connsiteX0" fmla="*/ 2279716 w 4193197"/>
                <a:gd name="connsiteY0" fmla="*/ 2810222 h 4732590"/>
                <a:gd name="connsiteX1" fmla="*/ 2357263 w 4193197"/>
                <a:gd name="connsiteY1" fmla="*/ 3138444 h 4732590"/>
                <a:gd name="connsiteX2" fmla="*/ 2817602 w 4193197"/>
                <a:gd name="connsiteY2" fmla="*/ 3293346 h 4732590"/>
                <a:gd name="connsiteX3" fmla="*/ 3694648 w 4193197"/>
                <a:gd name="connsiteY3" fmla="*/ 3318691 h 4732590"/>
                <a:gd name="connsiteX4" fmla="*/ 3739953 w 4193197"/>
                <a:gd name="connsiteY4" fmla="*/ 2863892 h 4732590"/>
                <a:gd name="connsiteX5" fmla="*/ 3894780 w 4193197"/>
                <a:gd name="connsiteY5" fmla="*/ 2718509 h 4732590"/>
                <a:gd name="connsiteX6" fmla="*/ 3849533 w 4193197"/>
                <a:gd name="connsiteY6" fmla="*/ 2632145 h 4732590"/>
                <a:gd name="connsiteX7" fmla="*/ 3937577 w 4193197"/>
                <a:gd name="connsiteY7" fmla="*/ 2536067 h 4732590"/>
                <a:gd name="connsiteX8" fmla="*/ 3870902 w 4193197"/>
                <a:gd name="connsiteY8" fmla="*/ 2327345 h 4732590"/>
                <a:gd name="connsiteX9" fmla="*/ 4193179 w 4193197"/>
                <a:gd name="connsiteY9" fmla="*/ 2117796 h 4732590"/>
                <a:gd name="connsiteX10" fmla="*/ 3777308 w 4193197"/>
                <a:gd name="connsiteY10" fmla="*/ 1501072 h 4732590"/>
                <a:gd name="connsiteX11" fmla="*/ 2185723 w 4193197"/>
                <a:gd name="connsiteY11" fmla="*/ 15 h 4732590"/>
                <a:gd name="connsiteX12" fmla="*/ 734030 w 4193197"/>
                <a:gd name="connsiteY12" fmla="*/ 949368 h 4732590"/>
                <a:gd name="connsiteX13" fmla="*/ 1201500 w 4193197"/>
                <a:gd name="connsiteY13" fmla="*/ 2874246 h 4732590"/>
                <a:gd name="connsiteX14" fmla="*/ 0 w 4193197"/>
                <a:gd name="connsiteY14" fmla="*/ 4732590 h 4732590"/>
                <a:gd name="connsiteX0" fmla="*/ 2279716 w 4193197"/>
                <a:gd name="connsiteY0" fmla="*/ 2810579 h 4732947"/>
                <a:gd name="connsiteX1" fmla="*/ 2357263 w 4193197"/>
                <a:gd name="connsiteY1" fmla="*/ 3138801 h 4732947"/>
                <a:gd name="connsiteX2" fmla="*/ 2817602 w 4193197"/>
                <a:gd name="connsiteY2" fmla="*/ 3293703 h 4732947"/>
                <a:gd name="connsiteX3" fmla="*/ 3694648 w 4193197"/>
                <a:gd name="connsiteY3" fmla="*/ 3319048 h 4732947"/>
                <a:gd name="connsiteX4" fmla="*/ 3739953 w 4193197"/>
                <a:gd name="connsiteY4" fmla="*/ 2864249 h 4732947"/>
                <a:gd name="connsiteX5" fmla="*/ 3894780 w 4193197"/>
                <a:gd name="connsiteY5" fmla="*/ 2718866 h 4732947"/>
                <a:gd name="connsiteX6" fmla="*/ 3849533 w 4193197"/>
                <a:gd name="connsiteY6" fmla="*/ 2632502 h 4732947"/>
                <a:gd name="connsiteX7" fmla="*/ 3937577 w 4193197"/>
                <a:gd name="connsiteY7" fmla="*/ 2536424 h 4732947"/>
                <a:gd name="connsiteX8" fmla="*/ 3870902 w 4193197"/>
                <a:gd name="connsiteY8" fmla="*/ 2327702 h 4732947"/>
                <a:gd name="connsiteX9" fmla="*/ 4193179 w 4193197"/>
                <a:gd name="connsiteY9" fmla="*/ 2118153 h 4732947"/>
                <a:gd name="connsiteX10" fmla="*/ 3777308 w 4193197"/>
                <a:gd name="connsiteY10" fmla="*/ 1501429 h 4732947"/>
                <a:gd name="connsiteX11" fmla="*/ 2185723 w 4193197"/>
                <a:gd name="connsiteY11" fmla="*/ 372 h 4732947"/>
                <a:gd name="connsiteX12" fmla="*/ 734030 w 4193197"/>
                <a:gd name="connsiteY12" fmla="*/ 949725 h 4732947"/>
                <a:gd name="connsiteX13" fmla="*/ 1201500 w 4193197"/>
                <a:gd name="connsiteY13" fmla="*/ 2874603 h 4732947"/>
                <a:gd name="connsiteX14" fmla="*/ 0 w 4193197"/>
                <a:gd name="connsiteY14" fmla="*/ 4732947 h 4732947"/>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605 h 4732973"/>
                <a:gd name="connsiteX1" fmla="*/ 2357263 w 4193197"/>
                <a:gd name="connsiteY1" fmla="*/ 3138827 h 4732973"/>
                <a:gd name="connsiteX2" fmla="*/ 2817602 w 4193197"/>
                <a:gd name="connsiteY2" fmla="*/ 3293729 h 4732973"/>
                <a:gd name="connsiteX3" fmla="*/ 3694648 w 4193197"/>
                <a:gd name="connsiteY3" fmla="*/ 3319074 h 4732973"/>
                <a:gd name="connsiteX4" fmla="*/ 3739953 w 4193197"/>
                <a:gd name="connsiteY4" fmla="*/ 2864275 h 4732973"/>
                <a:gd name="connsiteX5" fmla="*/ 3894780 w 4193197"/>
                <a:gd name="connsiteY5" fmla="*/ 2718892 h 4732973"/>
                <a:gd name="connsiteX6" fmla="*/ 3849533 w 4193197"/>
                <a:gd name="connsiteY6" fmla="*/ 2632528 h 4732973"/>
                <a:gd name="connsiteX7" fmla="*/ 3937577 w 4193197"/>
                <a:gd name="connsiteY7" fmla="*/ 2536450 h 4732973"/>
                <a:gd name="connsiteX8" fmla="*/ 3870902 w 4193197"/>
                <a:gd name="connsiteY8" fmla="*/ 2327728 h 4732973"/>
                <a:gd name="connsiteX9" fmla="*/ 4193179 w 4193197"/>
                <a:gd name="connsiteY9" fmla="*/ 2118179 h 4732973"/>
                <a:gd name="connsiteX10" fmla="*/ 3777308 w 4193197"/>
                <a:gd name="connsiteY10" fmla="*/ 1501455 h 4732973"/>
                <a:gd name="connsiteX11" fmla="*/ 2185723 w 4193197"/>
                <a:gd name="connsiteY11" fmla="*/ 398 h 4732973"/>
                <a:gd name="connsiteX12" fmla="*/ 734030 w 4193197"/>
                <a:gd name="connsiteY12" fmla="*/ 949751 h 4732973"/>
                <a:gd name="connsiteX13" fmla="*/ 1201500 w 4193197"/>
                <a:gd name="connsiteY13" fmla="*/ 2874629 h 4732973"/>
                <a:gd name="connsiteX14" fmla="*/ 0 w 4193197"/>
                <a:gd name="connsiteY14" fmla="*/ 4732973 h 4732973"/>
                <a:gd name="connsiteX0" fmla="*/ 2279716 w 4193197"/>
                <a:gd name="connsiteY0" fmla="*/ 2810245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46101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 name="connsiteX0" fmla="*/ 2171154 w 4193197"/>
                <a:gd name="connsiteY0" fmla="*/ 2793543 h 4732613"/>
                <a:gd name="connsiteX1" fmla="*/ 2357263 w 4193197"/>
                <a:gd name="connsiteY1" fmla="*/ 3138467 h 4732613"/>
                <a:gd name="connsiteX2" fmla="*/ 2817602 w 4193197"/>
                <a:gd name="connsiteY2" fmla="*/ 3293369 h 4732613"/>
                <a:gd name="connsiteX3" fmla="*/ 3694648 w 4193197"/>
                <a:gd name="connsiteY3" fmla="*/ 3318714 h 4732613"/>
                <a:gd name="connsiteX4" fmla="*/ 3739953 w 4193197"/>
                <a:gd name="connsiteY4" fmla="*/ 2863915 h 4732613"/>
                <a:gd name="connsiteX5" fmla="*/ 3894780 w 4193197"/>
                <a:gd name="connsiteY5" fmla="*/ 2718532 h 4732613"/>
                <a:gd name="connsiteX6" fmla="*/ 3849533 w 4193197"/>
                <a:gd name="connsiteY6" fmla="*/ 2632168 h 4732613"/>
                <a:gd name="connsiteX7" fmla="*/ 3937577 w 4193197"/>
                <a:gd name="connsiteY7" fmla="*/ 2536090 h 4732613"/>
                <a:gd name="connsiteX8" fmla="*/ 3870902 w 4193197"/>
                <a:gd name="connsiteY8" fmla="*/ 2327368 h 4732613"/>
                <a:gd name="connsiteX9" fmla="*/ 4193179 w 4193197"/>
                <a:gd name="connsiteY9" fmla="*/ 2117819 h 4732613"/>
                <a:gd name="connsiteX10" fmla="*/ 3777308 w 4193197"/>
                <a:gd name="connsiteY10" fmla="*/ 1501095 h 4732613"/>
                <a:gd name="connsiteX11" fmla="*/ 2185723 w 4193197"/>
                <a:gd name="connsiteY11" fmla="*/ 38 h 4732613"/>
                <a:gd name="connsiteX12" fmla="*/ 734030 w 4193197"/>
                <a:gd name="connsiteY12" fmla="*/ 949391 h 4732613"/>
                <a:gd name="connsiteX13" fmla="*/ 1201500 w 4193197"/>
                <a:gd name="connsiteY13" fmla="*/ 2874269 h 4732613"/>
                <a:gd name="connsiteX14" fmla="*/ 0 w 4193197"/>
                <a:gd name="connsiteY14" fmla="*/ 4732613 h 473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93197" h="4732613">
                  <a:moveTo>
                    <a:pt x="2171154" y="2793543"/>
                  </a:moveTo>
                  <a:cubicBezTo>
                    <a:pt x="2171137" y="2796491"/>
                    <a:pt x="2241171" y="3055163"/>
                    <a:pt x="2357263" y="3138467"/>
                  </a:cubicBezTo>
                  <a:cubicBezTo>
                    <a:pt x="2473355" y="3221771"/>
                    <a:pt x="2602241" y="3253280"/>
                    <a:pt x="2817602" y="3293369"/>
                  </a:cubicBezTo>
                  <a:cubicBezTo>
                    <a:pt x="3120276" y="3326939"/>
                    <a:pt x="3353266" y="3509048"/>
                    <a:pt x="3694648" y="3318714"/>
                  </a:cubicBezTo>
                  <a:cubicBezTo>
                    <a:pt x="3836971" y="3193620"/>
                    <a:pt x="3740754" y="3068524"/>
                    <a:pt x="3739953" y="2863915"/>
                  </a:cubicBezTo>
                  <a:cubicBezTo>
                    <a:pt x="3775679" y="2763640"/>
                    <a:pt x="3886456" y="2819891"/>
                    <a:pt x="3894780" y="2718532"/>
                  </a:cubicBezTo>
                  <a:cubicBezTo>
                    <a:pt x="3894481" y="2664225"/>
                    <a:pt x="3872007" y="2665768"/>
                    <a:pt x="3849533" y="2632168"/>
                  </a:cubicBezTo>
                  <a:cubicBezTo>
                    <a:pt x="3878881" y="2600142"/>
                    <a:pt x="3931042" y="2590928"/>
                    <a:pt x="3937577" y="2536090"/>
                  </a:cubicBezTo>
                  <a:cubicBezTo>
                    <a:pt x="3940460" y="2476644"/>
                    <a:pt x="3869273" y="2411520"/>
                    <a:pt x="3870902" y="2327368"/>
                  </a:cubicBezTo>
                  <a:cubicBezTo>
                    <a:pt x="3906766" y="2246916"/>
                    <a:pt x="4161291" y="2257906"/>
                    <a:pt x="4193179" y="2117819"/>
                  </a:cubicBezTo>
                  <a:cubicBezTo>
                    <a:pt x="4196354" y="1985132"/>
                    <a:pt x="3794012" y="1784857"/>
                    <a:pt x="3777308" y="1501095"/>
                  </a:cubicBezTo>
                  <a:cubicBezTo>
                    <a:pt x="3788793" y="-21000"/>
                    <a:pt x="2469554" y="2993"/>
                    <a:pt x="2185723" y="38"/>
                  </a:cubicBezTo>
                  <a:cubicBezTo>
                    <a:pt x="1850254" y="-3455"/>
                    <a:pt x="986143" y="238773"/>
                    <a:pt x="734030" y="949391"/>
                  </a:cubicBezTo>
                  <a:cubicBezTo>
                    <a:pt x="415922" y="2116797"/>
                    <a:pt x="1089409" y="2188910"/>
                    <a:pt x="1201500" y="2874269"/>
                  </a:cubicBezTo>
                  <a:cubicBezTo>
                    <a:pt x="1152798" y="3891015"/>
                    <a:pt x="200250" y="4412113"/>
                    <a:pt x="0" y="4732613"/>
                  </a:cubicBezTo>
                </a:path>
              </a:pathLst>
            </a:custGeom>
            <a:ln w="63500">
              <a:solidFill>
                <a:schemeClr val="bg1"/>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a:p>
          </p:txBody>
        </p:sp>
      </p:grpSp>
      <p:sp>
        <p:nvSpPr>
          <p:cNvPr id="62" name="Text Placeholder 13">
            <a:extLst>
              <a:ext uri="{FF2B5EF4-FFF2-40B4-BE49-F238E27FC236}">
                <a16:creationId xmlns:a16="http://schemas.microsoft.com/office/drawing/2014/main" xmlns="" id="{1B48F4EC-59D2-483A-B195-CA33287DED31}"/>
              </a:ext>
            </a:extLst>
          </p:cNvPr>
          <p:cNvSpPr txBox="1">
            <a:spLocks/>
          </p:cNvSpPr>
          <p:nvPr/>
        </p:nvSpPr>
        <p:spPr>
          <a:xfrm>
            <a:off x="3203579" y="133350"/>
            <a:ext cx="3402379" cy="944933"/>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 sz="3600">
                <a:solidFill>
                  <a:schemeClr val="bg1"/>
                </a:solidFill>
                <a:latin typeface="Cambria" pitchFamily="18" charset="0"/>
                <a:ea typeface="Cambria" pitchFamily="18" charset="0"/>
              </a:rPr>
              <a:t>1. TRÍCH DẪN</a:t>
            </a:r>
            <a:endParaRPr lang="en-US" altLang="ko-KR" sz="3600" b="1" dirty="0">
              <a:solidFill>
                <a:schemeClr val="bg1"/>
              </a:solidFill>
              <a:latin typeface="Cambria" pitchFamily="18" charset="0"/>
              <a:ea typeface="Cambria" pitchFamily="18" charset="0"/>
              <a:cs typeface="Arial" pitchFamily="34" charset="0"/>
            </a:endParaRPr>
          </a:p>
        </p:txBody>
      </p:sp>
      <p:sp>
        <p:nvSpPr>
          <p:cNvPr id="14" name="Rectangle: Rounded Corners 3">
            <a:extLst>
              <a:ext uri="{FF2B5EF4-FFF2-40B4-BE49-F238E27FC236}">
                <a16:creationId xmlns:a16="http://schemas.microsoft.com/office/drawing/2014/main" xmlns="" id="{F121986E-5A77-CC4A-AC1A-9F92D1642A11}"/>
              </a:ext>
            </a:extLst>
          </p:cNvPr>
          <p:cNvSpPr/>
          <p:nvPr/>
        </p:nvSpPr>
        <p:spPr>
          <a:xfrm>
            <a:off x="149584" y="605816"/>
            <a:ext cx="3277209" cy="446230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n-US" sz="2400" b="1" dirty="0" err="1">
                <a:solidFill>
                  <a:schemeClr val="accent6"/>
                </a:solidFill>
                <a:latin typeface="Times New Roman" panose="02020603050405020304" pitchFamily="18" charset="0"/>
                <a:cs typeface="Times New Roman" panose="02020603050405020304" pitchFamily="18" charset="0"/>
              </a:rPr>
              <a:t>Trích</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dẫn</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trực</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tiếp</a:t>
            </a:r>
            <a:endParaRPr lang="en-US" sz="2400" dirty="0">
              <a:solidFill>
                <a:schemeClr val="accent6"/>
              </a:solidFill>
              <a:latin typeface="Times New Roman" panose="02020603050405020304" pitchFamily="18" charset="0"/>
              <a:cs typeface="Times New Roman" panose="02020603050405020304" pitchFamily="18" charset="0"/>
            </a:endParaRPr>
          </a:p>
          <a:p>
            <a:pPr algn="just">
              <a:lnSpc>
                <a:spcPct val="150000"/>
              </a:lnSpc>
            </a:pPr>
            <a:r>
              <a:rPr lang="en-US" sz="2400" dirty="0" err="1">
                <a:solidFill>
                  <a:schemeClr val="accent6"/>
                </a:solidFill>
                <a:latin typeface="Times New Roman" panose="02020603050405020304" pitchFamily="18" charset="0"/>
                <a:cs typeface="Times New Roman" panose="02020603050405020304" pitchFamily="18" charset="0"/>
              </a:rPr>
              <a:t>Ví</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dụ</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Chắc</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hẳn</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nhiều</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người</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cũng</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đồng</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tình</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rằng</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tàu</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điện</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là</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kí</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ức</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đáng</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nhớ</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của</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Thủ</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đô</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trên</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nhiều</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phương</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diện</a:t>
            </a:r>
            <a:r>
              <a:rPr lang="en-US" sz="2400" dirty="0">
                <a:solidFill>
                  <a:schemeClr val="accent6"/>
                </a:solidFill>
                <a:latin typeface="Times New Roman" panose="02020603050405020304" pitchFamily="18" charset="0"/>
                <a:cs typeface="Times New Roman" panose="02020603050405020304" pitchFamily="18" charset="0"/>
              </a:rPr>
              <a:t>” (Vũ Hoài </a:t>
            </a:r>
            <a:r>
              <a:rPr lang="en-US" sz="2400" dirty="0" err="1">
                <a:solidFill>
                  <a:schemeClr val="accent6"/>
                </a:solidFill>
                <a:latin typeface="Times New Roman" panose="02020603050405020304" pitchFamily="18" charset="0"/>
                <a:cs typeface="Times New Roman" panose="02020603050405020304" pitchFamily="18" charset="0"/>
              </a:rPr>
              <a:t>Đức</a:t>
            </a:r>
            <a:r>
              <a:rPr lang="en-US" sz="2400" dirty="0">
                <a:solidFill>
                  <a:schemeClr val="accent6"/>
                </a:solidFill>
                <a:latin typeface="Times New Roman" panose="02020603050405020304" pitchFamily="18" charset="0"/>
                <a:cs typeface="Times New Roman" panose="02020603050405020304" pitchFamily="18" charset="0"/>
              </a:rPr>
              <a:t>, 2019).</a:t>
            </a:r>
          </a:p>
        </p:txBody>
      </p:sp>
      <p:sp>
        <p:nvSpPr>
          <p:cNvPr id="15" name="Rectangle: Rounded Corners 4">
            <a:extLst>
              <a:ext uri="{FF2B5EF4-FFF2-40B4-BE49-F238E27FC236}">
                <a16:creationId xmlns:a16="http://schemas.microsoft.com/office/drawing/2014/main" xmlns="" id="{21468024-FB09-37AF-5F56-10E5AC08B849}"/>
              </a:ext>
            </a:extLst>
          </p:cNvPr>
          <p:cNvSpPr/>
          <p:nvPr/>
        </p:nvSpPr>
        <p:spPr>
          <a:xfrm>
            <a:off x="6096000" y="1428750"/>
            <a:ext cx="2820009" cy="2882189"/>
          </a:xfrm>
          <a:prstGeom prst="roundRect">
            <a:avLst/>
          </a:prstGeom>
          <a:solidFill>
            <a:schemeClr val="tx1">
              <a:lumMod val="75000"/>
              <a:lumOff val="25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US" sz="2400" b="1" dirty="0" err="1">
                <a:solidFill>
                  <a:schemeClr val="accent6"/>
                </a:solidFill>
                <a:latin typeface="Times New Roman" panose="02020603050405020304" pitchFamily="18" charset="0"/>
                <a:cs typeface="Times New Roman" panose="02020603050405020304" pitchFamily="18" charset="0"/>
              </a:rPr>
              <a:t>Trích</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dẫn</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gián</a:t>
            </a:r>
            <a:r>
              <a:rPr lang="en-US" sz="2400" b="1" dirty="0">
                <a:solidFill>
                  <a:schemeClr val="accent6"/>
                </a:solidFill>
                <a:latin typeface="Times New Roman" panose="02020603050405020304" pitchFamily="18" charset="0"/>
                <a:cs typeface="Times New Roman" panose="02020603050405020304" pitchFamily="18" charset="0"/>
              </a:rPr>
              <a:t> </a:t>
            </a:r>
            <a:r>
              <a:rPr lang="en-US" sz="2400" b="1" dirty="0" err="1">
                <a:solidFill>
                  <a:schemeClr val="accent6"/>
                </a:solidFill>
                <a:latin typeface="Times New Roman" panose="02020603050405020304" pitchFamily="18" charset="0"/>
                <a:cs typeface="Times New Roman" panose="02020603050405020304" pitchFamily="18" charset="0"/>
              </a:rPr>
              <a:t>tiếp</a:t>
            </a:r>
            <a:endParaRPr lang="en-US" sz="2400" dirty="0">
              <a:solidFill>
                <a:schemeClr val="accent6"/>
              </a:solidFill>
              <a:latin typeface="Times New Roman" panose="02020603050405020304" pitchFamily="18" charset="0"/>
              <a:cs typeface="Times New Roman" panose="02020603050405020304" pitchFamily="18" charset="0"/>
            </a:endParaRPr>
          </a:p>
          <a:p>
            <a:pPr algn="just">
              <a:lnSpc>
                <a:spcPct val="150000"/>
              </a:lnSpc>
            </a:pPr>
            <a:r>
              <a:rPr lang="en-US" sz="2400" dirty="0" err="1">
                <a:solidFill>
                  <a:schemeClr val="accent6"/>
                </a:solidFill>
                <a:latin typeface="Times New Roman" panose="02020603050405020304" pitchFamily="18" charset="0"/>
                <a:cs typeface="Times New Roman" panose="02020603050405020304" pitchFamily="18" charset="0"/>
              </a:rPr>
              <a:t>Ví</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dụ</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Nguyễn</a:t>
            </a:r>
            <a:r>
              <a:rPr lang="en-US" sz="2400" dirty="0">
                <a:solidFill>
                  <a:schemeClr val="accent6"/>
                </a:solidFill>
                <a:latin typeface="Times New Roman" panose="02020603050405020304" pitchFamily="18" charset="0"/>
                <a:cs typeface="Times New Roman" panose="02020603050405020304" pitchFamily="18" charset="0"/>
              </a:rPr>
              <a:t> Văn Trung (1986) </a:t>
            </a:r>
            <a:r>
              <a:rPr lang="en-US" sz="2400" dirty="0" err="1">
                <a:solidFill>
                  <a:schemeClr val="accent6"/>
                </a:solidFill>
                <a:latin typeface="Times New Roman" panose="02020603050405020304" pitchFamily="18" charset="0"/>
                <a:cs typeface="Times New Roman" panose="02020603050405020304" pitchFamily="18" charset="0"/>
              </a:rPr>
              <a:t>cho</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rằng</a:t>
            </a:r>
            <a:r>
              <a:rPr lang="en-US" sz="2400" dirty="0">
                <a:solidFill>
                  <a:schemeClr val="accent6"/>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308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xmlns="" id="{81BDFB9F-49DA-4009-A127-0D10E13A9901}"/>
              </a:ext>
            </a:extLst>
          </p:cNvPr>
          <p:cNvGrpSpPr/>
          <p:nvPr/>
        </p:nvGrpSpPr>
        <p:grpSpPr>
          <a:xfrm rot="397643" flipH="1">
            <a:off x="5698245" y="668924"/>
            <a:ext cx="1075741" cy="1219105"/>
            <a:chOff x="5365048" y="479821"/>
            <a:chExt cx="8036930" cy="9108010"/>
          </a:xfrm>
          <a:solidFill>
            <a:schemeClr val="bg1"/>
          </a:solidFill>
        </p:grpSpPr>
        <p:sp>
          <p:nvSpPr>
            <p:cNvPr id="99" name="Freeform: Shape 98">
              <a:extLst>
                <a:ext uri="{FF2B5EF4-FFF2-40B4-BE49-F238E27FC236}">
                  <a16:creationId xmlns:a16="http://schemas.microsoft.com/office/drawing/2014/main" xmlns="" id="{97B2EEDF-6E13-4F66-9DDC-F5048355262D}"/>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0" name="Freeform: Shape 99">
              <a:extLst>
                <a:ext uri="{FF2B5EF4-FFF2-40B4-BE49-F238E27FC236}">
                  <a16:creationId xmlns:a16="http://schemas.microsoft.com/office/drawing/2014/main" xmlns="" id="{14043144-8DFC-47FF-9F54-CCCEAF929B4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1" name="Freeform: Shape 100">
              <a:extLst>
                <a:ext uri="{FF2B5EF4-FFF2-40B4-BE49-F238E27FC236}">
                  <a16:creationId xmlns:a16="http://schemas.microsoft.com/office/drawing/2014/main" xmlns="" id="{85A730FC-82D4-4B7A-A3F4-B2EE54A50BD4}"/>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2" name="Freeform: Shape 101">
              <a:extLst>
                <a:ext uri="{FF2B5EF4-FFF2-40B4-BE49-F238E27FC236}">
                  <a16:creationId xmlns:a16="http://schemas.microsoft.com/office/drawing/2014/main" xmlns="" id="{3047986A-4CEA-4ED1-801F-FC1CC44A3B7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3" name="Freeform: Shape 102">
              <a:extLst>
                <a:ext uri="{FF2B5EF4-FFF2-40B4-BE49-F238E27FC236}">
                  <a16:creationId xmlns:a16="http://schemas.microsoft.com/office/drawing/2014/main" xmlns="" id="{AEB7D496-1DFC-486A-B703-25F9952F631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4" name="Freeform: Shape 103">
              <a:extLst>
                <a:ext uri="{FF2B5EF4-FFF2-40B4-BE49-F238E27FC236}">
                  <a16:creationId xmlns:a16="http://schemas.microsoft.com/office/drawing/2014/main" xmlns="" id="{56E2A57B-B459-4BB0-B5E4-5ED02B65C2F2}"/>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sp>
          <p:nvSpPr>
            <p:cNvPr id="105" name="Freeform: Shape 104">
              <a:extLst>
                <a:ext uri="{FF2B5EF4-FFF2-40B4-BE49-F238E27FC236}">
                  <a16:creationId xmlns:a16="http://schemas.microsoft.com/office/drawing/2014/main" xmlns="" id="{895545E7-F7EF-4BB7-BD3E-2B99A32DDCC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grp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grpSp>
      <p:sp>
        <p:nvSpPr>
          <p:cNvPr id="78" name="Google Shape;1724;p44">
            <a:extLst>
              <a:ext uri="{FF2B5EF4-FFF2-40B4-BE49-F238E27FC236}">
                <a16:creationId xmlns:a16="http://schemas.microsoft.com/office/drawing/2014/main" xmlns="" id="{0BA30C91-9E7B-DABB-B490-F464E36BCD3B}"/>
              </a:ext>
            </a:extLst>
          </p:cNvPr>
          <p:cNvSpPr txBox="1">
            <a:spLocks/>
          </p:cNvSpPr>
          <p:nvPr/>
        </p:nvSpPr>
        <p:spPr>
          <a:xfrm>
            <a:off x="913336" y="66078"/>
            <a:ext cx="7883458" cy="57270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4000" smtClean="0">
                <a:solidFill>
                  <a:schemeClr val="bg1"/>
                </a:solidFill>
                <a:latin typeface="Cambria" pitchFamily="18" charset="0"/>
                <a:ea typeface="Cambria" pitchFamily="18" charset="0"/>
              </a:rPr>
              <a:t>2. Lập danh mục tài liệu tham khảo</a:t>
            </a:r>
            <a:endParaRPr lang="en-US" sz="4000" dirty="0">
              <a:solidFill>
                <a:schemeClr val="bg1"/>
              </a:solidFill>
              <a:latin typeface="Cambria" pitchFamily="18" charset="0"/>
              <a:ea typeface="Cambria" pitchFamily="18" charset="0"/>
            </a:endParaRPr>
          </a:p>
        </p:txBody>
      </p:sp>
      <p:sp>
        <p:nvSpPr>
          <p:cNvPr id="79" name="TextBox 78">
            <a:extLst>
              <a:ext uri="{FF2B5EF4-FFF2-40B4-BE49-F238E27FC236}">
                <a16:creationId xmlns:a16="http://schemas.microsoft.com/office/drawing/2014/main" xmlns="" id="{5A5B16AE-6AED-4FF3-EC9B-A6F7954F98EE}"/>
              </a:ext>
            </a:extLst>
          </p:cNvPr>
          <p:cNvSpPr txBox="1"/>
          <p:nvPr/>
        </p:nvSpPr>
        <p:spPr>
          <a:xfrm>
            <a:off x="6840740" y="1377742"/>
            <a:ext cx="1023675" cy="498663"/>
          </a:xfrm>
          <a:prstGeom prst="rect">
            <a:avLst/>
          </a:prstGeom>
          <a:noFill/>
        </p:spPr>
        <p:txBody>
          <a:bodyPr wrap="square">
            <a:spAutoFit/>
          </a:bodyPr>
          <a:lstStyle/>
          <a:p>
            <a:pPr marL="0" marR="0" algn="just">
              <a:lnSpc>
                <a:spcPct val="150000"/>
              </a:lnSpc>
              <a:spcBef>
                <a:spcPts val="0"/>
              </a:spcBef>
              <a:spcAft>
                <a:spcPts val="800"/>
              </a:spcAft>
            </a:pPr>
            <a:r>
              <a:rPr lang="en-US" sz="2000" b="1" u="sng"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Ví</a:t>
            </a:r>
            <a:r>
              <a:rPr lang="en-US" sz="20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dụ</a:t>
            </a:r>
            <a:r>
              <a:rPr lang="en-US" sz="20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0" name="TextBox 79">
            <a:extLst>
              <a:ext uri="{FF2B5EF4-FFF2-40B4-BE49-F238E27FC236}">
                <a16:creationId xmlns:a16="http://schemas.microsoft.com/office/drawing/2014/main" xmlns="" id="{3CFAF89E-257C-9E09-926D-78CCBA58EE6D}"/>
              </a:ext>
            </a:extLst>
          </p:cNvPr>
          <p:cNvSpPr txBox="1"/>
          <p:nvPr/>
        </p:nvSpPr>
        <p:spPr>
          <a:xfrm>
            <a:off x="152400" y="905963"/>
            <a:ext cx="3382796" cy="3910366"/>
          </a:xfrm>
          <a:prstGeom prst="rect">
            <a:avLst/>
          </a:prstGeom>
          <a:noFill/>
        </p:spPr>
        <p:txBody>
          <a:bodyPr wrap="square">
            <a:spAutoFit/>
          </a:bodyPr>
          <a:lstStyle/>
          <a:p>
            <a:pPr algn="just">
              <a:lnSpc>
                <a:spcPct val="150000"/>
              </a:lnSpc>
              <a:spcAft>
                <a:spcPts val="800"/>
              </a:spcAft>
            </a:pPr>
            <a:r>
              <a:rPr lang="en-US" sz="2100" b="1" dirty="0">
                <a:solidFill>
                  <a:schemeClr val="bg1"/>
                </a:solidFill>
                <a:latin typeface="Cambria" pitchFamily="18" charset="0"/>
                <a:ea typeface="Cambria" pitchFamily="18" charset="0"/>
                <a:cs typeface="Times New Roman" panose="02020603050405020304" pitchFamily="18" charset="0"/>
              </a:rPr>
              <a:t>Danh </a:t>
            </a:r>
            <a:r>
              <a:rPr lang="en-US" sz="2100" b="1" dirty="0" err="1">
                <a:solidFill>
                  <a:schemeClr val="bg1"/>
                </a:solidFill>
                <a:latin typeface="Cambria" pitchFamily="18" charset="0"/>
                <a:ea typeface="Cambria" pitchFamily="18" charset="0"/>
                <a:cs typeface="Times New Roman" panose="02020603050405020304" pitchFamily="18" charset="0"/>
              </a:rPr>
              <a:t>mục</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tài</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liệu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tham</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khảo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được</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đặt</a:t>
            </a:r>
            <a:r>
              <a:rPr lang="en-US" sz="2100" b="1" dirty="0">
                <a:solidFill>
                  <a:schemeClr val="bg1"/>
                </a:solidFill>
                <a:latin typeface="Cambria" pitchFamily="18" charset="0"/>
                <a:ea typeface="Cambria" pitchFamily="18" charset="0"/>
                <a:cs typeface="Times New Roman" panose="02020603050405020304" pitchFamily="18" charset="0"/>
              </a:rPr>
              <a:t> ở </a:t>
            </a:r>
            <a:r>
              <a:rPr lang="en-US" sz="2100" b="1" dirty="0" err="1">
                <a:solidFill>
                  <a:schemeClr val="bg1"/>
                </a:solidFill>
                <a:latin typeface="Cambria" pitchFamily="18" charset="0"/>
                <a:ea typeface="Cambria" pitchFamily="18" charset="0"/>
                <a:cs typeface="Times New Roman" panose="02020603050405020304" pitchFamily="18" charset="0"/>
              </a:rPr>
              <a:t>cuối</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tiểu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luận</a:t>
            </a:r>
            <a:r>
              <a:rPr lang="en-US" sz="2100" b="1" dirty="0">
                <a:solidFill>
                  <a:schemeClr val="bg1"/>
                </a:solidFill>
                <a:latin typeface="Cambria" pitchFamily="18" charset="0"/>
                <a:ea typeface="Cambria" pitchFamily="18" charset="0"/>
                <a:cs typeface="Times New Roman" panose="02020603050405020304" pitchFamily="18" charset="0"/>
              </a:rPr>
              <a:t> hay </a:t>
            </a:r>
            <a:r>
              <a:rPr lang="en-US" sz="2100" b="1" dirty="0" err="1">
                <a:solidFill>
                  <a:schemeClr val="bg1"/>
                </a:solidFill>
                <a:latin typeface="Cambria" pitchFamily="18" charset="0"/>
                <a:ea typeface="Cambria" pitchFamily="18" charset="0"/>
                <a:cs typeface="Times New Roman" panose="02020603050405020304" pitchFamily="18" charset="0"/>
              </a:rPr>
              <a:t>báo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cáo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nghiên</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cứu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Hiện</a:t>
            </a:r>
            <a:r>
              <a:rPr lang="en-US" sz="2100" b="1" dirty="0">
                <a:solidFill>
                  <a:schemeClr val="bg1"/>
                </a:solidFill>
                <a:latin typeface="Cambria" pitchFamily="18" charset="0"/>
                <a:ea typeface="Cambria" pitchFamily="18" charset="0"/>
                <a:cs typeface="Times New Roman" panose="02020603050405020304" pitchFamily="18" charset="0"/>
              </a:rPr>
              <a:t> nay </a:t>
            </a:r>
            <a:r>
              <a:rPr lang="en-US" sz="2100" b="1" dirty="0" err="1">
                <a:solidFill>
                  <a:schemeClr val="bg1"/>
                </a:solidFill>
                <a:latin typeface="Cambria" pitchFamily="18" charset="0"/>
                <a:ea typeface="Cambria" pitchFamily="18" charset="0"/>
                <a:cs typeface="Times New Roman" panose="02020603050405020304" pitchFamily="18" charset="0"/>
              </a:rPr>
              <a:t>có</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nhiều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cách</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viết</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tài</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liệu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tham</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khảo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Dưới</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đây</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là</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cách</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trình</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bày</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tài</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liệu</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tham</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khảo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theo</a:t>
            </a:r>
            <a:r>
              <a:rPr lang="en-US" sz="2100" b="1" dirty="0">
                <a:solidFill>
                  <a:schemeClr val="bg1"/>
                </a:solidFill>
                <a:latin typeface="Cambria" pitchFamily="18" charset="0"/>
                <a:ea typeface="Cambria" pitchFamily="18" charset="0"/>
                <a:cs typeface="Times New Roman" panose="02020603050405020304" pitchFamily="18" charset="0"/>
              </a:rPr>
              <a:t> </a:t>
            </a:r>
            <a:r>
              <a:rPr lang="en-US" sz="2100" b="1" dirty="0" err="1">
                <a:solidFill>
                  <a:schemeClr val="bg1"/>
                </a:solidFill>
                <a:latin typeface="Cambria" pitchFamily="18" charset="0"/>
                <a:ea typeface="Cambria" pitchFamily="18" charset="0"/>
                <a:cs typeface="Times New Roman" panose="02020603050405020304" pitchFamily="18" charset="0"/>
              </a:rPr>
              <a:t>chuẩn</a:t>
            </a:r>
            <a:r>
              <a:rPr lang="en-US" sz="2100" b="1" dirty="0">
                <a:solidFill>
                  <a:schemeClr val="bg1"/>
                </a:solidFill>
                <a:latin typeface="Cambria" pitchFamily="18" charset="0"/>
                <a:ea typeface="Cambria" pitchFamily="18" charset="0"/>
                <a:cs typeface="Times New Roman" panose="02020603050405020304" pitchFamily="18" charset="0"/>
              </a:rPr>
              <a:t> APA</a:t>
            </a:r>
            <a:endParaRPr lang="en-US" sz="2100" b="1" dirty="0">
              <a:solidFill>
                <a:schemeClr val="bg1"/>
              </a:solidFill>
              <a:effectLst/>
              <a:latin typeface="Cambria" pitchFamily="18" charset="0"/>
              <a:ea typeface="Cambria" pitchFamily="18" charset="0"/>
              <a:cs typeface="Times New Roman" panose="02020603050405020304" pitchFamily="18" charset="0"/>
            </a:endParaRPr>
          </a:p>
        </p:txBody>
      </p:sp>
      <p:sp>
        <p:nvSpPr>
          <p:cNvPr id="81" name="TextBox 80">
            <a:extLst>
              <a:ext uri="{FF2B5EF4-FFF2-40B4-BE49-F238E27FC236}">
                <a16:creationId xmlns:a16="http://schemas.microsoft.com/office/drawing/2014/main" xmlns="" id="{7B33A88E-3569-8749-08B5-65C1445E1071}"/>
              </a:ext>
            </a:extLst>
          </p:cNvPr>
          <p:cNvSpPr txBox="1"/>
          <p:nvPr/>
        </p:nvSpPr>
        <p:spPr>
          <a:xfrm>
            <a:off x="3909841" y="1824462"/>
            <a:ext cx="4752465" cy="3000821"/>
          </a:xfrm>
          <a:prstGeom prst="rect">
            <a:avLst/>
          </a:prstGeom>
          <a:noFill/>
        </p:spPr>
        <p:txBody>
          <a:bodyPr wrap="square">
            <a:spAutoFit/>
          </a:bodyPr>
          <a:lstStyle/>
          <a:p>
            <a:pPr marL="342900" marR="0" lvl="0" indent="-342900" algn="just">
              <a:lnSpc>
                <a:spcPct val="150000"/>
              </a:lnSpc>
              <a:spcBef>
                <a:spcPts val="0"/>
              </a:spcBef>
              <a:spcAft>
                <a:spcPts val="0"/>
              </a:spcAft>
              <a:buFont typeface="Symbol" panose="05050102010706020507" pitchFamily="18" charset="2"/>
              <a:buChar char=""/>
            </a:pPr>
            <a:r>
              <a:rPr lang="en-US" sz="1400" b="1" dirty="0">
                <a:solidFill>
                  <a:schemeClr val="bg1"/>
                </a:solidFill>
                <a:effectLst/>
                <a:latin typeface="Cambria" pitchFamily="18" charset="0"/>
                <a:ea typeface="Cambria" pitchFamily="18" charset="0"/>
              </a:rPr>
              <a:t>Henderson, J. C. (2009). Food Tourism Reviewed. </a:t>
            </a:r>
            <a:r>
              <a:rPr lang="en-US" sz="1400" b="1" i="1" dirty="0">
                <a:solidFill>
                  <a:schemeClr val="bg1"/>
                </a:solidFill>
                <a:effectLst/>
                <a:latin typeface="Cambria" pitchFamily="18" charset="0"/>
                <a:ea typeface="Cambria" pitchFamily="18" charset="0"/>
              </a:rPr>
              <a:t>British Food Journal</a:t>
            </a:r>
            <a:r>
              <a:rPr lang="en-US" sz="1400" b="1" dirty="0">
                <a:solidFill>
                  <a:schemeClr val="bg1"/>
                </a:solidFill>
                <a:effectLst/>
                <a:latin typeface="Cambria" pitchFamily="18" charset="0"/>
                <a:ea typeface="Cambria" pitchFamily="18" charset="0"/>
              </a:rPr>
              <a:t>, 111(4), 317-326.</a:t>
            </a:r>
            <a:endParaRPr lang="en-US" sz="1200" b="1" dirty="0">
              <a:solidFill>
                <a:schemeClr val="bg1"/>
              </a:solidFill>
              <a:effectLst/>
              <a:latin typeface="Cambria" pitchFamily="18" charset="0"/>
              <a:ea typeface="Cambria"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400" b="1" dirty="0" err="1">
                <a:solidFill>
                  <a:schemeClr val="bg1"/>
                </a:solidFill>
                <a:effectLst/>
                <a:latin typeface="Cambria" pitchFamily="18" charset="0"/>
                <a:ea typeface="Cambria" pitchFamily="18" charset="0"/>
              </a:rPr>
              <a:t>Nguyễn</a:t>
            </a:r>
            <a:r>
              <a:rPr lang="en-US" sz="1400" b="1" dirty="0">
                <a:solidFill>
                  <a:schemeClr val="bg1"/>
                </a:solidFill>
                <a:effectLst/>
                <a:latin typeface="Cambria" pitchFamily="18" charset="0"/>
                <a:ea typeface="Cambria" pitchFamily="18" charset="0"/>
              </a:rPr>
              <a:t> Văn Trung (1986). </a:t>
            </a:r>
            <a:r>
              <a:rPr lang="en-US" sz="1400" b="1" i="1" dirty="0" err="1">
                <a:solidFill>
                  <a:schemeClr val="bg1"/>
                </a:solidFill>
                <a:effectLst/>
                <a:latin typeface="Cambria" pitchFamily="18" charset="0"/>
                <a:ea typeface="Cambria" pitchFamily="18" charset="0"/>
              </a:rPr>
              <a:t>Câu</a:t>
            </a:r>
            <a:r>
              <a:rPr lang="en-US" sz="1400" b="1" i="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đố</a:t>
            </a:r>
            <a:r>
              <a:rPr lang="en-US" sz="1400" b="1" i="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Việt</a:t>
            </a:r>
            <a:r>
              <a:rPr lang="en-US" sz="1400" b="1" i="1" dirty="0">
                <a:solidFill>
                  <a:schemeClr val="bg1"/>
                </a:solidFill>
                <a:effectLst/>
                <a:latin typeface="Cambria" pitchFamily="18" charset="0"/>
                <a:ea typeface="Cambria" pitchFamily="18" charset="0"/>
              </a:rPr>
              <a:t> Nam</a:t>
            </a:r>
            <a:r>
              <a:rPr lang="en-US" sz="1400" b="1" dirty="0">
                <a:solidFill>
                  <a:schemeClr val="bg1"/>
                </a:solidFill>
                <a:effectLst/>
                <a:latin typeface="Cambria" pitchFamily="18" charset="0"/>
                <a:ea typeface="Cambria" pitchFamily="18" charset="0"/>
              </a:rPr>
              <a:t>. Hà </a:t>
            </a:r>
            <a:r>
              <a:rPr lang="en-US" sz="1400" b="1" dirty="0" err="1">
                <a:solidFill>
                  <a:schemeClr val="bg1"/>
                </a:solidFill>
                <a:effectLst/>
                <a:latin typeface="Cambria" pitchFamily="18" charset="0"/>
                <a:ea typeface="Cambria" pitchFamily="18" charset="0"/>
              </a:rPr>
              <a:t>Nội</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Thời</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đại</a:t>
            </a:r>
            <a:r>
              <a:rPr lang="en-US" sz="1400" b="1" dirty="0">
                <a:solidFill>
                  <a:schemeClr val="bg1"/>
                </a:solidFill>
                <a:effectLst/>
                <a:latin typeface="Cambria" pitchFamily="18" charset="0"/>
                <a:ea typeface="Cambria" pitchFamily="18" charset="0"/>
              </a:rPr>
              <a:t>.</a:t>
            </a:r>
            <a:endParaRPr lang="en-US" sz="1200" b="1" dirty="0">
              <a:solidFill>
                <a:schemeClr val="bg1"/>
              </a:solidFill>
              <a:latin typeface="Cambria" pitchFamily="18" charset="0"/>
              <a:ea typeface="Cambria"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400" b="1" dirty="0">
                <a:solidFill>
                  <a:schemeClr val="bg1"/>
                </a:solidFill>
                <a:effectLst/>
                <a:latin typeface="Cambria" pitchFamily="18" charset="0"/>
                <a:ea typeface="Cambria" pitchFamily="18" charset="0"/>
              </a:rPr>
              <a:t>Vũ Hoài </a:t>
            </a:r>
            <a:r>
              <a:rPr lang="en-US" sz="1400" b="1" dirty="0" err="1">
                <a:solidFill>
                  <a:schemeClr val="bg1"/>
                </a:solidFill>
                <a:effectLst/>
                <a:latin typeface="Cambria" pitchFamily="18" charset="0"/>
                <a:ea typeface="Cambria" pitchFamily="18" charset="0"/>
              </a:rPr>
              <a:t>Đức</a:t>
            </a:r>
            <a:r>
              <a:rPr lang="en-US" sz="1400" b="1" dirty="0">
                <a:solidFill>
                  <a:schemeClr val="bg1"/>
                </a:solidFill>
                <a:effectLst/>
                <a:latin typeface="Cambria" pitchFamily="18" charset="0"/>
                <a:ea typeface="Cambria" pitchFamily="18" charset="0"/>
              </a:rPr>
              <a:t>. (2019). Cung </a:t>
            </a:r>
            <a:r>
              <a:rPr lang="en-US" sz="1400" b="1" dirty="0" err="1">
                <a:solidFill>
                  <a:schemeClr val="bg1"/>
                </a:solidFill>
                <a:effectLst/>
                <a:latin typeface="Cambria" pitchFamily="18" charset="0"/>
                <a:ea typeface="Cambria" pitchFamily="18" charset="0"/>
              </a:rPr>
              <a:t>đường</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của</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kí</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ức</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hiện</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tại</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và</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tương</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lai</a:t>
            </a:r>
            <a:r>
              <a:rPr lang="en-US" sz="1400" b="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Tạp</a:t>
            </a:r>
            <a:r>
              <a:rPr lang="en-US" sz="1400" b="1" i="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chí</a:t>
            </a:r>
            <a:r>
              <a:rPr lang="en-US" sz="1400" b="1" i="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Kiến</a:t>
            </a:r>
            <a:r>
              <a:rPr lang="en-US" sz="1400" b="1" i="1" dirty="0">
                <a:solidFill>
                  <a:schemeClr val="bg1"/>
                </a:solidFill>
                <a:effectLst/>
                <a:latin typeface="Cambria" pitchFamily="18" charset="0"/>
                <a:ea typeface="Cambria" pitchFamily="18" charset="0"/>
              </a:rPr>
              <a:t> </a:t>
            </a:r>
            <a:r>
              <a:rPr lang="en-US" sz="1400" b="1" i="1" dirty="0" err="1">
                <a:solidFill>
                  <a:schemeClr val="bg1"/>
                </a:solidFill>
                <a:effectLst/>
                <a:latin typeface="Cambria" pitchFamily="18" charset="0"/>
                <a:ea typeface="Cambria" pitchFamily="18" charset="0"/>
              </a:rPr>
              <a:t>trúc</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số</a:t>
            </a:r>
            <a:r>
              <a:rPr lang="en-US" sz="1400" b="1" dirty="0">
                <a:solidFill>
                  <a:schemeClr val="bg1"/>
                </a:solidFill>
                <a:effectLst/>
                <a:latin typeface="Cambria" pitchFamily="18" charset="0"/>
                <a:ea typeface="Cambria" pitchFamily="18" charset="0"/>
              </a:rPr>
              <a:t> 10. </a:t>
            </a:r>
            <a:r>
              <a:rPr lang="en-US" sz="1400" b="1" dirty="0" err="1">
                <a:solidFill>
                  <a:schemeClr val="bg1"/>
                </a:solidFill>
                <a:effectLst/>
                <a:latin typeface="Cambria" pitchFamily="18" charset="0"/>
                <a:ea typeface="Cambria" pitchFamily="18" charset="0"/>
              </a:rPr>
              <a:t>Truy</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xuất</a:t>
            </a:r>
            <a:r>
              <a:rPr lang="en-US" sz="1400" b="1" dirty="0">
                <a:solidFill>
                  <a:schemeClr val="bg1"/>
                </a:solidFill>
                <a:effectLst/>
                <a:latin typeface="Cambria" pitchFamily="18" charset="0"/>
                <a:ea typeface="Cambria" pitchFamily="18" charset="0"/>
              </a:rPr>
              <a:t> </a:t>
            </a:r>
            <a:r>
              <a:rPr lang="en-US" sz="1400" b="1" dirty="0" err="1">
                <a:solidFill>
                  <a:schemeClr val="bg1"/>
                </a:solidFill>
                <a:effectLst/>
                <a:latin typeface="Cambria" pitchFamily="18" charset="0"/>
                <a:ea typeface="Cambria" pitchFamily="18" charset="0"/>
              </a:rPr>
              <a:t>ngày</a:t>
            </a:r>
            <a:r>
              <a:rPr lang="en-US" sz="1400" b="1" dirty="0">
                <a:solidFill>
                  <a:schemeClr val="bg1"/>
                </a:solidFill>
                <a:effectLst/>
                <a:latin typeface="Cambria" pitchFamily="18" charset="0"/>
                <a:ea typeface="Cambria" pitchFamily="18" charset="0"/>
              </a:rPr>
              <a:t> 29/9/2020 </a:t>
            </a:r>
            <a:r>
              <a:rPr lang="en-US" sz="1400" b="1" dirty="0" err="1">
                <a:solidFill>
                  <a:schemeClr val="bg1"/>
                </a:solidFill>
                <a:effectLst/>
                <a:latin typeface="Cambria" pitchFamily="18" charset="0"/>
                <a:ea typeface="Cambria" pitchFamily="18" charset="0"/>
              </a:rPr>
              <a:t>từ</a:t>
            </a:r>
            <a:endParaRPr lang="en-US" b="1" dirty="0">
              <a:solidFill>
                <a:schemeClr val="bg1"/>
              </a:solidFill>
              <a:latin typeface="Cambria" pitchFamily="18" charset="0"/>
              <a:ea typeface="Cambria" pitchFamily="18" charset="0"/>
            </a:endParaRPr>
          </a:p>
          <a:p>
            <a:pPr marR="0" lvl="0" algn="just">
              <a:lnSpc>
                <a:spcPct val="150000"/>
              </a:lnSpc>
              <a:spcBef>
                <a:spcPts val="0"/>
              </a:spcBef>
              <a:spcAft>
                <a:spcPts val="0"/>
              </a:spcAft>
            </a:pPr>
            <a:r>
              <a:rPr lang="en-US" sz="1400" b="1" dirty="0">
                <a:solidFill>
                  <a:schemeClr val="bg1"/>
                </a:solidFill>
                <a:effectLst/>
                <a:latin typeface="Cambria" pitchFamily="18" charset="0"/>
                <a:ea typeface="Cambria" pitchFamily="18" charset="0"/>
              </a:rPr>
              <a:t> https://www.tapchikientruc.com.vn/chuyen- </a:t>
            </a:r>
            <a:r>
              <a:rPr lang="en-US" sz="1400" b="1" dirty="0" err="1">
                <a:solidFill>
                  <a:schemeClr val="bg1"/>
                </a:solidFill>
                <a:effectLst/>
                <a:latin typeface="Cambria" pitchFamily="18" charset="0"/>
                <a:ea typeface="Cambria" pitchFamily="18" charset="0"/>
              </a:rPr>
              <a:t>muc</a:t>
            </a:r>
            <a:r>
              <a:rPr lang="en-US" sz="1400" b="1" dirty="0">
                <a:solidFill>
                  <a:schemeClr val="bg1"/>
                </a:solidFill>
                <a:effectLst/>
                <a:latin typeface="Cambria" pitchFamily="18" charset="0"/>
                <a:ea typeface="Cambria" pitchFamily="18" charset="0"/>
              </a:rPr>
              <a:t>/</a:t>
            </a:r>
            <a:r>
              <a:rPr lang="en-US" sz="1400" b="1" dirty="0" err="1">
                <a:solidFill>
                  <a:schemeClr val="bg1"/>
                </a:solidFill>
                <a:effectLst/>
                <a:latin typeface="Cambria" pitchFamily="18" charset="0"/>
                <a:ea typeface="Cambria" pitchFamily="18" charset="0"/>
              </a:rPr>
              <a:t>cung</a:t>
            </a:r>
            <a:r>
              <a:rPr lang="en-US" sz="1400" b="1" dirty="0">
                <a:solidFill>
                  <a:schemeClr val="bg1"/>
                </a:solidFill>
                <a:effectLst/>
                <a:latin typeface="Cambria" pitchFamily="18" charset="0"/>
                <a:ea typeface="Cambria" pitchFamily="18" charset="0"/>
              </a:rPr>
              <a:t>-</a:t>
            </a:r>
            <a:r>
              <a:rPr lang="en-US" sz="1400" b="1" dirty="0" err="1">
                <a:solidFill>
                  <a:schemeClr val="bg1"/>
                </a:solidFill>
                <a:effectLst/>
                <a:latin typeface="Cambria" pitchFamily="18" charset="0"/>
                <a:ea typeface="Cambria" pitchFamily="18" charset="0"/>
              </a:rPr>
              <a:t>duong</a:t>
            </a:r>
            <a:r>
              <a:rPr lang="en-US" sz="1400" b="1" dirty="0">
                <a:solidFill>
                  <a:schemeClr val="bg1"/>
                </a:solidFill>
                <a:effectLst/>
                <a:latin typeface="Cambria" pitchFamily="18" charset="0"/>
                <a:ea typeface="Cambria" pitchFamily="18" charset="0"/>
              </a:rPr>
              <a:t>-</a:t>
            </a:r>
            <a:r>
              <a:rPr lang="en-US" sz="1400" b="1" dirty="0" err="1">
                <a:solidFill>
                  <a:schemeClr val="bg1"/>
                </a:solidFill>
                <a:effectLst/>
                <a:latin typeface="Cambria" pitchFamily="18" charset="0"/>
                <a:ea typeface="Cambria" pitchFamily="18" charset="0"/>
              </a:rPr>
              <a:t>cua</a:t>
            </a:r>
            <a:r>
              <a:rPr lang="en-US" sz="1400" b="1" dirty="0">
                <a:solidFill>
                  <a:schemeClr val="bg1"/>
                </a:solidFill>
                <a:effectLst/>
                <a:latin typeface="Cambria" pitchFamily="18" charset="0"/>
                <a:ea typeface="Cambria" pitchFamily="18" charset="0"/>
              </a:rPr>
              <a:t>-</a:t>
            </a:r>
            <a:r>
              <a:rPr lang="en-US" sz="1400" b="1" dirty="0" err="1">
                <a:solidFill>
                  <a:schemeClr val="bg1"/>
                </a:solidFill>
                <a:effectLst/>
                <a:latin typeface="Cambria" pitchFamily="18" charset="0"/>
                <a:ea typeface="Cambria" pitchFamily="18" charset="0"/>
              </a:rPr>
              <a:t>ky</a:t>
            </a:r>
            <a:r>
              <a:rPr lang="en-US" sz="1400" b="1" dirty="0">
                <a:solidFill>
                  <a:schemeClr val="bg1"/>
                </a:solidFill>
                <a:effectLst/>
                <a:latin typeface="Cambria" pitchFamily="18" charset="0"/>
                <a:ea typeface="Cambria" pitchFamily="18" charset="0"/>
              </a:rPr>
              <a:t>-uc-</a:t>
            </a:r>
            <a:r>
              <a:rPr lang="en-US" sz="1400" b="1" dirty="0" err="1">
                <a:solidFill>
                  <a:schemeClr val="bg1"/>
                </a:solidFill>
                <a:effectLst/>
                <a:latin typeface="Cambria" pitchFamily="18" charset="0"/>
                <a:ea typeface="Cambria" pitchFamily="18" charset="0"/>
              </a:rPr>
              <a:t>hien</a:t>
            </a:r>
            <a:r>
              <a:rPr lang="en-US" sz="1400" b="1" dirty="0">
                <a:solidFill>
                  <a:schemeClr val="bg1"/>
                </a:solidFill>
                <a:effectLst/>
                <a:latin typeface="Cambria" pitchFamily="18" charset="0"/>
                <a:ea typeface="Cambria" pitchFamily="18" charset="0"/>
              </a:rPr>
              <a:t>-tai-</a:t>
            </a:r>
            <a:r>
              <a:rPr lang="en-US" sz="1400" b="1" dirty="0" err="1">
                <a:solidFill>
                  <a:schemeClr val="bg1"/>
                </a:solidFill>
                <a:effectLst/>
                <a:latin typeface="Cambria" pitchFamily="18" charset="0"/>
                <a:ea typeface="Cambria" pitchFamily="18" charset="0"/>
              </a:rPr>
              <a:t>va</a:t>
            </a:r>
            <a:r>
              <a:rPr lang="en-US" sz="1400" b="1" dirty="0">
                <a:solidFill>
                  <a:schemeClr val="bg1"/>
                </a:solidFill>
                <a:effectLst/>
                <a:latin typeface="Cambria" pitchFamily="18" charset="0"/>
                <a:ea typeface="Cambria" pitchFamily="18" charset="0"/>
              </a:rPr>
              <a:t>-</a:t>
            </a:r>
            <a:r>
              <a:rPr lang="en-US" sz="1400" b="1" dirty="0" err="1">
                <a:solidFill>
                  <a:schemeClr val="bg1"/>
                </a:solidFill>
                <a:effectLst/>
                <a:latin typeface="Cambria" pitchFamily="18" charset="0"/>
                <a:ea typeface="Cambria" pitchFamily="18" charset="0"/>
              </a:rPr>
              <a:t>tuong-laihtml</a:t>
            </a:r>
            <a:r>
              <a:rPr lang="en-US" sz="1400" b="1" dirty="0">
                <a:solidFill>
                  <a:schemeClr val="bg1"/>
                </a:solidFill>
                <a:effectLst/>
                <a:latin typeface="Cambria" pitchFamily="18" charset="0"/>
                <a:ea typeface="Cambria" pitchFamily="18" charset="0"/>
              </a:rPr>
              <a:t>.</a:t>
            </a:r>
            <a:endParaRPr lang="en-US" b="1" dirty="0">
              <a:solidFill>
                <a:schemeClr val="bg1"/>
              </a:solidFill>
              <a:latin typeface="Cambria" pitchFamily="18" charset="0"/>
              <a:ea typeface="Cambria" pitchFamily="18" charset="0"/>
            </a:endParaRPr>
          </a:p>
        </p:txBody>
      </p:sp>
      <p:cxnSp>
        <p:nvCxnSpPr>
          <p:cNvPr id="5" name="Straight Connector 4"/>
          <p:cNvCxnSpPr/>
          <p:nvPr/>
        </p:nvCxnSpPr>
        <p:spPr>
          <a:xfrm>
            <a:off x="3726168" y="905963"/>
            <a:ext cx="0" cy="409419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5341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fltVal val="0"/>
                                          </p:val>
                                        </p:tav>
                                        <p:tav tm="100000">
                                          <p:val>
                                            <p:strVal val="#ppt_h"/>
                                          </p:val>
                                        </p:tav>
                                      </p:tavLst>
                                    </p:anim>
                                    <p:animEffect transition="in" filter="fade">
                                      <p:cBhvr>
                                        <p:cTn id="9" dur="500"/>
                                        <p:tgtEl>
                                          <p:spTgt spid="7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barn(inVertical)">
                                      <p:cBhvr>
                                        <p:cTn id="14" dur="500"/>
                                        <p:tgtEl>
                                          <p:spTgt spid="80"/>
                                        </p:tgtEl>
                                      </p:cBhvr>
                                    </p:animEffect>
                                  </p:childTnLst>
                                </p:cTn>
                              </p:par>
                            </p:childTnLst>
                          </p:cTn>
                        </p:par>
                        <p:par>
                          <p:cTn id="15" fill="hold">
                            <p:stCondLst>
                              <p:cond delay="500"/>
                            </p:stCondLst>
                            <p:childTnLst>
                              <p:par>
                                <p:cTn id="16" presetID="16" presetClass="entr" presetSubtype="21"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500" fill="hold"/>
                                        <p:tgtEl>
                                          <p:spTgt spid="79"/>
                                        </p:tgtEl>
                                        <p:attrNameLst>
                                          <p:attrName>ppt_x</p:attrName>
                                        </p:attrNameLst>
                                      </p:cBhvr>
                                      <p:tavLst>
                                        <p:tav tm="0">
                                          <p:val>
                                            <p:strVal val="#ppt_x"/>
                                          </p:val>
                                        </p:tav>
                                        <p:tav tm="100000">
                                          <p:val>
                                            <p:strVal val="#ppt_x"/>
                                          </p:val>
                                        </p:tav>
                                      </p:tavLst>
                                    </p:anim>
                                    <p:anim calcmode="lin" valueType="num">
                                      <p:cBhvr additive="base">
                                        <p:cTn id="2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wipe(down)">
                                      <p:cBhvr>
                                        <p:cTn id="2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P spid="80" grpId="0"/>
      <p:bldP spid="8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1516</Words>
  <PresentationFormat>On-screen Show (16:9)</PresentationFormat>
  <Paragraphs>95</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2023-08-02T14:33:06Z</dcterms:created>
  <dcterms:modified xsi:type="dcterms:W3CDTF">2023-08-02T15:41:19Z</dcterms:modified>
</cp:coreProperties>
</file>