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73" r:id="rId5"/>
    <p:sldId id="262" r:id="rId6"/>
    <p:sldId id="417" r:id="rId7"/>
    <p:sldId id="419" r:id="rId8"/>
    <p:sldId id="420" r:id="rId9"/>
    <p:sldId id="421" r:id="rId10"/>
    <p:sldId id="422" r:id="rId11"/>
    <p:sldId id="42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B8CCA-B89C-41BE-86F3-4230F7D5FC32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5F508-63CB-4BFC-BE6F-DA22E07C0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9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206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33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63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4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73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6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4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08D6-1E86-4A00-B4C1-A98C89ECA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62735-9685-4089-8B4B-ECA6FD6C3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E7BAB-D6EF-426D-8685-73BBB353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57E94-86E6-4AE0-948A-948027B86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535CD-90BA-4408-A799-4728F86D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4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F620-278E-4DD9-AF84-AFB9067E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64A413-5C34-4F07-BF8A-24A9E9C67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2CFF8-7015-45F1-BB81-6E04B948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F2EBE-795E-4DFD-B0A8-BA9BD45D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8BA58-4E61-45C8-8F62-AC1EA319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592647-94FB-4347-9D02-C1ADBDC92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E8C4D-EF92-43E1-B1CC-3ADD598DC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1C120-7B8D-41D9-AD3B-C64978DC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2114-1B63-4DBF-8119-C58A1EEE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AC66-481A-4CBE-9AA4-BAAB936D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5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878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620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343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8041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886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831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712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965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33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381E-9A17-4B88-B287-8FE25400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F5111-0EAD-467F-B0BF-30F6877D8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12015-685D-46B2-BA47-B9A7D86F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8C268-310A-46A4-87BF-0973071C7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F48EB-296E-4257-8599-081BD1AF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21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789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772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66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BFFF-C348-4EEC-A969-793A333C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D6800-6E1C-4A22-BD86-5EEA054EB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3C8D5-D78D-48AC-B8FB-C0D8B8B1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F3D1B-F004-46DA-BC22-C94D20DF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5BC57-C504-4638-A03F-A4C7D5B3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9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1448-1CFA-4171-9FF3-B61BBEB4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9A6CA-928E-4668-9DB4-5D984E62A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079AF-C027-4372-9384-B9FEBDE45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93B82-C8E6-40BC-B102-A90E87EF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48F66-0968-4032-9EBC-BA2FA7B3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65B61-049D-4FDA-B6D2-A0FB6232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5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3DCA-90F9-4011-B2D0-CB569545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B0D30-2CAF-416A-8AE4-174F1E7BB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319A5-9648-4680-9C8B-375775612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3305F7-0F58-48F3-88FE-C72BB27F9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0905D-5FA4-4979-9ADB-38B01982A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1557CD-C1E6-4573-9027-4C8378C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2BA56A-7115-4C58-BF95-97ABF029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14C9C9-7F8F-4E07-A6B5-35E58992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5098-E599-4456-BC0F-D1A45F76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C501F-675A-4C2B-A932-3AB09398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942B4-BAA0-40F3-AAF9-6134EE1C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2C71A-51B9-4F0B-A229-42BEA9C3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8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75C97-619F-447E-9302-FD18F57C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1AA14-EBA2-4855-95F0-F446B56F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87BA8-B34C-4C5C-8445-0686042D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5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0DAF9-00F1-4CEC-A5B5-B5679FEE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A9732-A1ED-4DF8-85BF-E5CD87216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83EEF-E278-4739-A642-CC0B70747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F5923-F5DC-432D-AE6E-C6CDB4A46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AD9E5-7E4A-4B54-9DDE-78B338A6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20AA4-A63C-498B-815F-7C130262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0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3B6E-C749-4899-96EE-7F08BD1B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71BD-F716-4A73-92FE-A4F7EED25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4E0D3-B764-4549-AD0B-EC69348D7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3841C-6A59-4194-AE40-AB8C905D0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6739D-97A9-4E6C-B0CE-8B2B0A66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4CAA2-82A3-4278-AAC6-A480CF10E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2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91AD4-F6D0-4087-8A03-C68229FC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ED7B9-7C2E-425A-A840-D3804E2FC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9EAEA-EAF8-4B9D-9258-7C45A3201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6E085-C8DB-4A8F-B3E2-FE46DD3F5FDB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7D913-7EEA-4F32-9F94-8EBB14DA4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6E99F-1032-4A56-8A4F-B2C5A2F9C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2AB8F-D263-4C1E-8C02-8F1B0A271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4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1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FE5C-3AFA-45D1-A9FB-E69A42458A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E5791-63EF-4405-A445-45BD4246B3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39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423F86-8936-4657-9429-C24B5147C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780" y="1947175"/>
            <a:ext cx="8513235" cy="12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1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689985" y="1557780"/>
            <a:ext cx="684847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984BA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CẢM ƠN CÁC EM ĐÃ LẮNG NGHE!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4984BA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656415" y="1271421"/>
            <a:ext cx="684847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BÀI 6. SỰ CHUYỂN BIẾN VỀ KINH TẾ, XÃ HỘI CUỐI THỜI NGUYÊN THỦY</a:t>
            </a:r>
            <a:endParaRPr kumimoji="0" lang="zh-CN" altLang="en-US" sz="2800" b="0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71294" y="454660"/>
            <a:ext cx="375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MỤC TIÊU BÀI HỌC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srgbClr val="2E7E38"/>
              </a:solidFill>
              <a:effectLst/>
              <a:uLnTx/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59740" y="2111375"/>
            <a:ext cx="4166235" cy="4697730"/>
            <a:chOff x="1219200" y="641810"/>
            <a:chExt cx="5525884" cy="6230466"/>
          </a:xfrm>
        </p:grpSpPr>
        <p:sp>
          <p:nvSpPr>
            <p:cNvPr id="3" name="任意多边形 19"/>
            <p:cNvSpPr/>
            <p:nvPr/>
          </p:nvSpPr>
          <p:spPr>
            <a:xfrm>
              <a:off x="1990496" y="1784040"/>
              <a:ext cx="4076144" cy="5088236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-1" fmla="*/ 1743740 w 3742661"/>
                <a:gd name="connsiteY0-2" fmla="*/ 4492350 h 4492350"/>
                <a:gd name="connsiteX1-3" fmla="*/ 1796903 w 3742661"/>
                <a:gd name="connsiteY1-4" fmla="*/ 3785190 h 4492350"/>
                <a:gd name="connsiteX2-5" fmla="*/ 1307805 w 3742661"/>
                <a:gd name="connsiteY2-6" fmla="*/ 3381153 h 4492350"/>
                <a:gd name="connsiteX3-7" fmla="*/ 31898 w 3742661"/>
                <a:gd name="connsiteY3-8" fmla="*/ 2945218 h 4492350"/>
                <a:gd name="connsiteX4-9" fmla="*/ 1127052 w 3742661"/>
                <a:gd name="connsiteY4-10" fmla="*/ 3242930 h 4492350"/>
                <a:gd name="connsiteX5-11" fmla="*/ 393405 w 3742661"/>
                <a:gd name="connsiteY5-12" fmla="*/ 2456121 h 4492350"/>
                <a:gd name="connsiteX6-13" fmla="*/ 1775638 w 3742661"/>
                <a:gd name="connsiteY6-14" fmla="*/ 3519376 h 4492350"/>
                <a:gd name="connsiteX7-15" fmla="*/ 1679945 w 3742661"/>
                <a:gd name="connsiteY7-16" fmla="*/ 2392325 h 4492350"/>
                <a:gd name="connsiteX8-17" fmla="*/ 0 w 3742661"/>
                <a:gd name="connsiteY8-18" fmla="*/ 754911 h 4492350"/>
                <a:gd name="connsiteX9-19" fmla="*/ 988828 w 3742661"/>
                <a:gd name="connsiteY9-20" fmla="*/ 1924493 h 4492350"/>
                <a:gd name="connsiteX10-21" fmla="*/ 1137684 w 3742661"/>
                <a:gd name="connsiteY10-22" fmla="*/ 861237 h 4492350"/>
                <a:gd name="connsiteX11-23" fmla="*/ 1222745 w 3742661"/>
                <a:gd name="connsiteY11-24" fmla="*/ 2062716 h 4492350"/>
                <a:gd name="connsiteX12-25" fmla="*/ 1690577 w 3742661"/>
                <a:gd name="connsiteY12-26" fmla="*/ 2190307 h 4492350"/>
                <a:gd name="connsiteX13-27" fmla="*/ 1956391 w 3742661"/>
                <a:gd name="connsiteY13-28" fmla="*/ 0 h 4492350"/>
                <a:gd name="connsiteX14-29" fmla="*/ 2083982 w 3742661"/>
                <a:gd name="connsiteY14-30" fmla="*/ 978195 h 4492350"/>
                <a:gd name="connsiteX15-31" fmla="*/ 1881963 w 3742661"/>
                <a:gd name="connsiteY15-32" fmla="*/ 2232837 h 4492350"/>
                <a:gd name="connsiteX16-33" fmla="*/ 2041452 w 3742661"/>
                <a:gd name="connsiteY16-34" fmla="*/ 3030279 h 4492350"/>
                <a:gd name="connsiteX17-35" fmla="*/ 2647507 w 3742661"/>
                <a:gd name="connsiteY17-36" fmla="*/ 2519916 h 4492350"/>
                <a:gd name="connsiteX18-37" fmla="*/ 2849526 w 3742661"/>
                <a:gd name="connsiteY18-38" fmla="*/ 1307804 h 4492350"/>
                <a:gd name="connsiteX19-39" fmla="*/ 2838893 w 3742661"/>
                <a:gd name="connsiteY19-40" fmla="*/ 2371060 h 4492350"/>
                <a:gd name="connsiteX20-41" fmla="*/ 3742661 w 3742661"/>
                <a:gd name="connsiteY20-42" fmla="*/ 1148316 h 4492350"/>
                <a:gd name="connsiteX21-43" fmla="*/ 2222205 w 3742661"/>
                <a:gd name="connsiteY21-44" fmla="*/ 3370521 h 4492350"/>
                <a:gd name="connsiteX22-45" fmla="*/ 2169042 w 3742661"/>
                <a:gd name="connsiteY22-46" fmla="*/ 3817088 h 4492350"/>
                <a:gd name="connsiteX23-47" fmla="*/ 3317358 w 3742661"/>
                <a:gd name="connsiteY23-48" fmla="*/ 3094074 h 4492350"/>
                <a:gd name="connsiteX24-49" fmla="*/ 2190307 w 3742661"/>
                <a:gd name="connsiteY24-50" fmla="*/ 4051004 h 4492350"/>
                <a:gd name="connsiteX25-51" fmla="*/ 2232838 w 3742661"/>
                <a:gd name="connsiteY25-52" fmla="*/ 4476307 h 4492350"/>
                <a:gd name="connsiteX26-53" fmla="*/ 1743740 w 3742661"/>
                <a:gd name="connsiteY26-54" fmla="*/ 4492350 h 4492350"/>
                <a:gd name="connsiteX0-55" fmla="*/ 1743740 w 3742661"/>
                <a:gd name="connsiteY0-56" fmla="*/ 4492350 h 4492350"/>
                <a:gd name="connsiteX1-57" fmla="*/ 1796903 w 3742661"/>
                <a:gd name="connsiteY1-58" fmla="*/ 3785190 h 4492350"/>
                <a:gd name="connsiteX2-59" fmla="*/ 1307805 w 3742661"/>
                <a:gd name="connsiteY2-60" fmla="*/ 3381153 h 4492350"/>
                <a:gd name="connsiteX3-61" fmla="*/ 31898 w 3742661"/>
                <a:gd name="connsiteY3-62" fmla="*/ 2945218 h 4492350"/>
                <a:gd name="connsiteX4-63" fmla="*/ 1127052 w 3742661"/>
                <a:gd name="connsiteY4-64" fmla="*/ 3242930 h 4492350"/>
                <a:gd name="connsiteX5-65" fmla="*/ 393405 w 3742661"/>
                <a:gd name="connsiteY5-66" fmla="*/ 2456121 h 4492350"/>
                <a:gd name="connsiteX6-67" fmla="*/ 1775638 w 3742661"/>
                <a:gd name="connsiteY6-68" fmla="*/ 3519376 h 4492350"/>
                <a:gd name="connsiteX7-69" fmla="*/ 1679945 w 3742661"/>
                <a:gd name="connsiteY7-70" fmla="*/ 2392325 h 4492350"/>
                <a:gd name="connsiteX8-71" fmla="*/ 0 w 3742661"/>
                <a:gd name="connsiteY8-72" fmla="*/ 754911 h 4492350"/>
                <a:gd name="connsiteX9-73" fmla="*/ 988828 w 3742661"/>
                <a:gd name="connsiteY9-74" fmla="*/ 1924493 h 4492350"/>
                <a:gd name="connsiteX10-75" fmla="*/ 1137684 w 3742661"/>
                <a:gd name="connsiteY10-76" fmla="*/ 861237 h 4492350"/>
                <a:gd name="connsiteX11-77" fmla="*/ 1222745 w 3742661"/>
                <a:gd name="connsiteY11-78" fmla="*/ 2062716 h 4492350"/>
                <a:gd name="connsiteX12-79" fmla="*/ 1690577 w 3742661"/>
                <a:gd name="connsiteY12-80" fmla="*/ 2190307 h 4492350"/>
                <a:gd name="connsiteX13-81" fmla="*/ 1956391 w 3742661"/>
                <a:gd name="connsiteY13-82" fmla="*/ 0 h 4492350"/>
                <a:gd name="connsiteX14-83" fmla="*/ 2083982 w 3742661"/>
                <a:gd name="connsiteY14-84" fmla="*/ 978195 h 4492350"/>
                <a:gd name="connsiteX15-85" fmla="*/ 1881963 w 3742661"/>
                <a:gd name="connsiteY15-86" fmla="*/ 2232837 h 4492350"/>
                <a:gd name="connsiteX16-87" fmla="*/ 2041452 w 3742661"/>
                <a:gd name="connsiteY16-88" fmla="*/ 3030279 h 4492350"/>
                <a:gd name="connsiteX17-89" fmla="*/ 2647507 w 3742661"/>
                <a:gd name="connsiteY17-90" fmla="*/ 2519916 h 4492350"/>
                <a:gd name="connsiteX18-91" fmla="*/ 2849526 w 3742661"/>
                <a:gd name="connsiteY18-92" fmla="*/ 1307804 h 4492350"/>
                <a:gd name="connsiteX19-93" fmla="*/ 2838893 w 3742661"/>
                <a:gd name="connsiteY19-94" fmla="*/ 2371060 h 4492350"/>
                <a:gd name="connsiteX20-95" fmla="*/ 3742661 w 3742661"/>
                <a:gd name="connsiteY20-96" fmla="*/ 1148316 h 4492350"/>
                <a:gd name="connsiteX21-97" fmla="*/ 2222205 w 3742661"/>
                <a:gd name="connsiteY21-98" fmla="*/ 3370521 h 4492350"/>
                <a:gd name="connsiteX22-99" fmla="*/ 2169042 w 3742661"/>
                <a:gd name="connsiteY22-100" fmla="*/ 3817088 h 4492350"/>
                <a:gd name="connsiteX23-101" fmla="*/ 3317358 w 3742661"/>
                <a:gd name="connsiteY23-102" fmla="*/ 3094074 h 4492350"/>
                <a:gd name="connsiteX24-103" fmla="*/ 2190307 w 3742661"/>
                <a:gd name="connsiteY24-104" fmla="*/ 4051004 h 4492350"/>
                <a:gd name="connsiteX25-105" fmla="*/ 2232838 w 3742661"/>
                <a:gd name="connsiteY25-106" fmla="*/ 4476307 h 4492350"/>
                <a:gd name="connsiteX26-107" fmla="*/ 2218194 w 3742661"/>
                <a:gd name="connsiteY26-108" fmla="*/ 4491415 h 4492350"/>
                <a:gd name="connsiteX27" fmla="*/ 1743740 w 3742661"/>
                <a:gd name="connsiteY27" fmla="*/ 4492350 h 4492350"/>
                <a:gd name="connsiteX0-109" fmla="*/ 1743740 w 3742661"/>
                <a:gd name="connsiteY0-110" fmla="*/ 4492350 h 4492350"/>
                <a:gd name="connsiteX1-111" fmla="*/ 1796903 w 3742661"/>
                <a:gd name="connsiteY1-112" fmla="*/ 3785190 h 4492350"/>
                <a:gd name="connsiteX2-113" fmla="*/ 1307805 w 3742661"/>
                <a:gd name="connsiteY2-114" fmla="*/ 3381153 h 4492350"/>
                <a:gd name="connsiteX3-115" fmla="*/ 31898 w 3742661"/>
                <a:gd name="connsiteY3-116" fmla="*/ 2945218 h 4492350"/>
                <a:gd name="connsiteX4-117" fmla="*/ 1127052 w 3742661"/>
                <a:gd name="connsiteY4-118" fmla="*/ 3242930 h 4492350"/>
                <a:gd name="connsiteX5-119" fmla="*/ 393405 w 3742661"/>
                <a:gd name="connsiteY5-120" fmla="*/ 2456121 h 4492350"/>
                <a:gd name="connsiteX6-121" fmla="*/ 1775638 w 3742661"/>
                <a:gd name="connsiteY6-122" fmla="*/ 3519376 h 4492350"/>
                <a:gd name="connsiteX7-123" fmla="*/ 1679945 w 3742661"/>
                <a:gd name="connsiteY7-124" fmla="*/ 2392325 h 4492350"/>
                <a:gd name="connsiteX8-125" fmla="*/ 0 w 3742661"/>
                <a:gd name="connsiteY8-126" fmla="*/ 754911 h 4492350"/>
                <a:gd name="connsiteX9-127" fmla="*/ 988828 w 3742661"/>
                <a:gd name="connsiteY9-128" fmla="*/ 1924493 h 4492350"/>
                <a:gd name="connsiteX10-129" fmla="*/ 1137684 w 3742661"/>
                <a:gd name="connsiteY10-130" fmla="*/ 861237 h 4492350"/>
                <a:gd name="connsiteX11-131" fmla="*/ 1222745 w 3742661"/>
                <a:gd name="connsiteY11-132" fmla="*/ 2062716 h 4492350"/>
                <a:gd name="connsiteX12-133" fmla="*/ 1690577 w 3742661"/>
                <a:gd name="connsiteY12-134" fmla="*/ 2190307 h 4492350"/>
                <a:gd name="connsiteX13-135" fmla="*/ 1956391 w 3742661"/>
                <a:gd name="connsiteY13-136" fmla="*/ 0 h 4492350"/>
                <a:gd name="connsiteX14-137" fmla="*/ 2083982 w 3742661"/>
                <a:gd name="connsiteY14-138" fmla="*/ 978195 h 4492350"/>
                <a:gd name="connsiteX15-139" fmla="*/ 1881963 w 3742661"/>
                <a:gd name="connsiteY15-140" fmla="*/ 2232837 h 4492350"/>
                <a:gd name="connsiteX16-141" fmla="*/ 2041452 w 3742661"/>
                <a:gd name="connsiteY16-142" fmla="*/ 3030279 h 4492350"/>
                <a:gd name="connsiteX17-143" fmla="*/ 2647507 w 3742661"/>
                <a:gd name="connsiteY17-144" fmla="*/ 2519916 h 4492350"/>
                <a:gd name="connsiteX18-145" fmla="*/ 2849526 w 3742661"/>
                <a:gd name="connsiteY18-146" fmla="*/ 1307804 h 4492350"/>
                <a:gd name="connsiteX19-147" fmla="*/ 2838893 w 3742661"/>
                <a:gd name="connsiteY19-148" fmla="*/ 2371060 h 4492350"/>
                <a:gd name="connsiteX20-149" fmla="*/ 3742661 w 3742661"/>
                <a:gd name="connsiteY20-150" fmla="*/ 1148316 h 4492350"/>
                <a:gd name="connsiteX21-151" fmla="*/ 2222205 w 3742661"/>
                <a:gd name="connsiteY21-152" fmla="*/ 3370521 h 4492350"/>
                <a:gd name="connsiteX22-153" fmla="*/ 2169042 w 3742661"/>
                <a:gd name="connsiteY22-154" fmla="*/ 3817088 h 4492350"/>
                <a:gd name="connsiteX23-155" fmla="*/ 3317358 w 3742661"/>
                <a:gd name="connsiteY23-156" fmla="*/ 3094074 h 4492350"/>
                <a:gd name="connsiteX24-157" fmla="*/ 2190307 w 3742661"/>
                <a:gd name="connsiteY24-158" fmla="*/ 4051004 h 4492350"/>
                <a:gd name="connsiteX25-159" fmla="*/ 2232838 w 3742661"/>
                <a:gd name="connsiteY25-160" fmla="*/ 4476307 h 4492350"/>
                <a:gd name="connsiteX26-161" fmla="*/ 2218194 w 3742661"/>
                <a:gd name="connsiteY26-162" fmla="*/ 4491415 h 4492350"/>
                <a:gd name="connsiteX27-163" fmla="*/ 1743740 w 3742661"/>
                <a:gd name="connsiteY27-164" fmla="*/ 4492350 h 4492350"/>
                <a:gd name="connsiteX0-165" fmla="*/ 1743740 w 3742661"/>
                <a:gd name="connsiteY0-166" fmla="*/ 4492350 h 4492350"/>
                <a:gd name="connsiteX1-167" fmla="*/ 1796903 w 3742661"/>
                <a:gd name="connsiteY1-168" fmla="*/ 3785190 h 4492350"/>
                <a:gd name="connsiteX2-169" fmla="*/ 1307805 w 3742661"/>
                <a:gd name="connsiteY2-170" fmla="*/ 3381153 h 4492350"/>
                <a:gd name="connsiteX3-171" fmla="*/ 31898 w 3742661"/>
                <a:gd name="connsiteY3-172" fmla="*/ 2945218 h 4492350"/>
                <a:gd name="connsiteX4-173" fmla="*/ 1127052 w 3742661"/>
                <a:gd name="connsiteY4-174" fmla="*/ 3242930 h 4492350"/>
                <a:gd name="connsiteX5-175" fmla="*/ 393405 w 3742661"/>
                <a:gd name="connsiteY5-176" fmla="*/ 2456121 h 4492350"/>
                <a:gd name="connsiteX6-177" fmla="*/ 1775638 w 3742661"/>
                <a:gd name="connsiteY6-178" fmla="*/ 3519376 h 4492350"/>
                <a:gd name="connsiteX7-179" fmla="*/ 1679945 w 3742661"/>
                <a:gd name="connsiteY7-180" fmla="*/ 2392325 h 4492350"/>
                <a:gd name="connsiteX8-181" fmla="*/ 0 w 3742661"/>
                <a:gd name="connsiteY8-182" fmla="*/ 754911 h 4492350"/>
                <a:gd name="connsiteX9-183" fmla="*/ 988828 w 3742661"/>
                <a:gd name="connsiteY9-184" fmla="*/ 1924493 h 4492350"/>
                <a:gd name="connsiteX10-185" fmla="*/ 1137684 w 3742661"/>
                <a:gd name="connsiteY10-186" fmla="*/ 861237 h 4492350"/>
                <a:gd name="connsiteX11-187" fmla="*/ 1222745 w 3742661"/>
                <a:gd name="connsiteY11-188" fmla="*/ 2062716 h 4492350"/>
                <a:gd name="connsiteX12-189" fmla="*/ 1690577 w 3742661"/>
                <a:gd name="connsiteY12-190" fmla="*/ 2190307 h 4492350"/>
                <a:gd name="connsiteX13-191" fmla="*/ 1956391 w 3742661"/>
                <a:gd name="connsiteY13-192" fmla="*/ 0 h 4492350"/>
                <a:gd name="connsiteX14-193" fmla="*/ 2083982 w 3742661"/>
                <a:gd name="connsiteY14-194" fmla="*/ 978195 h 4492350"/>
                <a:gd name="connsiteX15-195" fmla="*/ 1881963 w 3742661"/>
                <a:gd name="connsiteY15-196" fmla="*/ 2232837 h 4492350"/>
                <a:gd name="connsiteX16-197" fmla="*/ 2041452 w 3742661"/>
                <a:gd name="connsiteY16-198" fmla="*/ 3030279 h 4492350"/>
                <a:gd name="connsiteX17-199" fmla="*/ 2647507 w 3742661"/>
                <a:gd name="connsiteY17-200" fmla="*/ 2519916 h 4492350"/>
                <a:gd name="connsiteX18-201" fmla="*/ 2849526 w 3742661"/>
                <a:gd name="connsiteY18-202" fmla="*/ 1307804 h 4492350"/>
                <a:gd name="connsiteX19-203" fmla="*/ 2838893 w 3742661"/>
                <a:gd name="connsiteY19-204" fmla="*/ 2371060 h 4492350"/>
                <a:gd name="connsiteX20-205" fmla="*/ 3742661 w 3742661"/>
                <a:gd name="connsiteY20-206" fmla="*/ 1148316 h 4492350"/>
                <a:gd name="connsiteX21-207" fmla="*/ 2222205 w 3742661"/>
                <a:gd name="connsiteY21-208" fmla="*/ 3370521 h 4492350"/>
                <a:gd name="connsiteX22-209" fmla="*/ 2169042 w 3742661"/>
                <a:gd name="connsiteY22-210" fmla="*/ 3817088 h 4492350"/>
                <a:gd name="connsiteX23-211" fmla="*/ 3317358 w 3742661"/>
                <a:gd name="connsiteY23-212" fmla="*/ 3094074 h 4492350"/>
                <a:gd name="connsiteX24-213" fmla="*/ 2190307 w 3742661"/>
                <a:gd name="connsiteY24-214" fmla="*/ 4051004 h 4492350"/>
                <a:gd name="connsiteX25-215" fmla="*/ 2232838 w 3742661"/>
                <a:gd name="connsiteY25-216" fmla="*/ 4476307 h 4492350"/>
                <a:gd name="connsiteX26-217" fmla="*/ 2218194 w 3742661"/>
                <a:gd name="connsiteY26-218" fmla="*/ 4491415 h 4492350"/>
                <a:gd name="connsiteX27-219" fmla="*/ 1743740 w 3742661"/>
                <a:gd name="connsiteY27-220" fmla="*/ 4492350 h 4492350"/>
                <a:gd name="connsiteX0-221" fmla="*/ 1743740 w 3742661"/>
                <a:gd name="connsiteY0-222" fmla="*/ 4492350 h 4492350"/>
                <a:gd name="connsiteX1-223" fmla="*/ 1796903 w 3742661"/>
                <a:gd name="connsiteY1-224" fmla="*/ 3785190 h 4492350"/>
                <a:gd name="connsiteX2-225" fmla="*/ 1307805 w 3742661"/>
                <a:gd name="connsiteY2-226" fmla="*/ 3381153 h 4492350"/>
                <a:gd name="connsiteX3-227" fmla="*/ 31898 w 3742661"/>
                <a:gd name="connsiteY3-228" fmla="*/ 2945218 h 4492350"/>
                <a:gd name="connsiteX4-229" fmla="*/ 1127052 w 3742661"/>
                <a:gd name="connsiteY4-230" fmla="*/ 3242930 h 4492350"/>
                <a:gd name="connsiteX5-231" fmla="*/ 393405 w 3742661"/>
                <a:gd name="connsiteY5-232" fmla="*/ 2456121 h 4492350"/>
                <a:gd name="connsiteX6-233" fmla="*/ 1775638 w 3742661"/>
                <a:gd name="connsiteY6-234" fmla="*/ 3519376 h 4492350"/>
                <a:gd name="connsiteX7-235" fmla="*/ 1679945 w 3742661"/>
                <a:gd name="connsiteY7-236" fmla="*/ 2392325 h 4492350"/>
                <a:gd name="connsiteX8-237" fmla="*/ 0 w 3742661"/>
                <a:gd name="connsiteY8-238" fmla="*/ 754911 h 4492350"/>
                <a:gd name="connsiteX9-239" fmla="*/ 988828 w 3742661"/>
                <a:gd name="connsiteY9-240" fmla="*/ 1924493 h 4492350"/>
                <a:gd name="connsiteX10-241" fmla="*/ 1137684 w 3742661"/>
                <a:gd name="connsiteY10-242" fmla="*/ 861237 h 4492350"/>
                <a:gd name="connsiteX11-243" fmla="*/ 1222745 w 3742661"/>
                <a:gd name="connsiteY11-244" fmla="*/ 2062716 h 4492350"/>
                <a:gd name="connsiteX12-245" fmla="*/ 1690577 w 3742661"/>
                <a:gd name="connsiteY12-246" fmla="*/ 2190307 h 4492350"/>
                <a:gd name="connsiteX13-247" fmla="*/ 1956391 w 3742661"/>
                <a:gd name="connsiteY13-248" fmla="*/ 0 h 4492350"/>
                <a:gd name="connsiteX14-249" fmla="*/ 2083982 w 3742661"/>
                <a:gd name="connsiteY14-250" fmla="*/ 978195 h 4492350"/>
                <a:gd name="connsiteX15-251" fmla="*/ 1881963 w 3742661"/>
                <a:gd name="connsiteY15-252" fmla="*/ 2232837 h 4492350"/>
                <a:gd name="connsiteX16-253" fmla="*/ 2041452 w 3742661"/>
                <a:gd name="connsiteY16-254" fmla="*/ 3030279 h 4492350"/>
                <a:gd name="connsiteX17-255" fmla="*/ 2647507 w 3742661"/>
                <a:gd name="connsiteY17-256" fmla="*/ 2519916 h 4492350"/>
                <a:gd name="connsiteX18-257" fmla="*/ 2849526 w 3742661"/>
                <a:gd name="connsiteY18-258" fmla="*/ 1307804 h 4492350"/>
                <a:gd name="connsiteX19-259" fmla="*/ 2838893 w 3742661"/>
                <a:gd name="connsiteY19-260" fmla="*/ 2371060 h 4492350"/>
                <a:gd name="connsiteX20-261" fmla="*/ 3742661 w 3742661"/>
                <a:gd name="connsiteY20-262" fmla="*/ 1148316 h 4492350"/>
                <a:gd name="connsiteX21-263" fmla="*/ 2222205 w 3742661"/>
                <a:gd name="connsiteY21-264" fmla="*/ 3370521 h 4492350"/>
                <a:gd name="connsiteX22-265" fmla="*/ 2169042 w 3742661"/>
                <a:gd name="connsiteY22-266" fmla="*/ 3817088 h 4492350"/>
                <a:gd name="connsiteX23-267" fmla="*/ 3317358 w 3742661"/>
                <a:gd name="connsiteY23-268" fmla="*/ 3094074 h 4492350"/>
                <a:gd name="connsiteX24-269" fmla="*/ 2190307 w 3742661"/>
                <a:gd name="connsiteY24-270" fmla="*/ 4051004 h 4492350"/>
                <a:gd name="connsiteX25-271" fmla="*/ 2232838 w 3742661"/>
                <a:gd name="connsiteY25-272" fmla="*/ 4476307 h 4492350"/>
                <a:gd name="connsiteX26-273" fmla="*/ 2218194 w 3742661"/>
                <a:gd name="connsiteY26-274" fmla="*/ 4491415 h 4492350"/>
                <a:gd name="connsiteX27-275" fmla="*/ 1743740 w 3742661"/>
                <a:gd name="connsiteY27-276" fmla="*/ 4492350 h 4492350"/>
                <a:gd name="connsiteX0-277" fmla="*/ 1743740 w 3742661"/>
                <a:gd name="connsiteY0-278" fmla="*/ 4492350 h 4492350"/>
                <a:gd name="connsiteX1-279" fmla="*/ 1796903 w 3742661"/>
                <a:gd name="connsiteY1-280" fmla="*/ 3785190 h 4492350"/>
                <a:gd name="connsiteX2-281" fmla="*/ 1307805 w 3742661"/>
                <a:gd name="connsiteY2-282" fmla="*/ 3381153 h 4492350"/>
                <a:gd name="connsiteX3-283" fmla="*/ 31898 w 3742661"/>
                <a:gd name="connsiteY3-284" fmla="*/ 2945218 h 4492350"/>
                <a:gd name="connsiteX4-285" fmla="*/ 1127052 w 3742661"/>
                <a:gd name="connsiteY4-286" fmla="*/ 3242930 h 4492350"/>
                <a:gd name="connsiteX5-287" fmla="*/ 393405 w 3742661"/>
                <a:gd name="connsiteY5-288" fmla="*/ 2456121 h 4492350"/>
                <a:gd name="connsiteX6-289" fmla="*/ 1775638 w 3742661"/>
                <a:gd name="connsiteY6-290" fmla="*/ 3519376 h 4492350"/>
                <a:gd name="connsiteX7-291" fmla="*/ 1679945 w 3742661"/>
                <a:gd name="connsiteY7-292" fmla="*/ 2392325 h 4492350"/>
                <a:gd name="connsiteX8-293" fmla="*/ 0 w 3742661"/>
                <a:gd name="connsiteY8-294" fmla="*/ 754911 h 4492350"/>
                <a:gd name="connsiteX9-295" fmla="*/ 988828 w 3742661"/>
                <a:gd name="connsiteY9-296" fmla="*/ 1924493 h 4492350"/>
                <a:gd name="connsiteX10-297" fmla="*/ 1137684 w 3742661"/>
                <a:gd name="connsiteY10-298" fmla="*/ 861237 h 4492350"/>
                <a:gd name="connsiteX11-299" fmla="*/ 1222745 w 3742661"/>
                <a:gd name="connsiteY11-300" fmla="*/ 2062716 h 4492350"/>
                <a:gd name="connsiteX12-301" fmla="*/ 1690577 w 3742661"/>
                <a:gd name="connsiteY12-302" fmla="*/ 2190307 h 4492350"/>
                <a:gd name="connsiteX13-303" fmla="*/ 1956391 w 3742661"/>
                <a:gd name="connsiteY13-304" fmla="*/ 0 h 4492350"/>
                <a:gd name="connsiteX14-305" fmla="*/ 2083982 w 3742661"/>
                <a:gd name="connsiteY14-306" fmla="*/ 978195 h 4492350"/>
                <a:gd name="connsiteX15-307" fmla="*/ 1881963 w 3742661"/>
                <a:gd name="connsiteY15-308" fmla="*/ 2232837 h 4492350"/>
                <a:gd name="connsiteX16-309" fmla="*/ 2041452 w 3742661"/>
                <a:gd name="connsiteY16-310" fmla="*/ 3030279 h 4492350"/>
                <a:gd name="connsiteX17-311" fmla="*/ 2647507 w 3742661"/>
                <a:gd name="connsiteY17-312" fmla="*/ 2519916 h 4492350"/>
                <a:gd name="connsiteX18-313" fmla="*/ 2849526 w 3742661"/>
                <a:gd name="connsiteY18-314" fmla="*/ 1307804 h 4492350"/>
                <a:gd name="connsiteX19-315" fmla="*/ 2838893 w 3742661"/>
                <a:gd name="connsiteY19-316" fmla="*/ 2371060 h 4492350"/>
                <a:gd name="connsiteX20-317" fmla="*/ 3742661 w 3742661"/>
                <a:gd name="connsiteY20-318" fmla="*/ 1148316 h 4492350"/>
                <a:gd name="connsiteX21-319" fmla="*/ 2222205 w 3742661"/>
                <a:gd name="connsiteY21-320" fmla="*/ 3370521 h 4492350"/>
                <a:gd name="connsiteX22-321" fmla="*/ 2169042 w 3742661"/>
                <a:gd name="connsiteY22-322" fmla="*/ 3817088 h 4492350"/>
                <a:gd name="connsiteX23-323" fmla="*/ 3317358 w 3742661"/>
                <a:gd name="connsiteY23-324" fmla="*/ 3094074 h 4492350"/>
                <a:gd name="connsiteX24-325" fmla="*/ 2194317 w 3742661"/>
                <a:gd name="connsiteY24-326" fmla="*/ 4030951 h 4492350"/>
                <a:gd name="connsiteX25-327" fmla="*/ 2232838 w 3742661"/>
                <a:gd name="connsiteY25-328" fmla="*/ 4476307 h 4492350"/>
                <a:gd name="connsiteX26-329" fmla="*/ 2218194 w 3742661"/>
                <a:gd name="connsiteY26-330" fmla="*/ 4491415 h 4492350"/>
                <a:gd name="connsiteX27-331" fmla="*/ 1743740 w 3742661"/>
                <a:gd name="connsiteY27-332" fmla="*/ 4492350 h 4492350"/>
                <a:gd name="connsiteX0-333" fmla="*/ 1743740 w 3742661"/>
                <a:gd name="connsiteY0-334" fmla="*/ 4492350 h 4492350"/>
                <a:gd name="connsiteX1-335" fmla="*/ 1796903 w 3742661"/>
                <a:gd name="connsiteY1-336" fmla="*/ 3785190 h 4492350"/>
                <a:gd name="connsiteX2-337" fmla="*/ 1307805 w 3742661"/>
                <a:gd name="connsiteY2-338" fmla="*/ 3381153 h 4492350"/>
                <a:gd name="connsiteX3-339" fmla="*/ 31898 w 3742661"/>
                <a:gd name="connsiteY3-340" fmla="*/ 2945218 h 4492350"/>
                <a:gd name="connsiteX4-341" fmla="*/ 1127052 w 3742661"/>
                <a:gd name="connsiteY4-342" fmla="*/ 3242930 h 4492350"/>
                <a:gd name="connsiteX5-343" fmla="*/ 393405 w 3742661"/>
                <a:gd name="connsiteY5-344" fmla="*/ 2456121 h 4492350"/>
                <a:gd name="connsiteX6-345" fmla="*/ 1775638 w 3742661"/>
                <a:gd name="connsiteY6-346" fmla="*/ 3519376 h 4492350"/>
                <a:gd name="connsiteX7-347" fmla="*/ 1679945 w 3742661"/>
                <a:gd name="connsiteY7-348" fmla="*/ 2392325 h 4492350"/>
                <a:gd name="connsiteX8-349" fmla="*/ 0 w 3742661"/>
                <a:gd name="connsiteY8-350" fmla="*/ 754911 h 4492350"/>
                <a:gd name="connsiteX9-351" fmla="*/ 988828 w 3742661"/>
                <a:gd name="connsiteY9-352" fmla="*/ 1924493 h 4492350"/>
                <a:gd name="connsiteX10-353" fmla="*/ 1137684 w 3742661"/>
                <a:gd name="connsiteY10-354" fmla="*/ 861237 h 4492350"/>
                <a:gd name="connsiteX11-355" fmla="*/ 1222745 w 3742661"/>
                <a:gd name="connsiteY11-356" fmla="*/ 2062716 h 4492350"/>
                <a:gd name="connsiteX12-357" fmla="*/ 1690577 w 3742661"/>
                <a:gd name="connsiteY12-358" fmla="*/ 2190307 h 4492350"/>
                <a:gd name="connsiteX13-359" fmla="*/ 1956391 w 3742661"/>
                <a:gd name="connsiteY13-360" fmla="*/ 0 h 4492350"/>
                <a:gd name="connsiteX14-361" fmla="*/ 2083982 w 3742661"/>
                <a:gd name="connsiteY14-362" fmla="*/ 978195 h 4492350"/>
                <a:gd name="connsiteX15-363" fmla="*/ 1881963 w 3742661"/>
                <a:gd name="connsiteY15-364" fmla="*/ 2232837 h 4492350"/>
                <a:gd name="connsiteX16-365" fmla="*/ 2041452 w 3742661"/>
                <a:gd name="connsiteY16-366" fmla="*/ 3030279 h 4492350"/>
                <a:gd name="connsiteX17-367" fmla="*/ 2647507 w 3742661"/>
                <a:gd name="connsiteY17-368" fmla="*/ 2519916 h 4492350"/>
                <a:gd name="connsiteX18-369" fmla="*/ 2849526 w 3742661"/>
                <a:gd name="connsiteY18-370" fmla="*/ 1307804 h 4492350"/>
                <a:gd name="connsiteX19-371" fmla="*/ 2838893 w 3742661"/>
                <a:gd name="connsiteY19-372" fmla="*/ 2371060 h 4492350"/>
                <a:gd name="connsiteX20-373" fmla="*/ 3742661 w 3742661"/>
                <a:gd name="connsiteY20-374" fmla="*/ 1148316 h 4492350"/>
                <a:gd name="connsiteX21-375" fmla="*/ 2222205 w 3742661"/>
                <a:gd name="connsiteY21-376" fmla="*/ 3370521 h 4492350"/>
                <a:gd name="connsiteX22-377" fmla="*/ 2169042 w 3742661"/>
                <a:gd name="connsiteY22-378" fmla="*/ 3817088 h 4492350"/>
                <a:gd name="connsiteX23-379" fmla="*/ 3317358 w 3742661"/>
                <a:gd name="connsiteY23-380" fmla="*/ 3094074 h 4492350"/>
                <a:gd name="connsiteX24-381" fmla="*/ 2194317 w 3742661"/>
                <a:gd name="connsiteY24-382" fmla="*/ 4030951 h 4492350"/>
                <a:gd name="connsiteX25-383" fmla="*/ 2232838 w 3742661"/>
                <a:gd name="connsiteY25-384" fmla="*/ 4476307 h 4492350"/>
                <a:gd name="connsiteX26-385" fmla="*/ 2218194 w 3742661"/>
                <a:gd name="connsiteY26-386" fmla="*/ 4491415 h 4492350"/>
                <a:gd name="connsiteX27-387" fmla="*/ 1743740 w 3742661"/>
                <a:gd name="connsiteY27-388" fmla="*/ 4492350 h 4492350"/>
                <a:gd name="connsiteX0-389" fmla="*/ 1743740 w 3742661"/>
                <a:gd name="connsiteY0-390" fmla="*/ 4492350 h 4492350"/>
                <a:gd name="connsiteX1-391" fmla="*/ 1796903 w 3742661"/>
                <a:gd name="connsiteY1-392" fmla="*/ 3785190 h 4492350"/>
                <a:gd name="connsiteX2-393" fmla="*/ 1307805 w 3742661"/>
                <a:gd name="connsiteY2-394" fmla="*/ 3381153 h 4492350"/>
                <a:gd name="connsiteX3-395" fmla="*/ 31898 w 3742661"/>
                <a:gd name="connsiteY3-396" fmla="*/ 2945218 h 4492350"/>
                <a:gd name="connsiteX4-397" fmla="*/ 1127052 w 3742661"/>
                <a:gd name="connsiteY4-398" fmla="*/ 3242930 h 4492350"/>
                <a:gd name="connsiteX5-399" fmla="*/ 393405 w 3742661"/>
                <a:gd name="connsiteY5-400" fmla="*/ 2456121 h 4492350"/>
                <a:gd name="connsiteX6-401" fmla="*/ 1775638 w 3742661"/>
                <a:gd name="connsiteY6-402" fmla="*/ 3519376 h 4492350"/>
                <a:gd name="connsiteX7-403" fmla="*/ 1679945 w 3742661"/>
                <a:gd name="connsiteY7-404" fmla="*/ 2392325 h 4492350"/>
                <a:gd name="connsiteX8-405" fmla="*/ 0 w 3742661"/>
                <a:gd name="connsiteY8-406" fmla="*/ 754911 h 4492350"/>
                <a:gd name="connsiteX9-407" fmla="*/ 988828 w 3742661"/>
                <a:gd name="connsiteY9-408" fmla="*/ 1924493 h 4492350"/>
                <a:gd name="connsiteX10-409" fmla="*/ 1137684 w 3742661"/>
                <a:gd name="connsiteY10-410" fmla="*/ 861237 h 4492350"/>
                <a:gd name="connsiteX11-411" fmla="*/ 1222745 w 3742661"/>
                <a:gd name="connsiteY11-412" fmla="*/ 2062716 h 4492350"/>
                <a:gd name="connsiteX12-413" fmla="*/ 1690577 w 3742661"/>
                <a:gd name="connsiteY12-414" fmla="*/ 2190307 h 4492350"/>
                <a:gd name="connsiteX13-415" fmla="*/ 1956391 w 3742661"/>
                <a:gd name="connsiteY13-416" fmla="*/ 0 h 4492350"/>
                <a:gd name="connsiteX14-417" fmla="*/ 2083982 w 3742661"/>
                <a:gd name="connsiteY14-418" fmla="*/ 978195 h 4492350"/>
                <a:gd name="connsiteX15-419" fmla="*/ 1881963 w 3742661"/>
                <a:gd name="connsiteY15-420" fmla="*/ 2232837 h 4492350"/>
                <a:gd name="connsiteX16-421" fmla="*/ 2041452 w 3742661"/>
                <a:gd name="connsiteY16-422" fmla="*/ 3030279 h 4492350"/>
                <a:gd name="connsiteX17-423" fmla="*/ 2647507 w 3742661"/>
                <a:gd name="connsiteY17-424" fmla="*/ 2519916 h 4492350"/>
                <a:gd name="connsiteX18-425" fmla="*/ 2849526 w 3742661"/>
                <a:gd name="connsiteY18-426" fmla="*/ 1307804 h 4492350"/>
                <a:gd name="connsiteX19-427" fmla="*/ 2838893 w 3742661"/>
                <a:gd name="connsiteY19-428" fmla="*/ 2371060 h 4492350"/>
                <a:gd name="connsiteX20-429" fmla="*/ 3742661 w 3742661"/>
                <a:gd name="connsiteY20-430" fmla="*/ 1148316 h 4492350"/>
                <a:gd name="connsiteX21-431" fmla="*/ 2222205 w 3742661"/>
                <a:gd name="connsiteY21-432" fmla="*/ 3370521 h 4492350"/>
                <a:gd name="connsiteX22-433" fmla="*/ 2169042 w 3742661"/>
                <a:gd name="connsiteY22-434" fmla="*/ 3817088 h 4492350"/>
                <a:gd name="connsiteX23-435" fmla="*/ 3317358 w 3742661"/>
                <a:gd name="connsiteY23-436" fmla="*/ 3094074 h 4492350"/>
                <a:gd name="connsiteX24-437" fmla="*/ 2194317 w 3742661"/>
                <a:gd name="connsiteY24-438" fmla="*/ 4030951 h 4492350"/>
                <a:gd name="connsiteX25-439" fmla="*/ 2232838 w 3742661"/>
                <a:gd name="connsiteY25-440" fmla="*/ 4476307 h 4492350"/>
                <a:gd name="connsiteX26-441" fmla="*/ 2218194 w 3742661"/>
                <a:gd name="connsiteY26-442" fmla="*/ 4491415 h 4492350"/>
                <a:gd name="connsiteX27-443" fmla="*/ 1743740 w 3742661"/>
                <a:gd name="connsiteY27-444" fmla="*/ 4492350 h 4492350"/>
                <a:gd name="connsiteX0-445" fmla="*/ 1743740 w 3742661"/>
                <a:gd name="connsiteY0-446" fmla="*/ 4492350 h 4492350"/>
                <a:gd name="connsiteX1-447" fmla="*/ 1796903 w 3742661"/>
                <a:gd name="connsiteY1-448" fmla="*/ 3785190 h 4492350"/>
                <a:gd name="connsiteX2-449" fmla="*/ 1307805 w 3742661"/>
                <a:gd name="connsiteY2-450" fmla="*/ 3381153 h 4492350"/>
                <a:gd name="connsiteX3-451" fmla="*/ 31898 w 3742661"/>
                <a:gd name="connsiteY3-452" fmla="*/ 2945218 h 4492350"/>
                <a:gd name="connsiteX4-453" fmla="*/ 1127052 w 3742661"/>
                <a:gd name="connsiteY4-454" fmla="*/ 3242930 h 4492350"/>
                <a:gd name="connsiteX5-455" fmla="*/ 393405 w 3742661"/>
                <a:gd name="connsiteY5-456" fmla="*/ 2456121 h 4492350"/>
                <a:gd name="connsiteX6-457" fmla="*/ 1775638 w 3742661"/>
                <a:gd name="connsiteY6-458" fmla="*/ 3519376 h 4492350"/>
                <a:gd name="connsiteX7-459" fmla="*/ 1679945 w 3742661"/>
                <a:gd name="connsiteY7-460" fmla="*/ 2392325 h 4492350"/>
                <a:gd name="connsiteX8-461" fmla="*/ 0 w 3742661"/>
                <a:gd name="connsiteY8-462" fmla="*/ 754911 h 4492350"/>
                <a:gd name="connsiteX9-463" fmla="*/ 988828 w 3742661"/>
                <a:gd name="connsiteY9-464" fmla="*/ 1924493 h 4492350"/>
                <a:gd name="connsiteX10-465" fmla="*/ 1137684 w 3742661"/>
                <a:gd name="connsiteY10-466" fmla="*/ 861237 h 4492350"/>
                <a:gd name="connsiteX11-467" fmla="*/ 1222745 w 3742661"/>
                <a:gd name="connsiteY11-468" fmla="*/ 2062716 h 4492350"/>
                <a:gd name="connsiteX12-469" fmla="*/ 1690577 w 3742661"/>
                <a:gd name="connsiteY12-470" fmla="*/ 2190307 h 4492350"/>
                <a:gd name="connsiteX13-471" fmla="*/ 1956391 w 3742661"/>
                <a:gd name="connsiteY13-472" fmla="*/ 0 h 4492350"/>
                <a:gd name="connsiteX14-473" fmla="*/ 2083982 w 3742661"/>
                <a:gd name="connsiteY14-474" fmla="*/ 978195 h 4492350"/>
                <a:gd name="connsiteX15-475" fmla="*/ 1881963 w 3742661"/>
                <a:gd name="connsiteY15-476" fmla="*/ 2232837 h 4492350"/>
                <a:gd name="connsiteX16-477" fmla="*/ 2041452 w 3742661"/>
                <a:gd name="connsiteY16-478" fmla="*/ 3030279 h 4492350"/>
                <a:gd name="connsiteX17-479" fmla="*/ 2647507 w 3742661"/>
                <a:gd name="connsiteY17-480" fmla="*/ 2519916 h 4492350"/>
                <a:gd name="connsiteX18-481" fmla="*/ 2849526 w 3742661"/>
                <a:gd name="connsiteY18-482" fmla="*/ 1307804 h 4492350"/>
                <a:gd name="connsiteX19-483" fmla="*/ 2838893 w 3742661"/>
                <a:gd name="connsiteY19-484" fmla="*/ 2371060 h 4492350"/>
                <a:gd name="connsiteX20-485" fmla="*/ 3742661 w 3742661"/>
                <a:gd name="connsiteY20-486" fmla="*/ 1148316 h 4492350"/>
                <a:gd name="connsiteX21-487" fmla="*/ 2222205 w 3742661"/>
                <a:gd name="connsiteY21-488" fmla="*/ 3370521 h 4492350"/>
                <a:gd name="connsiteX22-489" fmla="*/ 2169042 w 3742661"/>
                <a:gd name="connsiteY22-490" fmla="*/ 3817088 h 4492350"/>
                <a:gd name="connsiteX23-491" fmla="*/ 3317358 w 3742661"/>
                <a:gd name="connsiteY23-492" fmla="*/ 3094074 h 4492350"/>
                <a:gd name="connsiteX24-493" fmla="*/ 2194317 w 3742661"/>
                <a:gd name="connsiteY24-494" fmla="*/ 4030951 h 4492350"/>
                <a:gd name="connsiteX25-495" fmla="*/ 2232838 w 3742661"/>
                <a:gd name="connsiteY25-496" fmla="*/ 4476307 h 4492350"/>
                <a:gd name="connsiteX26-497" fmla="*/ 2218194 w 3742661"/>
                <a:gd name="connsiteY26-498" fmla="*/ 4491415 h 4492350"/>
                <a:gd name="connsiteX27-499" fmla="*/ 1743740 w 3742661"/>
                <a:gd name="connsiteY27-500" fmla="*/ 4492350 h 4492350"/>
                <a:gd name="connsiteX0-501" fmla="*/ 1743740 w 3742661"/>
                <a:gd name="connsiteY0-502" fmla="*/ 4492350 h 4492350"/>
                <a:gd name="connsiteX1-503" fmla="*/ 1796903 w 3742661"/>
                <a:gd name="connsiteY1-504" fmla="*/ 3785190 h 4492350"/>
                <a:gd name="connsiteX2-505" fmla="*/ 1307805 w 3742661"/>
                <a:gd name="connsiteY2-506" fmla="*/ 3381153 h 4492350"/>
                <a:gd name="connsiteX3-507" fmla="*/ 31898 w 3742661"/>
                <a:gd name="connsiteY3-508" fmla="*/ 2945218 h 4492350"/>
                <a:gd name="connsiteX4-509" fmla="*/ 1127052 w 3742661"/>
                <a:gd name="connsiteY4-510" fmla="*/ 3242930 h 4492350"/>
                <a:gd name="connsiteX5-511" fmla="*/ 393405 w 3742661"/>
                <a:gd name="connsiteY5-512" fmla="*/ 2456121 h 4492350"/>
                <a:gd name="connsiteX6-513" fmla="*/ 1775638 w 3742661"/>
                <a:gd name="connsiteY6-514" fmla="*/ 3519376 h 4492350"/>
                <a:gd name="connsiteX7-515" fmla="*/ 1679945 w 3742661"/>
                <a:gd name="connsiteY7-516" fmla="*/ 2392325 h 4492350"/>
                <a:gd name="connsiteX8-517" fmla="*/ 0 w 3742661"/>
                <a:gd name="connsiteY8-518" fmla="*/ 754911 h 4492350"/>
                <a:gd name="connsiteX9-519" fmla="*/ 988828 w 3742661"/>
                <a:gd name="connsiteY9-520" fmla="*/ 1924493 h 4492350"/>
                <a:gd name="connsiteX10-521" fmla="*/ 1137684 w 3742661"/>
                <a:gd name="connsiteY10-522" fmla="*/ 861237 h 4492350"/>
                <a:gd name="connsiteX11-523" fmla="*/ 1222745 w 3742661"/>
                <a:gd name="connsiteY11-524" fmla="*/ 2062716 h 4492350"/>
                <a:gd name="connsiteX12-525" fmla="*/ 1690577 w 3742661"/>
                <a:gd name="connsiteY12-526" fmla="*/ 2190307 h 4492350"/>
                <a:gd name="connsiteX13-527" fmla="*/ 1956391 w 3742661"/>
                <a:gd name="connsiteY13-528" fmla="*/ 0 h 4492350"/>
                <a:gd name="connsiteX14-529" fmla="*/ 2083982 w 3742661"/>
                <a:gd name="connsiteY14-530" fmla="*/ 978195 h 4492350"/>
                <a:gd name="connsiteX15-531" fmla="*/ 1881963 w 3742661"/>
                <a:gd name="connsiteY15-532" fmla="*/ 2232837 h 4492350"/>
                <a:gd name="connsiteX16-533" fmla="*/ 2041452 w 3742661"/>
                <a:gd name="connsiteY16-534" fmla="*/ 3030279 h 4492350"/>
                <a:gd name="connsiteX17-535" fmla="*/ 2647507 w 3742661"/>
                <a:gd name="connsiteY17-536" fmla="*/ 2519916 h 4492350"/>
                <a:gd name="connsiteX18-537" fmla="*/ 2849526 w 3742661"/>
                <a:gd name="connsiteY18-538" fmla="*/ 1307804 h 4492350"/>
                <a:gd name="connsiteX19-539" fmla="*/ 2838893 w 3742661"/>
                <a:gd name="connsiteY19-540" fmla="*/ 2371060 h 4492350"/>
                <a:gd name="connsiteX20-541" fmla="*/ 3742661 w 3742661"/>
                <a:gd name="connsiteY20-542" fmla="*/ 1148316 h 4492350"/>
                <a:gd name="connsiteX21-543" fmla="*/ 2222205 w 3742661"/>
                <a:gd name="connsiteY21-544" fmla="*/ 3370521 h 4492350"/>
                <a:gd name="connsiteX22-545" fmla="*/ 2169042 w 3742661"/>
                <a:gd name="connsiteY22-546" fmla="*/ 3817088 h 4492350"/>
                <a:gd name="connsiteX23-547" fmla="*/ 3317358 w 3742661"/>
                <a:gd name="connsiteY23-548" fmla="*/ 3094074 h 4492350"/>
                <a:gd name="connsiteX24-549" fmla="*/ 2194317 w 3742661"/>
                <a:gd name="connsiteY24-550" fmla="*/ 4030951 h 4492350"/>
                <a:gd name="connsiteX25-551" fmla="*/ 2232838 w 3742661"/>
                <a:gd name="connsiteY25-552" fmla="*/ 4476307 h 4492350"/>
                <a:gd name="connsiteX26-553" fmla="*/ 2218194 w 3742661"/>
                <a:gd name="connsiteY26-554" fmla="*/ 4491415 h 4492350"/>
                <a:gd name="connsiteX27-555" fmla="*/ 1743740 w 3742661"/>
                <a:gd name="connsiteY27-556" fmla="*/ 4492350 h 4492350"/>
                <a:gd name="connsiteX0-557" fmla="*/ 1743740 w 3742661"/>
                <a:gd name="connsiteY0-558" fmla="*/ 4492350 h 4492350"/>
                <a:gd name="connsiteX1-559" fmla="*/ 1796903 w 3742661"/>
                <a:gd name="connsiteY1-560" fmla="*/ 3785190 h 4492350"/>
                <a:gd name="connsiteX2-561" fmla="*/ 1307805 w 3742661"/>
                <a:gd name="connsiteY2-562" fmla="*/ 3381153 h 4492350"/>
                <a:gd name="connsiteX3-563" fmla="*/ 31898 w 3742661"/>
                <a:gd name="connsiteY3-564" fmla="*/ 2945218 h 4492350"/>
                <a:gd name="connsiteX4-565" fmla="*/ 1127052 w 3742661"/>
                <a:gd name="connsiteY4-566" fmla="*/ 3242930 h 4492350"/>
                <a:gd name="connsiteX5-567" fmla="*/ 393405 w 3742661"/>
                <a:gd name="connsiteY5-568" fmla="*/ 2456121 h 4492350"/>
                <a:gd name="connsiteX6-569" fmla="*/ 1775638 w 3742661"/>
                <a:gd name="connsiteY6-570" fmla="*/ 3519376 h 4492350"/>
                <a:gd name="connsiteX7-571" fmla="*/ 1679945 w 3742661"/>
                <a:gd name="connsiteY7-572" fmla="*/ 2392325 h 4492350"/>
                <a:gd name="connsiteX8-573" fmla="*/ 0 w 3742661"/>
                <a:gd name="connsiteY8-574" fmla="*/ 754911 h 4492350"/>
                <a:gd name="connsiteX9-575" fmla="*/ 988828 w 3742661"/>
                <a:gd name="connsiteY9-576" fmla="*/ 1924493 h 4492350"/>
                <a:gd name="connsiteX10-577" fmla="*/ 1137684 w 3742661"/>
                <a:gd name="connsiteY10-578" fmla="*/ 861237 h 4492350"/>
                <a:gd name="connsiteX11-579" fmla="*/ 1222745 w 3742661"/>
                <a:gd name="connsiteY11-580" fmla="*/ 2062716 h 4492350"/>
                <a:gd name="connsiteX12-581" fmla="*/ 1690577 w 3742661"/>
                <a:gd name="connsiteY12-582" fmla="*/ 2190307 h 4492350"/>
                <a:gd name="connsiteX13-583" fmla="*/ 1956391 w 3742661"/>
                <a:gd name="connsiteY13-584" fmla="*/ 0 h 4492350"/>
                <a:gd name="connsiteX14-585" fmla="*/ 2083982 w 3742661"/>
                <a:gd name="connsiteY14-586" fmla="*/ 978195 h 4492350"/>
                <a:gd name="connsiteX15-587" fmla="*/ 1881963 w 3742661"/>
                <a:gd name="connsiteY15-588" fmla="*/ 2232837 h 4492350"/>
                <a:gd name="connsiteX16-589" fmla="*/ 2041452 w 3742661"/>
                <a:gd name="connsiteY16-590" fmla="*/ 3030279 h 4492350"/>
                <a:gd name="connsiteX17-591" fmla="*/ 2647507 w 3742661"/>
                <a:gd name="connsiteY17-592" fmla="*/ 2519916 h 4492350"/>
                <a:gd name="connsiteX18-593" fmla="*/ 2849526 w 3742661"/>
                <a:gd name="connsiteY18-594" fmla="*/ 1307804 h 4492350"/>
                <a:gd name="connsiteX19-595" fmla="*/ 2838893 w 3742661"/>
                <a:gd name="connsiteY19-596" fmla="*/ 2371060 h 4492350"/>
                <a:gd name="connsiteX20-597" fmla="*/ 3742661 w 3742661"/>
                <a:gd name="connsiteY20-598" fmla="*/ 1148316 h 4492350"/>
                <a:gd name="connsiteX21-599" fmla="*/ 2222205 w 3742661"/>
                <a:gd name="connsiteY21-600" fmla="*/ 3370521 h 4492350"/>
                <a:gd name="connsiteX22-601" fmla="*/ 2169042 w 3742661"/>
                <a:gd name="connsiteY22-602" fmla="*/ 3817088 h 4492350"/>
                <a:gd name="connsiteX23-603" fmla="*/ 3317358 w 3742661"/>
                <a:gd name="connsiteY23-604" fmla="*/ 3094074 h 4492350"/>
                <a:gd name="connsiteX24-605" fmla="*/ 2194317 w 3742661"/>
                <a:gd name="connsiteY24-606" fmla="*/ 4030951 h 4492350"/>
                <a:gd name="connsiteX25-607" fmla="*/ 2232838 w 3742661"/>
                <a:gd name="connsiteY25-608" fmla="*/ 4476307 h 4492350"/>
                <a:gd name="connsiteX26-609" fmla="*/ 2218194 w 3742661"/>
                <a:gd name="connsiteY26-610" fmla="*/ 4491415 h 4492350"/>
                <a:gd name="connsiteX27-611" fmla="*/ 1743740 w 3742661"/>
                <a:gd name="connsiteY27-612" fmla="*/ 4492350 h 4492350"/>
                <a:gd name="connsiteX0-613" fmla="*/ 1743740 w 3742661"/>
                <a:gd name="connsiteY0-614" fmla="*/ 4492350 h 4492350"/>
                <a:gd name="connsiteX1-615" fmla="*/ 1796903 w 3742661"/>
                <a:gd name="connsiteY1-616" fmla="*/ 3785190 h 4492350"/>
                <a:gd name="connsiteX2-617" fmla="*/ 1307805 w 3742661"/>
                <a:gd name="connsiteY2-618" fmla="*/ 3381153 h 4492350"/>
                <a:gd name="connsiteX3-619" fmla="*/ 31898 w 3742661"/>
                <a:gd name="connsiteY3-620" fmla="*/ 2945218 h 4492350"/>
                <a:gd name="connsiteX4-621" fmla="*/ 1127052 w 3742661"/>
                <a:gd name="connsiteY4-622" fmla="*/ 3242930 h 4492350"/>
                <a:gd name="connsiteX5-623" fmla="*/ 393405 w 3742661"/>
                <a:gd name="connsiteY5-624" fmla="*/ 2456121 h 4492350"/>
                <a:gd name="connsiteX6-625" fmla="*/ 1775638 w 3742661"/>
                <a:gd name="connsiteY6-626" fmla="*/ 3519376 h 4492350"/>
                <a:gd name="connsiteX7-627" fmla="*/ 1679945 w 3742661"/>
                <a:gd name="connsiteY7-628" fmla="*/ 2392325 h 4492350"/>
                <a:gd name="connsiteX8-629" fmla="*/ 0 w 3742661"/>
                <a:gd name="connsiteY8-630" fmla="*/ 754911 h 4492350"/>
                <a:gd name="connsiteX9-631" fmla="*/ 988828 w 3742661"/>
                <a:gd name="connsiteY9-632" fmla="*/ 1924493 h 4492350"/>
                <a:gd name="connsiteX10-633" fmla="*/ 1137684 w 3742661"/>
                <a:gd name="connsiteY10-634" fmla="*/ 861237 h 4492350"/>
                <a:gd name="connsiteX11-635" fmla="*/ 1222745 w 3742661"/>
                <a:gd name="connsiteY11-636" fmla="*/ 2062716 h 4492350"/>
                <a:gd name="connsiteX12-637" fmla="*/ 1690577 w 3742661"/>
                <a:gd name="connsiteY12-638" fmla="*/ 2190307 h 4492350"/>
                <a:gd name="connsiteX13-639" fmla="*/ 1956391 w 3742661"/>
                <a:gd name="connsiteY13-640" fmla="*/ 0 h 4492350"/>
                <a:gd name="connsiteX14-641" fmla="*/ 2083982 w 3742661"/>
                <a:gd name="connsiteY14-642" fmla="*/ 978195 h 4492350"/>
                <a:gd name="connsiteX15-643" fmla="*/ 1881963 w 3742661"/>
                <a:gd name="connsiteY15-644" fmla="*/ 2232837 h 4492350"/>
                <a:gd name="connsiteX16-645" fmla="*/ 2041452 w 3742661"/>
                <a:gd name="connsiteY16-646" fmla="*/ 3030279 h 4492350"/>
                <a:gd name="connsiteX17-647" fmla="*/ 2647507 w 3742661"/>
                <a:gd name="connsiteY17-648" fmla="*/ 2519916 h 4492350"/>
                <a:gd name="connsiteX18-649" fmla="*/ 2849526 w 3742661"/>
                <a:gd name="connsiteY18-650" fmla="*/ 1307804 h 4492350"/>
                <a:gd name="connsiteX19-651" fmla="*/ 2838893 w 3742661"/>
                <a:gd name="connsiteY19-652" fmla="*/ 2371060 h 4492350"/>
                <a:gd name="connsiteX20-653" fmla="*/ 3742661 w 3742661"/>
                <a:gd name="connsiteY20-654" fmla="*/ 1148316 h 4492350"/>
                <a:gd name="connsiteX21-655" fmla="*/ 2222205 w 3742661"/>
                <a:gd name="connsiteY21-656" fmla="*/ 3370521 h 4492350"/>
                <a:gd name="connsiteX22-657" fmla="*/ 2169042 w 3742661"/>
                <a:gd name="connsiteY22-658" fmla="*/ 3817088 h 4492350"/>
                <a:gd name="connsiteX23-659" fmla="*/ 3317358 w 3742661"/>
                <a:gd name="connsiteY23-660" fmla="*/ 3094074 h 4492350"/>
                <a:gd name="connsiteX24-661" fmla="*/ 2194317 w 3742661"/>
                <a:gd name="connsiteY24-662" fmla="*/ 4030951 h 4492350"/>
                <a:gd name="connsiteX25-663" fmla="*/ 2232838 w 3742661"/>
                <a:gd name="connsiteY25-664" fmla="*/ 4476307 h 4492350"/>
                <a:gd name="connsiteX26-665" fmla="*/ 2218194 w 3742661"/>
                <a:gd name="connsiteY26-666" fmla="*/ 4491415 h 4492350"/>
                <a:gd name="connsiteX27-667" fmla="*/ 1743740 w 3742661"/>
                <a:gd name="connsiteY27-668" fmla="*/ 4492350 h 4492350"/>
                <a:gd name="connsiteX0-669" fmla="*/ 1743740 w 3742661"/>
                <a:gd name="connsiteY0-670" fmla="*/ 4492350 h 4492350"/>
                <a:gd name="connsiteX1-671" fmla="*/ 1796903 w 3742661"/>
                <a:gd name="connsiteY1-672" fmla="*/ 3785190 h 4492350"/>
                <a:gd name="connsiteX2-673" fmla="*/ 1307805 w 3742661"/>
                <a:gd name="connsiteY2-674" fmla="*/ 3381153 h 4492350"/>
                <a:gd name="connsiteX3-675" fmla="*/ 31898 w 3742661"/>
                <a:gd name="connsiteY3-676" fmla="*/ 2945218 h 4492350"/>
                <a:gd name="connsiteX4-677" fmla="*/ 1127052 w 3742661"/>
                <a:gd name="connsiteY4-678" fmla="*/ 3242930 h 4492350"/>
                <a:gd name="connsiteX5-679" fmla="*/ 393405 w 3742661"/>
                <a:gd name="connsiteY5-680" fmla="*/ 2456121 h 4492350"/>
                <a:gd name="connsiteX6-681" fmla="*/ 1775638 w 3742661"/>
                <a:gd name="connsiteY6-682" fmla="*/ 3519376 h 4492350"/>
                <a:gd name="connsiteX7-683" fmla="*/ 1679945 w 3742661"/>
                <a:gd name="connsiteY7-684" fmla="*/ 2392325 h 4492350"/>
                <a:gd name="connsiteX8-685" fmla="*/ 0 w 3742661"/>
                <a:gd name="connsiteY8-686" fmla="*/ 754911 h 4492350"/>
                <a:gd name="connsiteX9-687" fmla="*/ 988828 w 3742661"/>
                <a:gd name="connsiteY9-688" fmla="*/ 1924493 h 4492350"/>
                <a:gd name="connsiteX10-689" fmla="*/ 1137684 w 3742661"/>
                <a:gd name="connsiteY10-690" fmla="*/ 861237 h 4492350"/>
                <a:gd name="connsiteX11-691" fmla="*/ 1222745 w 3742661"/>
                <a:gd name="connsiteY11-692" fmla="*/ 2062716 h 4492350"/>
                <a:gd name="connsiteX12-693" fmla="*/ 1690577 w 3742661"/>
                <a:gd name="connsiteY12-694" fmla="*/ 2190307 h 4492350"/>
                <a:gd name="connsiteX13-695" fmla="*/ 1956391 w 3742661"/>
                <a:gd name="connsiteY13-696" fmla="*/ 0 h 4492350"/>
                <a:gd name="connsiteX14-697" fmla="*/ 2083982 w 3742661"/>
                <a:gd name="connsiteY14-698" fmla="*/ 978195 h 4492350"/>
                <a:gd name="connsiteX15-699" fmla="*/ 1881963 w 3742661"/>
                <a:gd name="connsiteY15-700" fmla="*/ 2232837 h 4492350"/>
                <a:gd name="connsiteX16-701" fmla="*/ 2041452 w 3742661"/>
                <a:gd name="connsiteY16-702" fmla="*/ 3030279 h 4492350"/>
                <a:gd name="connsiteX17-703" fmla="*/ 2647507 w 3742661"/>
                <a:gd name="connsiteY17-704" fmla="*/ 2519916 h 4492350"/>
                <a:gd name="connsiteX18-705" fmla="*/ 2849526 w 3742661"/>
                <a:gd name="connsiteY18-706" fmla="*/ 1307804 h 4492350"/>
                <a:gd name="connsiteX19-707" fmla="*/ 2838893 w 3742661"/>
                <a:gd name="connsiteY19-708" fmla="*/ 2371060 h 4492350"/>
                <a:gd name="connsiteX20-709" fmla="*/ 3742661 w 3742661"/>
                <a:gd name="connsiteY20-710" fmla="*/ 1148316 h 4492350"/>
                <a:gd name="connsiteX21-711" fmla="*/ 2222205 w 3742661"/>
                <a:gd name="connsiteY21-712" fmla="*/ 3370521 h 4492350"/>
                <a:gd name="connsiteX22-713" fmla="*/ 2169042 w 3742661"/>
                <a:gd name="connsiteY22-714" fmla="*/ 3817088 h 4492350"/>
                <a:gd name="connsiteX23-715" fmla="*/ 3317358 w 3742661"/>
                <a:gd name="connsiteY23-716" fmla="*/ 3094074 h 4492350"/>
                <a:gd name="connsiteX24-717" fmla="*/ 2194317 w 3742661"/>
                <a:gd name="connsiteY24-718" fmla="*/ 4030951 h 4492350"/>
                <a:gd name="connsiteX25-719" fmla="*/ 2232838 w 3742661"/>
                <a:gd name="connsiteY25-720" fmla="*/ 4476307 h 4492350"/>
                <a:gd name="connsiteX26-721" fmla="*/ 2218194 w 3742661"/>
                <a:gd name="connsiteY26-722" fmla="*/ 4491415 h 4492350"/>
                <a:gd name="connsiteX27-723" fmla="*/ 1743740 w 3742661"/>
                <a:gd name="connsiteY27-724" fmla="*/ 4492350 h 4492350"/>
                <a:gd name="connsiteX0-725" fmla="*/ 1743740 w 3742661"/>
                <a:gd name="connsiteY0-726" fmla="*/ 4492350 h 4492350"/>
                <a:gd name="connsiteX1-727" fmla="*/ 1796903 w 3742661"/>
                <a:gd name="connsiteY1-728" fmla="*/ 3785190 h 4492350"/>
                <a:gd name="connsiteX2-729" fmla="*/ 1307805 w 3742661"/>
                <a:gd name="connsiteY2-730" fmla="*/ 3381153 h 4492350"/>
                <a:gd name="connsiteX3-731" fmla="*/ 31898 w 3742661"/>
                <a:gd name="connsiteY3-732" fmla="*/ 2945218 h 4492350"/>
                <a:gd name="connsiteX4-733" fmla="*/ 1127052 w 3742661"/>
                <a:gd name="connsiteY4-734" fmla="*/ 3242930 h 4492350"/>
                <a:gd name="connsiteX5-735" fmla="*/ 393405 w 3742661"/>
                <a:gd name="connsiteY5-736" fmla="*/ 2456121 h 4492350"/>
                <a:gd name="connsiteX6-737" fmla="*/ 1775638 w 3742661"/>
                <a:gd name="connsiteY6-738" fmla="*/ 3519376 h 4492350"/>
                <a:gd name="connsiteX7-739" fmla="*/ 1679945 w 3742661"/>
                <a:gd name="connsiteY7-740" fmla="*/ 2392325 h 4492350"/>
                <a:gd name="connsiteX8-741" fmla="*/ 0 w 3742661"/>
                <a:gd name="connsiteY8-742" fmla="*/ 754911 h 4492350"/>
                <a:gd name="connsiteX9-743" fmla="*/ 988828 w 3742661"/>
                <a:gd name="connsiteY9-744" fmla="*/ 1924493 h 4492350"/>
                <a:gd name="connsiteX10-745" fmla="*/ 1137684 w 3742661"/>
                <a:gd name="connsiteY10-746" fmla="*/ 861237 h 4492350"/>
                <a:gd name="connsiteX11-747" fmla="*/ 1222745 w 3742661"/>
                <a:gd name="connsiteY11-748" fmla="*/ 2062716 h 4492350"/>
                <a:gd name="connsiteX12-749" fmla="*/ 1690577 w 3742661"/>
                <a:gd name="connsiteY12-750" fmla="*/ 2190307 h 4492350"/>
                <a:gd name="connsiteX13-751" fmla="*/ 1956391 w 3742661"/>
                <a:gd name="connsiteY13-752" fmla="*/ 0 h 4492350"/>
                <a:gd name="connsiteX14-753" fmla="*/ 2083982 w 3742661"/>
                <a:gd name="connsiteY14-754" fmla="*/ 978195 h 4492350"/>
                <a:gd name="connsiteX15-755" fmla="*/ 1881963 w 3742661"/>
                <a:gd name="connsiteY15-756" fmla="*/ 2232837 h 4492350"/>
                <a:gd name="connsiteX16-757" fmla="*/ 2041452 w 3742661"/>
                <a:gd name="connsiteY16-758" fmla="*/ 3030279 h 4492350"/>
                <a:gd name="connsiteX17-759" fmla="*/ 2647507 w 3742661"/>
                <a:gd name="connsiteY17-760" fmla="*/ 2519916 h 4492350"/>
                <a:gd name="connsiteX18-761" fmla="*/ 2849526 w 3742661"/>
                <a:gd name="connsiteY18-762" fmla="*/ 1307804 h 4492350"/>
                <a:gd name="connsiteX19-763" fmla="*/ 2838893 w 3742661"/>
                <a:gd name="connsiteY19-764" fmla="*/ 2371060 h 4492350"/>
                <a:gd name="connsiteX20-765" fmla="*/ 3742661 w 3742661"/>
                <a:gd name="connsiteY20-766" fmla="*/ 1148316 h 4492350"/>
                <a:gd name="connsiteX21-767" fmla="*/ 2222205 w 3742661"/>
                <a:gd name="connsiteY21-768" fmla="*/ 3370521 h 4492350"/>
                <a:gd name="connsiteX22-769" fmla="*/ 2169042 w 3742661"/>
                <a:gd name="connsiteY22-770" fmla="*/ 3817088 h 4492350"/>
                <a:gd name="connsiteX23-771" fmla="*/ 3317358 w 3742661"/>
                <a:gd name="connsiteY23-772" fmla="*/ 3094074 h 4492350"/>
                <a:gd name="connsiteX24-773" fmla="*/ 2194317 w 3742661"/>
                <a:gd name="connsiteY24-774" fmla="*/ 4030951 h 4492350"/>
                <a:gd name="connsiteX25-775" fmla="*/ 2232838 w 3742661"/>
                <a:gd name="connsiteY25-776" fmla="*/ 4476307 h 4492350"/>
                <a:gd name="connsiteX26-777" fmla="*/ 2218194 w 3742661"/>
                <a:gd name="connsiteY26-778" fmla="*/ 4491415 h 4492350"/>
                <a:gd name="connsiteX27-779" fmla="*/ 1743740 w 3742661"/>
                <a:gd name="connsiteY27-780" fmla="*/ 4492350 h 4492350"/>
                <a:gd name="connsiteX0-781" fmla="*/ 1743740 w 3742661"/>
                <a:gd name="connsiteY0-782" fmla="*/ 4492350 h 4492350"/>
                <a:gd name="connsiteX1-783" fmla="*/ 1796903 w 3742661"/>
                <a:gd name="connsiteY1-784" fmla="*/ 3785190 h 4492350"/>
                <a:gd name="connsiteX2-785" fmla="*/ 1307805 w 3742661"/>
                <a:gd name="connsiteY2-786" fmla="*/ 3381153 h 4492350"/>
                <a:gd name="connsiteX3-787" fmla="*/ 31898 w 3742661"/>
                <a:gd name="connsiteY3-788" fmla="*/ 2945218 h 4492350"/>
                <a:gd name="connsiteX4-789" fmla="*/ 1127052 w 3742661"/>
                <a:gd name="connsiteY4-790" fmla="*/ 3242930 h 4492350"/>
                <a:gd name="connsiteX5-791" fmla="*/ 393405 w 3742661"/>
                <a:gd name="connsiteY5-792" fmla="*/ 2456121 h 4492350"/>
                <a:gd name="connsiteX6-793" fmla="*/ 1775638 w 3742661"/>
                <a:gd name="connsiteY6-794" fmla="*/ 3519376 h 4492350"/>
                <a:gd name="connsiteX7-795" fmla="*/ 1679945 w 3742661"/>
                <a:gd name="connsiteY7-796" fmla="*/ 2392325 h 4492350"/>
                <a:gd name="connsiteX8-797" fmla="*/ 0 w 3742661"/>
                <a:gd name="connsiteY8-798" fmla="*/ 754911 h 4492350"/>
                <a:gd name="connsiteX9-799" fmla="*/ 988828 w 3742661"/>
                <a:gd name="connsiteY9-800" fmla="*/ 1924493 h 4492350"/>
                <a:gd name="connsiteX10-801" fmla="*/ 1137684 w 3742661"/>
                <a:gd name="connsiteY10-802" fmla="*/ 861237 h 4492350"/>
                <a:gd name="connsiteX11-803" fmla="*/ 1222745 w 3742661"/>
                <a:gd name="connsiteY11-804" fmla="*/ 2062716 h 4492350"/>
                <a:gd name="connsiteX12-805" fmla="*/ 1690577 w 3742661"/>
                <a:gd name="connsiteY12-806" fmla="*/ 2190307 h 4492350"/>
                <a:gd name="connsiteX13-807" fmla="*/ 1956391 w 3742661"/>
                <a:gd name="connsiteY13-808" fmla="*/ 0 h 4492350"/>
                <a:gd name="connsiteX14-809" fmla="*/ 2083982 w 3742661"/>
                <a:gd name="connsiteY14-810" fmla="*/ 978195 h 4492350"/>
                <a:gd name="connsiteX15-811" fmla="*/ 1881963 w 3742661"/>
                <a:gd name="connsiteY15-812" fmla="*/ 2232837 h 4492350"/>
                <a:gd name="connsiteX16-813" fmla="*/ 2041452 w 3742661"/>
                <a:gd name="connsiteY16-814" fmla="*/ 3030279 h 4492350"/>
                <a:gd name="connsiteX17-815" fmla="*/ 2647507 w 3742661"/>
                <a:gd name="connsiteY17-816" fmla="*/ 2519916 h 4492350"/>
                <a:gd name="connsiteX18-817" fmla="*/ 2849526 w 3742661"/>
                <a:gd name="connsiteY18-818" fmla="*/ 1307804 h 4492350"/>
                <a:gd name="connsiteX19-819" fmla="*/ 2838893 w 3742661"/>
                <a:gd name="connsiteY19-820" fmla="*/ 2371060 h 4492350"/>
                <a:gd name="connsiteX20-821" fmla="*/ 3742661 w 3742661"/>
                <a:gd name="connsiteY20-822" fmla="*/ 1148316 h 4492350"/>
                <a:gd name="connsiteX21-823" fmla="*/ 2222205 w 3742661"/>
                <a:gd name="connsiteY21-824" fmla="*/ 3370521 h 4492350"/>
                <a:gd name="connsiteX22-825" fmla="*/ 2169042 w 3742661"/>
                <a:gd name="connsiteY22-826" fmla="*/ 3817088 h 4492350"/>
                <a:gd name="connsiteX23-827" fmla="*/ 3317358 w 3742661"/>
                <a:gd name="connsiteY23-828" fmla="*/ 3094074 h 4492350"/>
                <a:gd name="connsiteX24-829" fmla="*/ 2194317 w 3742661"/>
                <a:gd name="connsiteY24-830" fmla="*/ 4030951 h 4492350"/>
                <a:gd name="connsiteX25-831" fmla="*/ 2232838 w 3742661"/>
                <a:gd name="connsiteY25-832" fmla="*/ 4476307 h 4492350"/>
                <a:gd name="connsiteX26-833" fmla="*/ 2218194 w 3742661"/>
                <a:gd name="connsiteY26-834" fmla="*/ 4491415 h 4492350"/>
                <a:gd name="connsiteX27-835" fmla="*/ 1743740 w 3742661"/>
                <a:gd name="connsiteY27-836" fmla="*/ 4492350 h 4492350"/>
                <a:gd name="connsiteX0-837" fmla="*/ 1743740 w 3742661"/>
                <a:gd name="connsiteY0-838" fmla="*/ 4492350 h 4492350"/>
                <a:gd name="connsiteX1-839" fmla="*/ 1796903 w 3742661"/>
                <a:gd name="connsiteY1-840" fmla="*/ 3785190 h 4492350"/>
                <a:gd name="connsiteX2-841" fmla="*/ 1307805 w 3742661"/>
                <a:gd name="connsiteY2-842" fmla="*/ 3381153 h 4492350"/>
                <a:gd name="connsiteX3-843" fmla="*/ 31898 w 3742661"/>
                <a:gd name="connsiteY3-844" fmla="*/ 2945218 h 4492350"/>
                <a:gd name="connsiteX4-845" fmla="*/ 1127052 w 3742661"/>
                <a:gd name="connsiteY4-846" fmla="*/ 3242930 h 4492350"/>
                <a:gd name="connsiteX5-847" fmla="*/ 393405 w 3742661"/>
                <a:gd name="connsiteY5-848" fmla="*/ 2456121 h 4492350"/>
                <a:gd name="connsiteX6-849" fmla="*/ 1775638 w 3742661"/>
                <a:gd name="connsiteY6-850" fmla="*/ 3519376 h 4492350"/>
                <a:gd name="connsiteX7-851" fmla="*/ 1679945 w 3742661"/>
                <a:gd name="connsiteY7-852" fmla="*/ 2392325 h 4492350"/>
                <a:gd name="connsiteX8-853" fmla="*/ 0 w 3742661"/>
                <a:gd name="connsiteY8-854" fmla="*/ 754911 h 4492350"/>
                <a:gd name="connsiteX9-855" fmla="*/ 988828 w 3742661"/>
                <a:gd name="connsiteY9-856" fmla="*/ 1924493 h 4492350"/>
                <a:gd name="connsiteX10-857" fmla="*/ 1137684 w 3742661"/>
                <a:gd name="connsiteY10-858" fmla="*/ 861237 h 4492350"/>
                <a:gd name="connsiteX11-859" fmla="*/ 1222745 w 3742661"/>
                <a:gd name="connsiteY11-860" fmla="*/ 2062716 h 4492350"/>
                <a:gd name="connsiteX12-861" fmla="*/ 1690577 w 3742661"/>
                <a:gd name="connsiteY12-862" fmla="*/ 2190307 h 4492350"/>
                <a:gd name="connsiteX13-863" fmla="*/ 1956391 w 3742661"/>
                <a:gd name="connsiteY13-864" fmla="*/ 0 h 4492350"/>
                <a:gd name="connsiteX14-865" fmla="*/ 2083982 w 3742661"/>
                <a:gd name="connsiteY14-866" fmla="*/ 978195 h 4492350"/>
                <a:gd name="connsiteX15-867" fmla="*/ 1881963 w 3742661"/>
                <a:gd name="connsiteY15-868" fmla="*/ 2232837 h 4492350"/>
                <a:gd name="connsiteX16-869" fmla="*/ 2041452 w 3742661"/>
                <a:gd name="connsiteY16-870" fmla="*/ 3030279 h 4492350"/>
                <a:gd name="connsiteX17-871" fmla="*/ 2647507 w 3742661"/>
                <a:gd name="connsiteY17-872" fmla="*/ 2519916 h 4492350"/>
                <a:gd name="connsiteX18-873" fmla="*/ 2849526 w 3742661"/>
                <a:gd name="connsiteY18-874" fmla="*/ 1307804 h 4492350"/>
                <a:gd name="connsiteX19-875" fmla="*/ 2838893 w 3742661"/>
                <a:gd name="connsiteY19-876" fmla="*/ 2371060 h 4492350"/>
                <a:gd name="connsiteX20-877" fmla="*/ 3742661 w 3742661"/>
                <a:gd name="connsiteY20-878" fmla="*/ 1148316 h 4492350"/>
                <a:gd name="connsiteX21-879" fmla="*/ 2222205 w 3742661"/>
                <a:gd name="connsiteY21-880" fmla="*/ 3370521 h 4492350"/>
                <a:gd name="connsiteX22-881" fmla="*/ 2169042 w 3742661"/>
                <a:gd name="connsiteY22-882" fmla="*/ 3817088 h 4492350"/>
                <a:gd name="connsiteX23-883" fmla="*/ 3317358 w 3742661"/>
                <a:gd name="connsiteY23-884" fmla="*/ 3094074 h 4492350"/>
                <a:gd name="connsiteX24-885" fmla="*/ 2194317 w 3742661"/>
                <a:gd name="connsiteY24-886" fmla="*/ 4030951 h 4492350"/>
                <a:gd name="connsiteX25-887" fmla="*/ 2232838 w 3742661"/>
                <a:gd name="connsiteY25-888" fmla="*/ 4476307 h 4492350"/>
                <a:gd name="connsiteX26-889" fmla="*/ 2218194 w 3742661"/>
                <a:gd name="connsiteY26-890" fmla="*/ 4491415 h 4492350"/>
                <a:gd name="connsiteX27-891" fmla="*/ 1743740 w 3742661"/>
                <a:gd name="connsiteY27-892" fmla="*/ 4492350 h 4492350"/>
                <a:gd name="connsiteX0-893" fmla="*/ 1743740 w 3742661"/>
                <a:gd name="connsiteY0-894" fmla="*/ 4492350 h 4492350"/>
                <a:gd name="connsiteX1-895" fmla="*/ 1796903 w 3742661"/>
                <a:gd name="connsiteY1-896" fmla="*/ 3785190 h 4492350"/>
                <a:gd name="connsiteX2-897" fmla="*/ 1307805 w 3742661"/>
                <a:gd name="connsiteY2-898" fmla="*/ 3381153 h 4492350"/>
                <a:gd name="connsiteX3-899" fmla="*/ 31898 w 3742661"/>
                <a:gd name="connsiteY3-900" fmla="*/ 2945218 h 4492350"/>
                <a:gd name="connsiteX4-901" fmla="*/ 1127052 w 3742661"/>
                <a:gd name="connsiteY4-902" fmla="*/ 3242930 h 4492350"/>
                <a:gd name="connsiteX5-903" fmla="*/ 393405 w 3742661"/>
                <a:gd name="connsiteY5-904" fmla="*/ 2456121 h 4492350"/>
                <a:gd name="connsiteX6-905" fmla="*/ 1775638 w 3742661"/>
                <a:gd name="connsiteY6-906" fmla="*/ 3519376 h 4492350"/>
                <a:gd name="connsiteX7-907" fmla="*/ 1679945 w 3742661"/>
                <a:gd name="connsiteY7-908" fmla="*/ 2392325 h 4492350"/>
                <a:gd name="connsiteX8-909" fmla="*/ 0 w 3742661"/>
                <a:gd name="connsiteY8-910" fmla="*/ 754911 h 4492350"/>
                <a:gd name="connsiteX9-911" fmla="*/ 988828 w 3742661"/>
                <a:gd name="connsiteY9-912" fmla="*/ 1924493 h 4492350"/>
                <a:gd name="connsiteX10-913" fmla="*/ 1137684 w 3742661"/>
                <a:gd name="connsiteY10-914" fmla="*/ 861237 h 4492350"/>
                <a:gd name="connsiteX11-915" fmla="*/ 1222745 w 3742661"/>
                <a:gd name="connsiteY11-916" fmla="*/ 2062716 h 4492350"/>
                <a:gd name="connsiteX12-917" fmla="*/ 1690577 w 3742661"/>
                <a:gd name="connsiteY12-918" fmla="*/ 2190307 h 4492350"/>
                <a:gd name="connsiteX13-919" fmla="*/ 1956391 w 3742661"/>
                <a:gd name="connsiteY13-920" fmla="*/ 0 h 4492350"/>
                <a:gd name="connsiteX14-921" fmla="*/ 2083982 w 3742661"/>
                <a:gd name="connsiteY14-922" fmla="*/ 978195 h 4492350"/>
                <a:gd name="connsiteX15-923" fmla="*/ 1881963 w 3742661"/>
                <a:gd name="connsiteY15-924" fmla="*/ 2232837 h 4492350"/>
                <a:gd name="connsiteX16-925" fmla="*/ 2041452 w 3742661"/>
                <a:gd name="connsiteY16-926" fmla="*/ 3030279 h 4492350"/>
                <a:gd name="connsiteX17-927" fmla="*/ 2647507 w 3742661"/>
                <a:gd name="connsiteY17-928" fmla="*/ 2519916 h 4492350"/>
                <a:gd name="connsiteX18-929" fmla="*/ 2849526 w 3742661"/>
                <a:gd name="connsiteY18-930" fmla="*/ 1307804 h 4492350"/>
                <a:gd name="connsiteX19-931" fmla="*/ 2838893 w 3742661"/>
                <a:gd name="connsiteY19-932" fmla="*/ 2371060 h 4492350"/>
                <a:gd name="connsiteX20-933" fmla="*/ 3742661 w 3742661"/>
                <a:gd name="connsiteY20-934" fmla="*/ 1148316 h 4492350"/>
                <a:gd name="connsiteX21-935" fmla="*/ 2222205 w 3742661"/>
                <a:gd name="connsiteY21-936" fmla="*/ 3370521 h 4492350"/>
                <a:gd name="connsiteX22-937" fmla="*/ 2169042 w 3742661"/>
                <a:gd name="connsiteY22-938" fmla="*/ 3817088 h 4492350"/>
                <a:gd name="connsiteX23-939" fmla="*/ 3317358 w 3742661"/>
                <a:gd name="connsiteY23-940" fmla="*/ 3094074 h 4492350"/>
                <a:gd name="connsiteX24-941" fmla="*/ 2194317 w 3742661"/>
                <a:gd name="connsiteY24-942" fmla="*/ 4030951 h 4492350"/>
                <a:gd name="connsiteX25-943" fmla="*/ 2232838 w 3742661"/>
                <a:gd name="connsiteY25-944" fmla="*/ 4476307 h 4492350"/>
                <a:gd name="connsiteX26-945" fmla="*/ 2218194 w 3742661"/>
                <a:gd name="connsiteY26-946" fmla="*/ 4491415 h 4492350"/>
                <a:gd name="connsiteX27-947" fmla="*/ 1743740 w 3742661"/>
                <a:gd name="connsiteY27-948" fmla="*/ 4492350 h 4492350"/>
                <a:gd name="connsiteX0-949" fmla="*/ 1743740 w 3742661"/>
                <a:gd name="connsiteY0-950" fmla="*/ 4492350 h 4492350"/>
                <a:gd name="connsiteX1-951" fmla="*/ 1796903 w 3742661"/>
                <a:gd name="connsiteY1-952" fmla="*/ 3785190 h 4492350"/>
                <a:gd name="connsiteX2-953" fmla="*/ 1307805 w 3742661"/>
                <a:gd name="connsiteY2-954" fmla="*/ 3381153 h 4492350"/>
                <a:gd name="connsiteX3-955" fmla="*/ 31898 w 3742661"/>
                <a:gd name="connsiteY3-956" fmla="*/ 2945218 h 4492350"/>
                <a:gd name="connsiteX4-957" fmla="*/ 1127052 w 3742661"/>
                <a:gd name="connsiteY4-958" fmla="*/ 3242930 h 4492350"/>
                <a:gd name="connsiteX5-959" fmla="*/ 393405 w 3742661"/>
                <a:gd name="connsiteY5-960" fmla="*/ 2456121 h 4492350"/>
                <a:gd name="connsiteX6-961" fmla="*/ 1775638 w 3742661"/>
                <a:gd name="connsiteY6-962" fmla="*/ 3519376 h 4492350"/>
                <a:gd name="connsiteX7-963" fmla="*/ 1679945 w 3742661"/>
                <a:gd name="connsiteY7-964" fmla="*/ 2392325 h 4492350"/>
                <a:gd name="connsiteX8-965" fmla="*/ 0 w 3742661"/>
                <a:gd name="connsiteY8-966" fmla="*/ 754911 h 4492350"/>
                <a:gd name="connsiteX9-967" fmla="*/ 988828 w 3742661"/>
                <a:gd name="connsiteY9-968" fmla="*/ 1924493 h 4492350"/>
                <a:gd name="connsiteX10-969" fmla="*/ 1137684 w 3742661"/>
                <a:gd name="connsiteY10-970" fmla="*/ 861237 h 4492350"/>
                <a:gd name="connsiteX11-971" fmla="*/ 1222745 w 3742661"/>
                <a:gd name="connsiteY11-972" fmla="*/ 2062716 h 4492350"/>
                <a:gd name="connsiteX12-973" fmla="*/ 1690577 w 3742661"/>
                <a:gd name="connsiteY12-974" fmla="*/ 2190307 h 4492350"/>
                <a:gd name="connsiteX13-975" fmla="*/ 1956391 w 3742661"/>
                <a:gd name="connsiteY13-976" fmla="*/ 0 h 4492350"/>
                <a:gd name="connsiteX14-977" fmla="*/ 2083982 w 3742661"/>
                <a:gd name="connsiteY14-978" fmla="*/ 978195 h 4492350"/>
                <a:gd name="connsiteX15-979" fmla="*/ 1881963 w 3742661"/>
                <a:gd name="connsiteY15-980" fmla="*/ 2232837 h 4492350"/>
                <a:gd name="connsiteX16-981" fmla="*/ 2041452 w 3742661"/>
                <a:gd name="connsiteY16-982" fmla="*/ 3030279 h 4492350"/>
                <a:gd name="connsiteX17-983" fmla="*/ 2647507 w 3742661"/>
                <a:gd name="connsiteY17-984" fmla="*/ 2519916 h 4492350"/>
                <a:gd name="connsiteX18-985" fmla="*/ 2849526 w 3742661"/>
                <a:gd name="connsiteY18-986" fmla="*/ 1307804 h 4492350"/>
                <a:gd name="connsiteX19-987" fmla="*/ 2838893 w 3742661"/>
                <a:gd name="connsiteY19-988" fmla="*/ 2371060 h 4492350"/>
                <a:gd name="connsiteX20-989" fmla="*/ 3742661 w 3742661"/>
                <a:gd name="connsiteY20-990" fmla="*/ 1148316 h 4492350"/>
                <a:gd name="connsiteX21-991" fmla="*/ 2222205 w 3742661"/>
                <a:gd name="connsiteY21-992" fmla="*/ 3370521 h 4492350"/>
                <a:gd name="connsiteX22-993" fmla="*/ 2169042 w 3742661"/>
                <a:gd name="connsiteY22-994" fmla="*/ 3817088 h 4492350"/>
                <a:gd name="connsiteX23-995" fmla="*/ 3317358 w 3742661"/>
                <a:gd name="connsiteY23-996" fmla="*/ 3094074 h 4492350"/>
                <a:gd name="connsiteX24-997" fmla="*/ 2194317 w 3742661"/>
                <a:gd name="connsiteY24-998" fmla="*/ 4030951 h 4492350"/>
                <a:gd name="connsiteX25-999" fmla="*/ 2232838 w 3742661"/>
                <a:gd name="connsiteY25-1000" fmla="*/ 4476307 h 4492350"/>
                <a:gd name="connsiteX26-1001" fmla="*/ 2218194 w 3742661"/>
                <a:gd name="connsiteY26-1002" fmla="*/ 4491415 h 4492350"/>
                <a:gd name="connsiteX27-1003" fmla="*/ 1743740 w 3742661"/>
                <a:gd name="connsiteY27-1004" fmla="*/ 4492350 h 4492350"/>
                <a:gd name="connsiteX0-1005" fmla="*/ 1743740 w 3742661"/>
                <a:gd name="connsiteY0-1006" fmla="*/ 4492350 h 4492350"/>
                <a:gd name="connsiteX1-1007" fmla="*/ 1796903 w 3742661"/>
                <a:gd name="connsiteY1-1008" fmla="*/ 3785190 h 4492350"/>
                <a:gd name="connsiteX2-1009" fmla="*/ 1307805 w 3742661"/>
                <a:gd name="connsiteY2-1010" fmla="*/ 3381153 h 4492350"/>
                <a:gd name="connsiteX3-1011" fmla="*/ 31898 w 3742661"/>
                <a:gd name="connsiteY3-1012" fmla="*/ 2945218 h 4492350"/>
                <a:gd name="connsiteX4-1013" fmla="*/ 1127052 w 3742661"/>
                <a:gd name="connsiteY4-1014" fmla="*/ 3242930 h 4492350"/>
                <a:gd name="connsiteX5-1015" fmla="*/ 393405 w 3742661"/>
                <a:gd name="connsiteY5-1016" fmla="*/ 2456121 h 4492350"/>
                <a:gd name="connsiteX6-1017" fmla="*/ 1775638 w 3742661"/>
                <a:gd name="connsiteY6-1018" fmla="*/ 3519376 h 4492350"/>
                <a:gd name="connsiteX7-1019" fmla="*/ 1679945 w 3742661"/>
                <a:gd name="connsiteY7-1020" fmla="*/ 2392325 h 4492350"/>
                <a:gd name="connsiteX8-1021" fmla="*/ 0 w 3742661"/>
                <a:gd name="connsiteY8-1022" fmla="*/ 754911 h 4492350"/>
                <a:gd name="connsiteX9-1023" fmla="*/ 988828 w 3742661"/>
                <a:gd name="connsiteY9-1024" fmla="*/ 1924493 h 4492350"/>
                <a:gd name="connsiteX10-1025" fmla="*/ 1137684 w 3742661"/>
                <a:gd name="connsiteY10-1026" fmla="*/ 861237 h 4492350"/>
                <a:gd name="connsiteX11-1027" fmla="*/ 1222745 w 3742661"/>
                <a:gd name="connsiteY11-1028" fmla="*/ 2062716 h 4492350"/>
                <a:gd name="connsiteX12-1029" fmla="*/ 1690577 w 3742661"/>
                <a:gd name="connsiteY12-1030" fmla="*/ 2190307 h 4492350"/>
                <a:gd name="connsiteX13-1031" fmla="*/ 1956391 w 3742661"/>
                <a:gd name="connsiteY13-1032" fmla="*/ 0 h 4492350"/>
                <a:gd name="connsiteX14-1033" fmla="*/ 2083982 w 3742661"/>
                <a:gd name="connsiteY14-1034" fmla="*/ 978195 h 4492350"/>
                <a:gd name="connsiteX15-1035" fmla="*/ 1881963 w 3742661"/>
                <a:gd name="connsiteY15-1036" fmla="*/ 2232837 h 4492350"/>
                <a:gd name="connsiteX16-1037" fmla="*/ 2057494 w 3742661"/>
                <a:gd name="connsiteY16-1038" fmla="*/ 3046321 h 4492350"/>
                <a:gd name="connsiteX17-1039" fmla="*/ 2647507 w 3742661"/>
                <a:gd name="connsiteY17-1040" fmla="*/ 2519916 h 4492350"/>
                <a:gd name="connsiteX18-1041" fmla="*/ 2849526 w 3742661"/>
                <a:gd name="connsiteY18-1042" fmla="*/ 1307804 h 4492350"/>
                <a:gd name="connsiteX19-1043" fmla="*/ 2838893 w 3742661"/>
                <a:gd name="connsiteY19-1044" fmla="*/ 2371060 h 4492350"/>
                <a:gd name="connsiteX20-1045" fmla="*/ 3742661 w 3742661"/>
                <a:gd name="connsiteY20-1046" fmla="*/ 1148316 h 4492350"/>
                <a:gd name="connsiteX21-1047" fmla="*/ 2222205 w 3742661"/>
                <a:gd name="connsiteY21-1048" fmla="*/ 3370521 h 4492350"/>
                <a:gd name="connsiteX22-1049" fmla="*/ 2169042 w 3742661"/>
                <a:gd name="connsiteY22-1050" fmla="*/ 3817088 h 4492350"/>
                <a:gd name="connsiteX23-1051" fmla="*/ 3317358 w 3742661"/>
                <a:gd name="connsiteY23-1052" fmla="*/ 3094074 h 4492350"/>
                <a:gd name="connsiteX24-1053" fmla="*/ 2194317 w 3742661"/>
                <a:gd name="connsiteY24-1054" fmla="*/ 4030951 h 4492350"/>
                <a:gd name="connsiteX25-1055" fmla="*/ 2232838 w 3742661"/>
                <a:gd name="connsiteY25-1056" fmla="*/ 4476307 h 4492350"/>
                <a:gd name="connsiteX26-1057" fmla="*/ 2218194 w 3742661"/>
                <a:gd name="connsiteY26-1058" fmla="*/ 4491415 h 4492350"/>
                <a:gd name="connsiteX27-1059" fmla="*/ 1743740 w 3742661"/>
                <a:gd name="connsiteY27-1060" fmla="*/ 4492350 h 4492350"/>
                <a:gd name="connsiteX0-1061" fmla="*/ 1743740 w 3742661"/>
                <a:gd name="connsiteY0-1062" fmla="*/ 4492350 h 4492350"/>
                <a:gd name="connsiteX1-1063" fmla="*/ 1796903 w 3742661"/>
                <a:gd name="connsiteY1-1064" fmla="*/ 3785190 h 4492350"/>
                <a:gd name="connsiteX2-1065" fmla="*/ 1307805 w 3742661"/>
                <a:gd name="connsiteY2-1066" fmla="*/ 3381153 h 4492350"/>
                <a:gd name="connsiteX3-1067" fmla="*/ 31898 w 3742661"/>
                <a:gd name="connsiteY3-1068" fmla="*/ 2945218 h 4492350"/>
                <a:gd name="connsiteX4-1069" fmla="*/ 1127052 w 3742661"/>
                <a:gd name="connsiteY4-1070" fmla="*/ 3242930 h 4492350"/>
                <a:gd name="connsiteX5-1071" fmla="*/ 393405 w 3742661"/>
                <a:gd name="connsiteY5-1072" fmla="*/ 2456121 h 4492350"/>
                <a:gd name="connsiteX6-1073" fmla="*/ 1775638 w 3742661"/>
                <a:gd name="connsiteY6-1074" fmla="*/ 3519376 h 4492350"/>
                <a:gd name="connsiteX7-1075" fmla="*/ 1679945 w 3742661"/>
                <a:gd name="connsiteY7-1076" fmla="*/ 2392325 h 4492350"/>
                <a:gd name="connsiteX8-1077" fmla="*/ 0 w 3742661"/>
                <a:gd name="connsiteY8-1078" fmla="*/ 754911 h 4492350"/>
                <a:gd name="connsiteX9-1079" fmla="*/ 988828 w 3742661"/>
                <a:gd name="connsiteY9-1080" fmla="*/ 1924493 h 4492350"/>
                <a:gd name="connsiteX10-1081" fmla="*/ 1137684 w 3742661"/>
                <a:gd name="connsiteY10-1082" fmla="*/ 861237 h 4492350"/>
                <a:gd name="connsiteX11-1083" fmla="*/ 1222745 w 3742661"/>
                <a:gd name="connsiteY11-1084" fmla="*/ 2062716 h 4492350"/>
                <a:gd name="connsiteX12-1085" fmla="*/ 1690577 w 3742661"/>
                <a:gd name="connsiteY12-1086" fmla="*/ 2190307 h 4492350"/>
                <a:gd name="connsiteX13-1087" fmla="*/ 1956391 w 3742661"/>
                <a:gd name="connsiteY13-1088" fmla="*/ 0 h 4492350"/>
                <a:gd name="connsiteX14-1089" fmla="*/ 2083982 w 3742661"/>
                <a:gd name="connsiteY14-1090" fmla="*/ 978195 h 4492350"/>
                <a:gd name="connsiteX15-1091" fmla="*/ 1881963 w 3742661"/>
                <a:gd name="connsiteY15-1092" fmla="*/ 2232837 h 4492350"/>
                <a:gd name="connsiteX16-1093" fmla="*/ 2057494 w 3742661"/>
                <a:gd name="connsiteY16-1094" fmla="*/ 3046321 h 4492350"/>
                <a:gd name="connsiteX17-1095" fmla="*/ 2647507 w 3742661"/>
                <a:gd name="connsiteY17-1096" fmla="*/ 2519916 h 4492350"/>
                <a:gd name="connsiteX18-1097" fmla="*/ 2849526 w 3742661"/>
                <a:gd name="connsiteY18-1098" fmla="*/ 1307804 h 4492350"/>
                <a:gd name="connsiteX19-1099" fmla="*/ 2838893 w 3742661"/>
                <a:gd name="connsiteY19-1100" fmla="*/ 2371060 h 4492350"/>
                <a:gd name="connsiteX20-1101" fmla="*/ 3742661 w 3742661"/>
                <a:gd name="connsiteY20-1102" fmla="*/ 1148316 h 4492350"/>
                <a:gd name="connsiteX21-1103" fmla="*/ 2222205 w 3742661"/>
                <a:gd name="connsiteY21-1104" fmla="*/ 3370521 h 4492350"/>
                <a:gd name="connsiteX22-1105" fmla="*/ 2169042 w 3742661"/>
                <a:gd name="connsiteY22-1106" fmla="*/ 3817088 h 4492350"/>
                <a:gd name="connsiteX23-1107" fmla="*/ 3317358 w 3742661"/>
                <a:gd name="connsiteY23-1108" fmla="*/ 3094074 h 4492350"/>
                <a:gd name="connsiteX24-1109" fmla="*/ 2194317 w 3742661"/>
                <a:gd name="connsiteY24-1110" fmla="*/ 4030951 h 4492350"/>
                <a:gd name="connsiteX25-1111" fmla="*/ 2232838 w 3742661"/>
                <a:gd name="connsiteY25-1112" fmla="*/ 4476307 h 4492350"/>
                <a:gd name="connsiteX26-1113" fmla="*/ 2218194 w 3742661"/>
                <a:gd name="connsiteY26-1114" fmla="*/ 4491415 h 4492350"/>
                <a:gd name="connsiteX27-1115" fmla="*/ 1743740 w 3742661"/>
                <a:gd name="connsiteY27-1116" fmla="*/ 4492350 h 4492350"/>
                <a:gd name="connsiteX0-1117" fmla="*/ 1743740 w 3742661"/>
                <a:gd name="connsiteY0-1118" fmla="*/ 4492350 h 4492350"/>
                <a:gd name="connsiteX1-1119" fmla="*/ 1796903 w 3742661"/>
                <a:gd name="connsiteY1-1120" fmla="*/ 3785190 h 4492350"/>
                <a:gd name="connsiteX2-1121" fmla="*/ 1307805 w 3742661"/>
                <a:gd name="connsiteY2-1122" fmla="*/ 3381153 h 4492350"/>
                <a:gd name="connsiteX3-1123" fmla="*/ 31898 w 3742661"/>
                <a:gd name="connsiteY3-1124" fmla="*/ 2945218 h 4492350"/>
                <a:gd name="connsiteX4-1125" fmla="*/ 1127052 w 3742661"/>
                <a:gd name="connsiteY4-1126" fmla="*/ 3242930 h 4492350"/>
                <a:gd name="connsiteX5-1127" fmla="*/ 393405 w 3742661"/>
                <a:gd name="connsiteY5-1128" fmla="*/ 2456121 h 4492350"/>
                <a:gd name="connsiteX6-1129" fmla="*/ 1775638 w 3742661"/>
                <a:gd name="connsiteY6-1130" fmla="*/ 3519376 h 4492350"/>
                <a:gd name="connsiteX7-1131" fmla="*/ 1679945 w 3742661"/>
                <a:gd name="connsiteY7-1132" fmla="*/ 2392325 h 4492350"/>
                <a:gd name="connsiteX8-1133" fmla="*/ 0 w 3742661"/>
                <a:gd name="connsiteY8-1134" fmla="*/ 754911 h 4492350"/>
                <a:gd name="connsiteX9-1135" fmla="*/ 988828 w 3742661"/>
                <a:gd name="connsiteY9-1136" fmla="*/ 1924493 h 4492350"/>
                <a:gd name="connsiteX10-1137" fmla="*/ 1137684 w 3742661"/>
                <a:gd name="connsiteY10-1138" fmla="*/ 861237 h 4492350"/>
                <a:gd name="connsiteX11-1139" fmla="*/ 1222745 w 3742661"/>
                <a:gd name="connsiteY11-1140" fmla="*/ 2062716 h 4492350"/>
                <a:gd name="connsiteX12-1141" fmla="*/ 1690577 w 3742661"/>
                <a:gd name="connsiteY12-1142" fmla="*/ 2190307 h 4492350"/>
                <a:gd name="connsiteX13-1143" fmla="*/ 1956391 w 3742661"/>
                <a:gd name="connsiteY13-1144" fmla="*/ 0 h 4492350"/>
                <a:gd name="connsiteX14-1145" fmla="*/ 2083982 w 3742661"/>
                <a:gd name="connsiteY14-1146" fmla="*/ 978195 h 4492350"/>
                <a:gd name="connsiteX15-1147" fmla="*/ 1881963 w 3742661"/>
                <a:gd name="connsiteY15-1148" fmla="*/ 2232837 h 4492350"/>
                <a:gd name="connsiteX16-1149" fmla="*/ 2057494 w 3742661"/>
                <a:gd name="connsiteY16-1150" fmla="*/ 3046321 h 4492350"/>
                <a:gd name="connsiteX17-1151" fmla="*/ 2647507 w 3742661"/>
                <a:gd name="connsiteY17-1152" fmla="*/ 2519916 h 4492350"/>
                <a:gd name="connsiteX18-1153" fmla="*/ 2849526 w 3742661"/>
                <a:gd name="connsiteY18-1154" fmla="*/ 1307804 h 4492350"/>
                <a:gd name="connsiteX19-1155" fmla="*/ 2838893 w 3742661"/>
                <a:gd name="connsiteY19-1156" fmla="*/ 2371060 h 4492350"/>
                <a:gd name="connsiteX20-1157" fmla="*/ 3742661 w 3742661"/>
                <a:gd name="connsiteY20-1158" fmla="*/ 1148316 h 4492350"/>
                <a:gd name="connsiteX21-1159" fmla="*/ 2222205 w 3742661"/>
                <a:gd name="connsiteY21-1160" fmla="*/ 3370521 h 4492350"/>
                <a:gd name="connsiteX22-1161" fmla="*/ 2169042 w 3742661"/>
                <a:gd name="connsiteY22-1162" fmla="*/ 3817088 h 4492350"/>
                <a:gd name="connsiteX23-1163" fmla="*/ 3317358 w 3742661"/>
                <a:gd name="connsiteY23-1164" fmla="*/ 3094074 h 4492350"/>
                <a:gd name="connsiteX24-1165" fmla="*/ 2194317 w 3742661"/>
                <a:gd name="connsiteY24-1166" fmla="*/ 4030951 h 4492350"/>
                <a:gd name="connsiteX25-1167" fmla="*/ 2232838 w 3742661"/>
                <a:gd name="connsiteY25-1168" fmla="*/ 4476307 h 4492350"/>
                <a:gd name="connsiteX26-1169" fmla="*/ 2218194 w 3742661"/>
                <a:gd name="connsiteY26-1170" fmla="*/ 4491415 h 4492350"/>
                <a:gd name="connsiteX27-1171" fmla="*/ 1743740 w 3742661"/>
                <a:gd name="connsiteY27-1172" fmla="*/ 4492350 h 4492350"/>
                <a:gd name="connsiteX0-1173" fmla="*/ 1743740 w 3742661"/>
                <a:gd name="connsiteY0-1174" fmla="*/ 4492350 h 4492350"/>
                <a:gd name="connsiteX1-1175" fmla="*/ 1796903 w 3742661"/>
                <a:gd name="connsiteY1-1176" fmla="*/ 3785190 h 4492350"/>
                <a:gd name="connsiteX2-1177" fmla="*/ 1307805 w 3742661"/>
                <a:gd name="connsiteY2-1178" fmla="*/ 3381153 h 4492350"/>
                <a:gd name="connsiteX3-1179" fmla="*/ 31898 w 3742661"/>
                <a:gd name="connsiteY3-1180" fmla="*/ 2945218 h 4492350"/>
                <a:gd name="connsiteX4-1181" fmla="*/ 1127052 w 3742661"/>
                <a:gd name="connsiteY4-1182" fmla="*/ 3242930 h 4492350"/>
                <a:gd name="connsiteX5-1183" fmla="*/ 393405 w 3742661"/>
                <a:gd name="connsiteY5-1184" fmla="*/ 2456121 h 4492350"/>
                <a:gd name="connsiteX6-1185" fmla="*/ 1775638 w 3742661"/>
                <a:gd name="connsiteY6-1186" fmla="*/ 3519376 h 4492350"/>
                <a:gd name="connsiteX7-1187" fmla="*/ 1679945 w 3742661"/>
                <a:gd name="connsiteY7-1188" fmla="*/ 2392325 h 4492350"/>
                <a:gd name="connsiteX8-1189" fmla="*/ 0 w 3742661"/>
                <a:gd name="connsiteY8-1190" fmla="*/ 754911 h 4492350"/>
                <a:gd name="connsiteX9-1191" fmla="*/ 988828 w 3742661"/>
                <a:gd name="connsiteY9-1192" fmla="*/ 1924493 h 4492350"/>
                <a:gd name="connsiteX10-1193" fmla="*/ 1137684 w 3742661"/>
                <a:gd name="connsiteY10-1194" fmla="*/ 861237 h 4492350"/>
                <a:gd name="connsiteX11-1195" fmla="*/ 1222745 w 3742661"/>
                <a:gd name="connsiteY11-1196" fmla="*/ 2062716 h 4492350"/>
                <a:gd name="connsiteX12-1197" fmla="*/ 1690577 w 3742661"/>
                <a:gd name="connsiteY12-1198" fmla="*/ 2190307 h 4492350"/>
                <a:gd name="connsiteX13-1199" fmla="*/ 1956391 w 3742661"/>
                <a:gd name="connsiteY13-1200" fmla="*/ 0 h 4492350"/>
                <a:gd name="connsiteX14-1201" fmla="*/ 2083982 w 3742661"/>
                <a:gd name="connsiteY14-1202" fmla="*/ 978195 h 4492350"/>
                <a:gd name="connsiteX15-1203" fmla="*/ 1881963 w 3742661"/>
                <a:gd name="connsiteY15-1204" fmla="*/ 2232837 h 4492350"/>
                <a:gd name="connsiteX16-1205" fmla="*/ 2057494 w 3742661"/>
                <a:gd name="connsiteY16-1206" fmla="*/ 3046321 h 4492350"/>
                <a:gd name="connsiteX17-1207" fmla="*/ 2647507 w 3742661"/>
                <a:gd name="connsiteY17-1208" fmla="*/ 2519916 h 4492350"/>
                <a:gd name="connsiteX18-1209" fmla="*/ 2913694 w 3742661"/>
                <a:gd name="connsiteY18-1210" fmla="*/ 1291762 h 4492350"/>
                <a:gd name="connsiteX19-1211" fmla="*/ 2838893 w 3742661"/>
                <a:gd name="connsiteY19-1212" fmla="*/ 2371060 h 4492350"/>
                <a:gd name="connsiteX20-1213" fmla="*/ 3742661 w 3742661"/>
                <a:gd name="connsiteY20-1214" fmla="*/ 1148316 h 4492350"/>
                <a:gd name="connsiteX21-1215" fmla="*/ 2222205 w 3742661"/>
                <a:gd name="connsiteY21-1216" fmla="*/ 3370521 h 4492350"/>
                <a:gd name="connsiteX22-1217" fmla="*/ 2169042 w 3742661"/>
                <a:gd name="connsiteY22-1218" fmla="*/ 3817088 h 4492350"/>
                <a:gd name="connsiteX23-1219" fmla="*/ 3317358 w 3742661"/>
                <a:gd name="connsiteY23-1220" fmla="*/ 3094074 h 4492350"/>
                <a:gd name="connsiteX24-1221" fmla="*/ 2194317 w 3742661"/>
                <a:gd name="connsiteY24-1222" fmla="*/ 4030951 h 4492350"/>
                <a:gd name="connsiteX25-1223" fmla="*/ 2232838 w 3742661"/>
                <a:gd name="connsiteY25-1224" fmla="*/ 4476307 h 4492350"/>
                <a:gd name="connsiteX26-1225" fmla="*/ 2218194 w 3742661"/>
                <a:gd name="connsiteY26-1226" fmla="*/ 4491415 h 4492350"/>
                <a:gd name="connsiteX27-1227" fmla="*/ 1743740 w 3742661"/>
                <a:gd name="connsiteY27-1228" fmla="*/ 4492350 h 4492350"/>
                <a:gd name="connsiteX0-1229" fmla="*/ 1743740 w 3742661"/>
                <a:gd name="connsiteY0-1230" fmla="*/ 4492350 h 4492350"/>
                <a:gd name="connsiteX1-1231" fmla="*/ 1796903 w 3742661"/>
                <a:gd name="connsiteY1-1232" fmla="*/ 3785190 h 4492350"/>
                <a:gd name="connsiteX2-1233" fmla="*/ 1307805 w 3742661"/>
                <a:gd name="connsiteY2-1234" fmla="*/ 3381153 h 4492350"/>
                <a:gd name="connsiteX3-1235" fmla="*/ 31898 w 3742661"/>
                <a:gd name="connsiteY3-1236" fmla="*/ 2945218 h 4492350"/>
                <a:gd name="connsiteX4-1237" fmla="*/ 1127052 w 3742661"/>
                <a:gd name="connsiteY4-1238" fmla="*/ 3242930 h 4492350"/>
                <a:gd name="connsiteX5-1239" fmla="*/ 393405 w 3742661"/>
                <a:gd name="connsiteY5-1240" fmla="*/ 2456121 h 4492350"/>
                <a:gd name="connsiteX6-1241" fmla="*/ 1775638 w 3742661"/>
                <a:gd name="connsiteY6-1242" fmla="*/ 3519376 h 4492350"/>
                <a:gd name="connsiteX7-1243" fmla="*/ 1679945 w 3742661"/>
                <a:gd name="connsiteY7-1244" fmla="*/ 2392325 h 4492350"/>
                <a:gd name="connsiteX8-1245" fmla="*/ 0 w 3742661"/>
                <a:gd name="connsiteY8-1246" fmla="*/ 754911 h 4492350"/>
                <a:gd name="connsiteX9-1247" fmla="*/ 988828 w 3742661"/>
                <a:gd name="connsiteY9-1248" fmla="*/ 1924493 h 4492350"/>
                <a:gd name="connsiteX10-1249" fmla="*/ 1137684 w 3742661"/>
                <a:gd name="connsiteY10-1250" fmla="*/ 861237 h 4492350"/>
                <a:gd name="connsiteX11-1251" fmla="*/ 1222745 w 3742661"/>
                <a:gd name="connsiteY11-1252" fmla="*/ 2062716 h 4492350"/>
                <a:gd name="connsiteX12-1253" fmla="*/ 1690577 w 3742661"/>
                <a:gd name="connsiteY12-1254" fmla="*/ 2190307 h 4492350"/>
                <a:gd name="connsiteX13-1255" fmla="*/ 1956391 w 3742661"/>
                <a:gd name="connsiteY13-1256" fmla="*/ 0 h 4492350"/>
                <a:gd name="connsiteX14-1257" fmla="*/ 2083982 w 3742661"/>
                <a:gd name="connsiteY14-1258" fmla="*/ 978195 h 4492350"/>
                <a:gd name="connsiteX15-1259" fmla="*/ 1881963 w 3742661"/>
                <a:gd name="connsiteY15-1260" fmla="*/ 2232837 h 4492350"/>
                <a:gd name="connsiteX16-1261" fmla="*/ 2057494 w 3742661"/>
                <a:gd name="connsiteY16-1262" fmla="*/ 3046321 h 4492350"/>
                <a:gd name="connsiteX17-1263" fmla="*/ 2647507 w 3742661"/>
                <a:gd name="connsiteY17-1264" fmla="*/ 2519916 h 4492350"/>
                <a:gd name="connsiteX18-1265" fmla="*/ 2913694 w 3742661"/>
                <a:gd name="connsiteY18-1266" fmla="*/ 1291762 h 4492350"/>
                <a:gd name="connsiteX19-1267" fmla="*/ 2838893 w 3742661"/>
                <a:gd name="connsiteY19-1268" fmla="*/ 2371060 h 4492350"/>
                <a:gd name="connsiteX20-1269" fmla="*/ 3742661 w 3742661"/>
                <a:gd name="connsiteY20-1270" fmla="*/ 1148316 h 4492350"/>
                <a:gd name="connsiteX21-1271" fmla="*/ 2222205 w 3742661"/>
                <a:gd name="connsiteY21-1272" fmla="*/ 3370521 h 4492350"/>
                <a:gd name="connsiteX22-1273" fmla="*/ 2169042 w 3742661"/>
                <a:gd name="connsiteY22-1274" fmla="*/ 3817088 h 4492350"/>
                <a:gd name="connsiteX23-1275" fmla="*/ 3317358 w 3742661"/>
                <a:gd name="connsiteY23-1276" fmla="*/ 3094074 h 4492350"/>
                <a:gd name="connsiteX24-1277" fmla="*/ 2194317 w 3742661"/>
                <a:gd name="connsiteY24-1278" fmla="*/ 4030951 h 4492350"/>
                <a:gd name="connsiteX25-1279" fmla="*/ 2232838 w 3742661"/>
                <a:gd name="connsiteY25-1280" fmla="*/ 4476307 h 4492350"/>
                <a:gd name="connsiteX26-1281" fmla="*/ 2218194 w 3742661"/>
                <a:gd name="connsiteY26-1282" fmla="*/ 4491415 h 4492350"/>
                <a:gd name="connsiteX27-1283" fmla="*/ 1743740 w 3742661"/>
                <a:gd name="connsiteY27-1284" fmla="*/ 4492350 h 4492350"/>
                <a:gd name="connsiteX0-1285" fmla="*/ 1743740 w 3742661"/>
                <a:gd name="connsiteY0-1286" fmla="*/ 4492350 h 4492350"/>
                <a:gd name="connsiteX1-1287" fmla="*/ 1796903 w 3742661"/>
                <a:gd name="connsiteY1-1288" fmla="*/ 3785190 h 4492350"/>
                <a:gd name="connsiteX2-1289" fmla="*/ 1307805 w 3742661"/>
                <a:gd name="connsiteY2-1290" fmla="*/ 3381153 h 4492350"/>
                <a:gd name="connsiteX3-1291" fmla="*/ 31898 w 3742661"/>
                <a:gd name="connsiteY3-1292" fmla="*/ 2945218 h 4492350"/>
                <a:gd name="connsiteX4-1293" fmla="*/ 1127052 w 3742661"/>
                <a:gd name="connsiteY4-1294" fmla="*/ 3242930 h 4492350"/>
                <a:gd name="connsiteX5-1295" fmla="*/ 393405 w 3742661"/>
                <a:gd name="connsiteY5-1296" fmla="*/ 2456121 h 4492350"/>
                <a:gd name="connsiteX6-1297" fmla="*/ 1775638 w 3742661"/>
                <a:gd name="connsiteY6-1298" fmla="*/ 3519376 h 4492350"/>
                <a:gd name="connsiteX7-1299" fmla="*/ 1679945 w 3742661"/>
                <a:gd name="connsiteY7-1300" fmla="*/ 2392325 h 4492350"/>
                <a:gd name="connsiteX8-1301" fmla="*/ 0 w 3742661"/>
                <a:gd name="connsiteY8-1302" fmla="*/ 754911 h 4492350"/>
                <a:gd name="connsiteX9-1303" fmla="*/ 988828 w 3742661"/>
                <a:gd name="connsiteY9-1304" fmla="*/ 1924493 h 4492350"/>
                <a:gd name="connsiteX10-1305" fmla="*/ 1137684 w 3742661"/>
                <a:gd name="connsiteY10-1306" fmla="*/ 861237 h 4492350"/>
                <a:gd name="connsiteX11-1307" fmla="*/ 1222745 w 3742661"/>
                <a:gd name="connsiteY11-1308" fmla="*/ 2062716 h 4492350"/>
                <a:gd name="connsiteX12-1309" fmla="*/ 1690577 w 3742661"/>
                <a:gd name="connsiteY12-1310" fmla="*/ 2190307 h 4492350"/>
                <a:gd name="connsiteX13-1311" fmla="*/ 1956391 w 3742661"/>
                <a:gd name="connsiteY13-1312" fmla="*/ 0 h 4492350"/>
                <a:gd name="connsiteX14-1313" fmla="*/ 2083982 w 3742661"/>
                <a:gd name="connsiteY14-1314" fmla="*/ 978195 h 4492350"/>
                <a:gd name="connsiteX15-1315" fmla="*/ 1881963 w 3742661"/>
                <a:gd name="connsiteY15-1316" fmla="*/ 2232837 h 4492350"/>
                <a:gd name="connsiteX16-1317" fmla="*/ 2057494 w 3742661"/>
                <a:gd name="connsiteY16-1318" fmla="*/ 3046321 h 4492350"/>
                <a:gd name="connsiteX17-1319" fmla="*/ 2647507 w 3742661"/>
                <a:gd name="connsiteY17-1320" fmla="*/ 2519916 h 4492350"/>
                <a:gd name="connsiteX18-1321" fmla="*/ 2913694 w 3742661"/>
                <a:gd name="connsiteY18-1322" fmla="*/ 1291762 h 4492350"/>
                <a:gd name="connsiteX19-1323" fmla="*/ 2838893 w 3742661"/>
                <a:gd name="connsiteY19-1324" fmla="*/ 2371060 h 4492350"/>
                <a:gd name="connsiteX20-1325" fmla="*/ 3742661 w 3742661"/>
                <a:gd name="connsiteY20-1326" fmla="*/ 1148316 h 4492350"/>
                <a:gd name="connsiteX21-1327" fmla="*/ 2222205 w 3742661"/>
                <a:gd name="connsiteY21-1328" fmla="*/ 3370521 h 4492350"/>
                <a:gd name="connsiteX22-1329" fmla="*/ 2169042 w 3742661"/>
                <a:gd name="connsiteY22-1330" fmla="*/ 3817088 h 4492350"/>
                <a:gd name="connsiteX23-1331" fmla="*/ 3317358 w 3742661"/>
                <a:gd name="connsiteY23-1332" fmla="*/ 3094074 h 4492350"/>
                <a:gd name="connsiteX24-1333" fmla="*/ 2194317 w 3742661"/>
                <a:gd name="connsiteY24-1334" fmla="*/ 4030951 h 4492350"/>
                <a:gd name="connsiteX25-1335" fmla="*/ 2232838 w 3742661"/>
                <a:gd name="connsiteY25-1336" fmla="*/ 4476307 h 4492350"/>
                <a:gd name="connsiteX26-1337" fmla="*/ 2218194 w 3742661"/>
                <a:gd name="connsiteY26-1338" fmla="*/ 4491415 h 4492350"/>
                <a:gd name="connsiteX27-1339" fmla="*/ 1743740 w 3742661"/>
                <a:gd name="connsiteY27-1340" fmla="*/ 4492350 h 4492350"/>
                <a:gd name="connsiteX0-1341" fmla="*/ 1743740 w 3742661"/>
                <a:gd name="connsiteY0-1342" fmla="*/ 4492350 h 4492350"/>
                <a:gd name="connsiteX1-1343" fmla="*/ 1796903 w 3742661"/>
                <a:gd name="connsiteY1-1344" fmla="*/ 3785190 h 4492350"/>
                <a:gd name="connsiteX2-1345" fmla="*/ 1307805 w 3742661"/>
                <a:gd name="connsiteY2-1346" fmla="*/ 3381153 h 4492350"/>
                <a:gd name="connsiteX3-1347" fmla="*/ 31898 w 3742661"/>
                <a:gd name="connsiteY3-1348" fmla="*/ 2945218 h 4492350"/>
                <a:gd name="connsiteX4-1349" fmla="*/ 1127052 w 3742661"/>
                <a:gd name="connsiteY4-1350" fmla="*/ 3242930 h 4492350"/>
                <a:gd name="connsiteX5-1351" fmla="*/ 393405 w 3742661"/>
                <a:gd name="connsiteY5-1352" fmla="*/ 2456121 h 4492350"/>
                <a:gd name="connsiteX6-1353" fmla="*/ 1775638 w 3742661"/>
                <a:gd name="connsiteY6-1354" fmla="*/ 3519376 h 4492350"/>
                <a:gd name="connsiteX7-1355" fmla="*/ 1679945 w 3742661"/>
                <a:gd name="connsiteY7-1356" fmla="*/ 2392325 h 4492350"/>
                <a:gd name="connsiteX8-1357" fmla="*/ 0 w 3742661"/>
                <a:gd name="connsiteY8-1358" fmla="*/ 754911 h 4492350"/>
                <a:gd name="connsiteX9-1359" fmla="*/ 988828 w 3742661"/>
                <a:gd name="connsiteY9-1360" fmla="*/ 1924493 h 4492350"/>
                <a:gd name="connsiteX10-1361" fmla="*/ 1137684 w 3742661"/>
                <a:gd name="connsiteY10-1362" fmla="*/ 861237 h 4492350"/>
                <a:gd name="connsiteX11-1363" fmla="*/ 1222745 w 3742661"/>
                <a:gd name="connsiteY11-1364" fmla="*/ 2062716 h 4492350"/>
                <a:gd name="connsiteX12-1365" fmla="*/ 1690577 w 3742661"/>
                <a:gd name="connsiteY12-1366" fmla="*/ 2190307 h 4492350"/>
                <a:gd name="connsiteX13-1367" fmla="*/ 1956391 w 3742661"/>
                <a:gd name="connsiteY13-1368" fmla="*/ 0 h 4492350"/>
                <a:gd name="connsiteX14-1369" fmla="*/ 2083982 w 3742661"/>
                <a:gd name="connsiteY14-1370" fmla="*/ 978195 h 4492350"/>
                <a:gd name="connsiteX15-1371" fmla="*/ 1881963 w 3742661"/>
                <a:gd name="connsiteY15-1372" fmla="*/ 2232837 h 4492350"/>
                <a:gd name="connsiteX16-1373" fmla="*/ 2057494 w 3742661"/>
                <a:gd name="connsiteY16-1374" fmla="*/ 3046321 h 4492350"/>
                <a:gd name="connsiteX17-1375" fmla="*/ 2647507 w 3742661"/>
                <a:gd name="connsiteY17-1376" fmla="*/ 2519916 h 4492350"/>
                <a:gd name="connsiteX18-1377" fmla="*/ 2913694 w 3742661"/>
                <a:gd name="connsiteY18-1378" fmla="*/ 1291762 h 4492350"/>
                <a:gd name="connsiteX19-1379" fmla="*/ 2806809 w 3742661"/>
                <a:gd name="connsiteY19-1380" fmla="*/ 2383091 h 4492350"/>
                <a:gd name="connsiteX20-1381" fmla="*/ 3742661 w 3742661"/>
                <a:gd name="connsiteY20-1382" fmla="*/ 1148316 h 4492350"/>
                <a:gd name="connsiteX21-1383" fmla="*/ 2222205 w 3742661"/>
                <a:gd name="connsiteY21-1384" fmla="*/ 3370521 h 4492350"/>
                <a:gd name="connsiteX22-1385" fmla="*/ 2169042 w 3742661"/>
                <a:gd name="connsiteY22-1386" fmla="*/ 3817088 h 4492350"/>
                <a:gd name="connsiteX23-1387" fmla="*/ 3317358 w 3742661"/>
                <a:gd name="connsiteY23-1388" fmla="*/ 3094074 h 4492350"/>
                <a:gd name="connsiteX24-1389" fmla="*/ 2194317 w 3742661"/>
                <a:gd name="connsiteY24-1390" fmla="*/ 4030951 h 4492350"/>
                <a:gd name="connsiteX25-1391" fmla="*/ 2232838 w 3742661"/>
                <a:gd name="connsiteY25-1392" fmla="*/ 4476307 h 4492350"/>
                <a:gd name="connsiteX26-1393" fmla="*/ 2218194 w 3742661"/>
                <a:gd name="connsiteY26-1394" fmla="*/ 4491415 h 4492350"/>
                <a:gd name="connsiteX27-1395" fmla="*/ 1743740 w 3742661"/>
                <a:gd name="connsiteY27-1396" fmla="*/ 4492350 h 4492350"/>
                <a:gd name="connsiteX0-1397" fmla="*/ 1743740 w 3742661"/>
                <a:gd name="connsiteY0-1398" fmla="*/ 4492350 h 4492350"/>
                <a:gd name="connsiteX1-1399" fmla="*/ 1796903 w 3742661"/>
                <a:gd name="connsiteY1-1400" fmla="*/ 3785190 h 4492350"/>
                <a:gd name="connsiteX2-1401" fmla="*/ 1307805 w 3742661"/>
                <a:gd name="connsiteY2-1402" fmla="*/ 3381153 h 4492350"/>
                <a:gd name="connsiteX3-1403" fmla="*/ 31898 w 3742661"/>
                <a:gd name="connsiteY3-1404" fmla="*/ 2945218 h 4492350"/>
                <a:gd name="connsiteX4-1405" fmla="*/ 1127052 w 3742661"/>
                <a:gd name="connsiteY4-1406" fmla="*/ 3242930 h 4492350"/>
                <a:gd name="connsiteX5-1407" fmla="*/ 393405 w 3742661"/>
                <a:gd name="connsiteY5-1408" fmla="*/ 2456121 h 4492350"/>
                <a:gd name="connsiteX6-1409" fmla="*/ 1775638 w 3742661"/>
                <a:gd name="connsiteY6-1410" fmla="*/ 3519376 h 4492350"/>
                <a:gd name="connsiteX7-1411" fmla="*/ 1679945 w 3742661"/>
                <a:gd name="connsiteY7-1412" fmla="*/ 2392325 h 4492350"/>
                <a:gd name="connsiteX8-1413" fmla="*/ 0 w 3742661"/>
                <a:gd name="connsiteY8-1414" fmla="*/ 754911 h 4492350"/>
                <a:gd name="connsiteX9-1415" fmla="*/ 988828 w 3742661"/>
                <a:gd name="connsiteY9-1416" fmla="*/ 1924493 h 4492350"/>
                <a:gd name="connsiteX10-1417" fmla="*/ 1137684 w 3742661"/>
                <a:gd name="connsiteY10-1418" fmla="*/ 861237 h 4492350"/>
                <a:gd name="connsiteX11-1419" fmla="*/ 1222745 w 3742661"/>
                <a:gd name="connsiteY11-1420" fmla="*/ 2062716 h 4492350"/>
                <a:gd name="connsiteX12-1421" fmla="*/ 1690577 w 3742661"/>
                <a:gd name="connsiteY12-1422" fmla="*/ 2190307 h 4492350"/>
                <a:gd name="connsiteX13-1423" fmla="*/ 1956391 w 3742661"/>
                <a:gd name="connsiteY13-1424" fmla="*/ 0 h 4492350"/>
                <a:gd name="connsiteX14-1425" fmla="*/ 2083982 w 3742661"/>
                <a:gd name="connsiteY14-1426" fmla="*/ 978195 h 4492350"/>
                <a:gd name="connsiteX15-1427" fmla="*/ 1881963 w 3742661"/>
                <a:gd name="connsiteY15-1428" fmla="*/ 2232837 h 4492350"/>
                <a:gd name="connsiteX16-1429" fmla="*/ 2057494 w 3742661"/>
                <a:gd name="connsiteY16-1430" fmla="*/ 3046321 h 4492350"/>
                <a:gd name="connsiteX17-1431" fmla="*/ 2647507 w 3742661"/>
                <a:gd name="connsiteY17-1432" fmla="*/ 2519916 h 4492350"/>
                <a:gd name="connsiteX18-1433" fmla="*/ 2913694 w 3742661"/>
                <a:gd name="connsiteY18-1434" fmla="*/ 1291762 h 4492350"/>
                <a:gd name="connsiteX19-1435" fmla="*/ 2806809 w 3742661"/>
                <a:gd name="connsiteY19-1436" fmla="*/ 2383091 h 4492350"/>
                <a:gd name="connsiteX20-1437" fmla="*/ 3742661 w 3742661"/>
                <a:gd name="connsiteY20-1438" fmla="*/ 1148316 h 4492350"/>
                <a:gd name="connsiteX21-1439" fmla="*/ 2222205 w 3742661"/>
                <a:gd name="connsiteY21-1440" fmla="*/ 3370521 h 4492350"/>
                <a:gd name="connsiteX22-1441" fmla="*/ 2169042 w 3742661"/>
                <a:gd name="connsiteY22-1442" fmla="*/ 3817088 h 4492350"/>
                <a:gd name="connsiteX23-1443" fmla="*/ 3317358 w 3742661"/>
                <a:gd name="connsiteY23-1444" fmla="*/ 3094074 h 4492350"/>
                <a:gd name="connsiteX24-1445" fmla="*/ 2194317 w 3742661"/>
                <a:gd name="connsiteY24-1446" fmla="*/ 4030951 h 4492350"/>
                <a:gd name="connsiteX25-1447" fmla="*/ 2232838 w 3742661"/>
                <a:gd name="connsiteY25-1448" fmla="*/ 4476307 h 4492350"/>
                <a:gd name="connsiteX26-1449" fmla="*/ 2218194 w 3742661"/>
                <a:gd name="connsiteY26-1450" fmla="*/ 4491415 h 4492350"/>
                <a:gd name="connsiteX27-1451" fmla="*/ 1743740 w 3742661"/>
                <a:gd name="connsiteY27-1452" fmla="*/ 4492350 h 4492350"/>
                <a:gd name="connsiteX0-1453" fmla="*/ 1743740 w 3742661"/>
                <a:gd name="connsiteY0-1454" fmla="*/ 4492350 h 4492350"/>
                <a:gd name="connsiteX1-1455" fmla="*/ 1796903 w 3742661"/>
                <a:gd name="connsiteY1-1456" fmla="*/ 3785190 h 4492350"/>
                <a:gd name="connsiteX2-1457" fmla="*/ 1307805 w 3742661"/>
                <a:gd name="connsiteY2-1458" fmla="*/ 3381153 h 4492350"/>
                <a:gd name="connsiteX3-1459" fmla="*/ 31898 w 3742661"/>
                <a:gd name="connsiteY3-1460" fmla="*/ 2945218 h 4492350"/>
                <a:gd name="connsiteX4-1461" fmla="*/ 1127052 w 3742661"/>
                <a:gd name="connsiteY4-1462" fmla="*/ 3242930 h 4492350"/>
                <a:gd name="connsiteX5-1463" fmla="*/ 393405 w 3742661"/>
                <a:gd name="connsiteY5-1464" fmla="*/ 2456121 h 4492350"/>
                <a:gd name="connsiteX6-1465" fmla="*/ 1775638 w 3742661"/>
                <a:gd name="connsiteY6-1466" fmla="*/ 3519376 h 4492350"/>
                <a:gd name="connsiteX7-1467" fmla="*/ 1679945 w 3742661"/>
                <a:gd name="connsiteY7-1468" fmla="*/ 2392325 h 4492350"/>
                <a:gd name="connsiteX8-1469" fmla="*/ 0 w 3742661"/>
                <a:gd name="connsiteY8-1470" fmla="*/ 754911 h 4492350"/>
                <a:gd name="connsiteX9-1471" fmla="*/ 988828 w 3742661"/>
                <a:gd name="connsiteY9-1472" fmla="*/ 1924493 h 4492350"/>
                <a:gd name="connsiteX10-1473" fmla="*/ 1137684 w 3742661"/>
                <a:gd name="connsiteY10-1474" fmla="*/ 861237 h 4492350"/>
                <a:gd name="connsiteX11-1475" fmla="*/ 1222745 w 3742661"/>
                <a:gd name="connsiteY11-1476" fmla="*/ 2062716 h 4492350"/>
                <a:gd name="connsiteX12-1477" fmla="*/ 1690577 w 3742661"/>
                <a:gd name="connsiteY12-1478" fmla="*/ 2190307 h 4492350"/>
                <a:gd name="connsiteX13-1479" fmla="*/ 1956391 w 3742661"/>
                <a:gd name="connsiteY13-1480" fmla="*/ 0 h 4492350"/>
                <a:gd name="connsiteX14-1481" fmla="*/ 2083982 w 3742661"/>
                <a:gd name="connsiteY14-1482" fmla="*/ 978195 h 4492350"/>
                <a:gd name="connsiteX15-1483" fmla="*/ 1881963 w 3742661"/>
                <a:gd name="connsiteY15-1484" fmla="*/ 2232837 h 4492350"/>
                <a:gd name="connsiteX16-1485" fmla="*/ 2057494 w 3742661"/>
                <a:gd name="connsiteY16-1486" fmla="*/ 3046321 h 4492350"/>
                <a:gd name="connsiteX17-1487" fmla="*/ 2647507 w 3742661"/>
                <a:gd name="connsiteY17-1488" fmla="*/ 2519916 h 4492350"/>
                <a:gd name="connsiteX18-1489" fmla="*/ 2913694 w 3742661"/>
                <a:gd name="connsiteY18-1490" fmla="*/ 1291762 h 4492350"/>
                <a:gd name="connsiteX19-1491" fmla="*/ 2806809 w 3742661"/>
                <a:gd name="connsiteY19-1492" fmla="*/ 2383091 h 4492350"/>
                <a:gd name="connsiteX20-1493" fmla="*/ 3742661 w 3742661"/>
                <a:gd name="connsiteY20-1494" fmla="*/ 1148316 h 4492350"/>
                <a:gd name="connsiteX21-1495" fmla="*/ 2222205 w 3742661"/>
                <a:gd name="connsiteY21-1496" fmla="*/ 3370521 h 4492350"/>
                <a:gd name="connsiteX22-1497" fmla="*/ 2169042 w 3742661"/>
                <a:gd name="connsiteY22-1498" fmla="*/ 3817088 h 4492350"/>
                <a:gd name="connsiteX23-1499" fmla="*/ 3317358 w 3742661"/>
                <a:gd name="connsiteY23-1500" fmla="*/ 3094074 h 4492350"/>
                <a:gd name="connsiteX24-1501" fmla="*/ 2194317 w 3742661"/>
                <a:gd name="connsiteY24-1502" fmla="*/ 4030951 h 4492350"/>
                <a:gd name="connsiteX25-1503" fmla="*/ 2232838 w 3742661"/>
                <a:gd name="connsiteY25-1504" fmla="*/ 4476307 h 4492350"/>
                <a:gd name="connsiteX26-1505" fmla="*/ 2218194 w 3742661"/>
                <a:gd name="connsiteY26-1506" fmla="*/ 4491415 h 4492350"/>
                <a:gd name="connsiteX27-1507" fmla="*/ 1743740 w 3742661"/>
                <a:gd name="connsiteY27-1508" fmla="*/ 4492350 h 4492350"/>
                <a:gd name="connsiteX0-1509" fmla="*/ 1743740 w 3742661"/>
                <a:gd name="connsiteY0-1510" fmla="*/ 4492350 h 4492350"/>
                <a:gd name="connsiteX1-1511" fmla="*/ 1796903 w 3742661"/>
                <a:gd name="connsiteY1-1512" fmla="*/ 3785190 h 4492350"/>
                <a:gd name="connsiteX2-1513" fmla="*/ 1307805 w 3742661"/>
                <a:gd name="connsiteY2-1514" fmla="*/ 3381153 h 4492350"/>
                <a:gd name="connsiteX3-1515" fmla="*/ 31898 w 3742661"/>
                <a:gd name="connsiteY3-1516" fmla="*/ 2945218 h 4492350"/>
                <a:gd name="connsiteX4-1517" fmla="*/ 1127052 w 3742661"/>
                <a:gd name="connsiteY4-1518" fmla="*/ 3242930 h 4492350"/>
                <a:gd name="connsiteX5-1519" fmla="*/ 393405 w 3742661"/>
                <a:gd name="connsiteY5-1520" fmla="*/ 2456121 h 4492350"/>
                <a:gd name="connsiteX6-1521" fmla="*/ 1775638 w 3742661"/>
                <a:gd name="connsiteY6-1522" fmla="*/ 3519376 h 4492350"/>
                <a:gd name="connsiteX7-1523" fmla="*/ 1679945 w 3742661"/>
                <a:gd name="connsiteY7-1524" fmla="*/ 2392325 h 4492350"/>
                <a:gd name="connsiteX8-1525" fmla="*/ 0 w 3742661"/>
                <a:gd name="connsiteY8-1526" fmla="*/ 754911 h 4492350"/>
                <a:gd name="connsiteX9-1527" fmla="*/ 988828 w 3742661"/>
                <a:gd name="connsiteY9-1528" fmla="*/ 1924493 h 4492350"/>
                <a:gd name="connsiteX10-1529" fmla="*/ 1137684 w 3742661"/>
                <a:gd name="connsiteY10-1530" fmla="*/ 861237 h 4492350"/>
                <a:gd name="connsiteX11-1531" fmla="*/ 1222745 w 3742661"/>
                <a:gd name="connsiteY11-1532" fmla="*/ 2062716 h 4492350"/>
                <a:gd name="connsiteX12-1533" fmla="*/ 1690577 w 3742661"/>
                <a:gd name="connsiteY12-1534" fmla="*/ 2190307 h 4492350"/>
                <a:gd name="connsiteX13-1535" fmla="*/ 1956391 w 3742661"/>
                <a:gd name="connsiteY13-1536" fmla="*/ 0 h 4492350"/>
                <a:gd name="connsiteX14-1537" fmla="*/ 2083982 w 3742661"/>
                <a:gd name="connsiteY14-1538" fmla="*/ 978195 h 4492350"/>
                <a:gd name="connsiteX15-1539" fmla="*/ 1881963 w 3742661"/>
                <a:gd name="connsiteY15-1540" fmla="*/ 2232837 h 4492350"/>
                <a:gd name="connsiteX16-1541" fmla="*/ 2057494 w 3742661"/>
                <a:gd name="connsiteY16-1542" fmla="*/ 3046321 h 4492350"/>
                <a:gd name="connsiteX17-1543" fmla="*/ 2647507 w 3742661"/>
                <a:gd name="connsiteY17-1544" fmla="*/ 2519916 h 4492350"/>
                <a:gd name="connsiteX18-1545" fmla="*/ 2913694 w 3742661"/>
                <a:gd name="connsiteY18-1546" fmla="*/ 1291762 h 4492350"/>
                <a:gd name="connsiteX19-1547" fmla="*/ 2806809 w 3742661"/>
                <a:gd name="connsiteY19-1548" fmla="*/ 2383091 h 4492350"/>
                <a:gd name="connsiteX20-1549" fmla="*/ 3742661 w 3742661"/>
                <a:gd name="connsiteY20-1550" fmla="*/ 1148316 h 4492350"/>
                <a:gd name="connsiteX21-1551" fmla="*/ 2222205 w 3742661"/>
                <a:gd name="connsiteY21-1552" fmla="*/ 3370521 h 4492350"/>
                <a:gd name="connsiteX22-1553" fmla="*/ 2169042 w 3742661"/>
                <a:gd name="connsiteY22-1554" fmla="*/ 3817088 h 4492350"/>
                <a:gd name="connsiteX23-1555" fmla="*/ 3317358 w 3742661"/>
                <a:gd name="connsiteY23-1556" fmla="*/ 3094074 h 4492350"/>
                <a:gd name="connsiteX24-1557" fmla="*/ 2194317 w 3742661"/>
                <a:gd name="connsiteY24-1558" fmla="*/ 4030951 h 4492350"/>
                <a:gd name="connsiteX25-1559" fmla="*/ 2232838 w 3742661"/>
                <a:gd name="connsiteY25-1560" fmla="*/ 4476307 h 4492350"/>
                <a:gd name="connsiteX26-1561" fmla="*/ 2218194 w 3742661"/>
                <a:gd name="connsiteY26-1562" fmla="*/ 4491415 h 4492350"/>
                <a:gd name="connsiteX27-1563" fmla="*/ 1743740 w 3742661"/>
                <a:gd name="connsiteY27-1564" fmla="*/ 4492350 h 4492350"/>
                <a:gd name="connsiteX0-1565" fmla="*/ 1743740 w 3742661"/>
                <a:gd name="connsiteY0-1566" fmla="*/ 4492350 h 4492350"/>
                <a:gd name="connsiteX1-1567" fmla="*/ 1796903 w 3742661"/>
                <a:gd name="connsiteY1-1568" fmla="*/ 3785190 h 4492350"/>
                <a:gd name="connsiteX2-1569" fmla="*/ 1307805 w 3742661"/>
                <a:gd name="connsiteY2-1570" fmla="*/ 3381153 h 4492350"/>
                <a:gd name="connsiteX3-1571" fmla="*/ 31898 w 3742661"/>
                <a:gd name="connsiteY3-1572" fmla="*/ 2945218 h 4492350"/>
                <a:gd name="connsiteX4-1573" fmla="*/ 1127052 w 3742661"/>
                <a:gd name="connsiteY4-1574" fmla="*/ 3242930 h 4492350"/>
                <a:gd name="connsiteX5-1575" fmla="*/ 393405 w 3742661"/>
                <a:gd name="connsiteY5-1576" fmla="*/ 2456121 h 4492350"/>
                <a:gd name="connsiteX6-1577" fmla="*/ 1775638 w 3742661"/>
                <a:gd name="connsiteY6-1578" fmla="*/ 3519376 h 4492350"/>
                <a:gd name="connsiteX7-1579" fmla="*/ 1679945 w 3742661"/>
                <a:gd name="connsiteY7-1580" fmla="*/ 2392325 h 4492350"/>
                <a:gd name="connsiteX8-1581" fmla="*/ 0 w 3742661"/>
                <a:gd name="connsiteY8-1582" fmla="*/ 754911 h 4492350"/>
                <a:gd name="connsiteX9-1583" fmla="*/ 988828 w 3742661"/>
                <a:gd name="connsiteY9-1584" fmla="*/ 1924493 h 4492350"/>
                <a:gd name="connsiteX10-1585" fmla="*/ 1137684 w 3742661"/>
                <a:gd name="connsiteY10-1586" fmla="*/ 861237 h 4492350"/>
                <a:gd name="connsiteX11-1587" fmla="*/ 1222745 w 3742661"/>
                <a:gd name="connsiteY11-1588" fmla="*/ 2062716 h 4492350"/>
                <a:gd name="connsiteX12-1589" fmla="*/ 1690577 w 3742661"/>
                <a:gd name="connsiteY12-1590" fmla="*/ 2190307 h 4492350"/>
                <a:gd name="connsiteX13-1591" fmla="*/ 1956391 w 3742661"/>
                <a:gd name="connsiteY13-1592" fmla="*/ 0 h 4492350"/>
                <a:gd name="connsiteX14-1593" fmla="*/ 2083982 w 3742661"/>
                <a:gd name="connsiteY14-1594" fmla="*/ 978195 h 4492350"/>
                <a:gd name="connsiteX15-1595" fmla="*/ 1881963 w 3742661"/>
                <a:gd name="connsiteY15-1596" fmla="*/ 2232837 h 4492350"/>
                <a:gd name="connsiteX16-1597" fmla="*/ 2057494 w 3742661"/>
                <a:gd name="connsiteY16-1598" fmla="*/ 3046321 h 4492350"/>
                <a:gd name="connsiteX17-1599" fmla="*/ 2647507 w 3742661"/>
                <a:gd name="connsiteY17-1600" fmla="*/ 2519916 h 4492350"/>
                <a:gd name="connsiteX18-1601" fmla="*/ 2913694 w 3742661"/>
                <a:gd name="connsiteY18-1602" fmla="*/ 1291762 h 4492350"/>
                <a:gd name="connsiteX19-1603" fmla="*/ 2806809 w 3742661"/>
                <a:gd name="connsiteY19-1604" fmla="*/ 2383091 h 4492350"/>
                <a:gd name="connsiteX20-1605" fmla="*/ 3742661 w 3742661"/>
                <a:gd name="connsiteY20-1606" fmla="*/ 1148316 h 4492350"/>
                <a:gd name="connsiteX21-1607" fmla="*/ 2222205 w 3742661"/>
                <a:gd name="connsiteY21-1608" fmla="*/ 3370521 h 4492350"/>
                <a:gd name="connsiteX22-1609" fmla="*/ 2169042 w 3742661"/>
                <a:gd name="connsiteY22-1610" fmla="*/ 3817088 h 4492350"/>
                <a:gd name="connsiteX23-1611" fmla="*/ 3317358 w 3742661"/>
                <a:gd name="connsiteY23-1612" fmla="*/ 3094074 h 4492350"/>
                <a:gd name="connsiteX24-1613" fmla="*/ 2194317 w 3742661"/>
                <a:gd name="connsiteY24-1614" fmla="*/ 4030951 h 4492350"/>
                <a:gd name="connsiteX25-1615" fmla="*/ 2232838 w 3742661"/>
                <a:gd name="connsiteY25-1616" fmla="*/ 4476307 h 4492350"/>
                <a:gd name="connsiteX26-1617" fmla="*/ 2218194 w 3742661"/>
                <a:gd name="connsiteY26-1618" fmla="*/ 4491415 h 4492350"/>
                <a:gd name="connsiteX27-1619" fmla="*/ 1743740 w 3742661"/>
                <a:gd name="connsiteY27-1620" fmla="*/ 4492350 h 4492350"/>
                <a:gd name="connsiteX0-1621" fmla="*/ 1743740 w 3718598"/>
                <a:gd name="connsiteY0-1622" fmla="*/ 4492350 h 4492350"/>
                <a:gd name="connsiteX1-1623" fmla="*/ 1796903 w 3718598"/>
                <a:gd name="connsiteY1-1624" fmla="*/ 3785190 h 4492350"/>
                <a:gd name="connsiteX2-1625" fmla="*/ 1307805 w 3718598"/>
                <a:gd name="connsiteY2-1626" fmla="*/ 3381153 h 4492350"/>
                <a:gd name="connsiteX3-1627" fmla="*/ 31898 w 3718598"/>
                <a:gd name="connsiteY3-1628" fmla="*/ 2945218 h 4492350"/>
                <a:gd name="connsiteX4-1629" fmla="*/ 1127052 w 3718598"/>
                <a:gd name="connsiteY4-1630" fmla="*/ 3242930 h 4492350"/>
                <a:gd name="connsiteX5-1631" fmla="*/ 393405 w 3718598"/>
                <a:gd name="connsiteY5-1632" fmla="*/ 2456121 h 4492350"/>
                <a:gd name="connsiteX6-1633" fmla="*/ 1775638 w 3718598"/>
                <a:gd name="connsiteY6-1634" fmla="*/ 3519376 h 4492350"/>
                <a:gd name="connsiteX7-1635" fmla="*/ 1679945 w 3718598"/>
                <a:gd name="connsiteY7-1636" fmla="*/ 2392325 h 4492350"/>
                <a:gd name="connsiteX8-1637" fmla="*/ 0 w 3718598"/>
                <a:gd name="connsiteY8-1638" fmla="*/ 754911 h 4492350"/>
                <a:gd name="connsiteX9-1639" fmla="*/ 988828 w 3718598"/>
                <a:gd name="connsiteY9-1640" fmla="*/ 1924493 h 4492350"/>
                <a:gd name="connsiteX10-1641" fmla="*/ 1137684 w 3718598"/>
                <a:gd name="connsiteY10-1642" fmla="*/ 861237 h 4492350"/>
                <a:gd name="connsiteX11-1643" fmla="*/ 1222745 w 3718598"/>
                <a:gd name="connsiteY11-1644" fmla="*/ 2062716 h 4492350"/>
                <a:gd name="connsiteX12-1645" fmla="*/ 1690577 w 3718598"/>
                <a:gd name="connsiteY12-1646" fmla="*/ 2190307 h 4492350"/>
                <a:gd name="connsiteX13-1647" fmla="*/ 1956391 w 3718598"/>
                <a:gd name="connsiteY13-1648" fmla="*/ 0 h 4492350"/>
                <a:gd name="connsiteX14-1649" fmla="*/ 2083982 w 3718598"/>
                <a:gd name="connsiteY14-1650" fmla="*/ 978195 h 4492350"/>
                <a:gd name="connsiteX15-1651" fmla="*/ 1881963 w 3718598"/>
                <a:gd name="connsiteY15-1652" fmla="*/ 2232837 h 4492350"/>
                <a:gd name="connsiteX16-1653" fmla="*/ 2057494 w 3718598"/>
                <a:gd name="connsiteY16-1654" fmla="*/ 3046321 h 4492350"/>
                <a:gd name="connsiteX17-1655" fmla="*/ 2647507 w 3718598"/>
                <a:gd name="connsiteY17-1656" fmla="*/ 2519916 h 4492350"/>
                <a:gd name="connsiteX18-1657" fmla="*/ 2913694 w 3718598"/>
                <a:gd name="connsiteY18-1658" fmla="*/ 1291762 h 4492350"/>
                <a:gd name="connsiteX19-1659" fmla="*/ 2806809 w 3718598"/>
                <a:gd name="connsiteY19-1660" fmla="*/ 2383091 h 4492350"/>
                <a:gd name="connsiteX20-1661" fmla="*/ 3718598 w 3718598"/>
                <a:gd name="connsiteY20-1662" fmla="*/ 1120242 h 4492350"/>
                <a:gd name="connsiteX21-1663" fmla="*/ 2222205 w 3718598"/>
                <a:gd name="connsiteY21-1664" fmla="*/ 3370521 h 4492350"/>
                <a:gd name="connsiteX22-1665" fmla="*/ 2169042 w 3718598"/>
                <a:gd name="connsiteY22-1666" fmla="*/ 3817088 h 4492350"/>
                <a:gd name="connsiteX23-1667" fmla="*/ 3317358 w 3718598"/>
                <a:gd name="connsiteY23-1668" fmla="*/ 3094074 h 4492350"/>
                <a:gd name="connsiteX24-1669" fmla="*/ 2194317 w 3718598"/>
                <a:gd name="connsiteY24-1670" fmla="*/ 4030951 h 4492350"/>
                <a:gd name="connsiteX25-1671" fmla="*/ 2232838 w 3718598"/>
                <a:gd name="connsiteY25-1672" fmla="*/ 4476307 h 4492350"/>
                <a:gd name="connsiteX26-1673" fmla="*/ 2218194 w 3718598"/>
                <a:gd name="connsiteY26-1674" fmla="*/ 4491415 h 4492350"/>
                <a:gd name="connsiteX27-1675" fmla="*/ 1743740 w 3718598"/>
                <a:gd name="connsiteY27-1676" fmla="*/ 4492350 h 4492350"/>
                <a:gd name="connsiteX0-1677" fmla="*/ 1743740 w 3718598"/>
                <a:gd name="connsiteY0-1678" fmla="*/ 4492350 h 4492350"/>
                <a:gd name="connsiteX1-1679" fmla="*/ 1796903 w 3718598"/>
                <a:gd name="connsiteY1-1680" fmla="*/ 3785190 h 4492350"/>
                <a:gd name="connsiteX2-1681" fmla="*/ 1307805 w 3718598"/>
                <a:gd name="connsiteY2-1682" fmla="*/ 3381153 h 4492350"/>
                <a:gd name="connsiteX3-1683" fmla="*/ 31898 w 3718598"/>
                <a:gd name="connsiteY3-1684" fmla="*/ 2945218 h 4492350"/>
                <a:gd name="connsiteX4-1685" fmla="*/ 1127052 w 3718598"/>
                <a:gd name="connsiteY4-1686" fmla="*/ 3242930 h 4492350"/>
                <a:gd name="connsiteX5-1687" fmla="*/ 393405 w 3718598"/>
                <a:gd name="connsiteY5-1688" fmla="*/ 2456121 h 4492350"/>
                <a:gd name="connsiteX6-1689" fmla="*/ 1775638 w 3718598"/>
                <a:gd name="connsiteY6-1690" fmla="*/ 3519376 h 4492350"/>
                <a:gd name="connsiteX7-1691" fmla="*/ 1679945 w 3718598"/>
                <a:gd name="connsiteY7-1692" fmla="*/ 2392325 h 4492350"/>
                <a:gd name="connsiteX8-1693" fmla="*/ 0 w 3718598"/>
                <a:gd name="connsiteY8-1694" fmla="*/ 754911 h 4492350"/>
                <a:gd name="connsiteX9-1695" fmla="*/ 988828 w 3718598"/>
                <a:gd name="connsiteY9-1696" fmla="*/ 1924493 h 4492350"/>
                <a:gd name="connsiteX10-1697" fmla="*/ 1137684 w 3718598"/>
                <a:gd name="connsiteY10-1698" fmla="*/ 861237 h 4492350"/>
                <a:gd name="connsiteX11-1699" fmla="*/ 1222745 w 3718598"/>
                <a:gd name="connsiteY11-1700" fmla="*/ 2062716 h 4492350"/>
                <a:gd name="connsiteX12-1701" fmla="*/ 1690577 w 3718598"/>
                <a:gd name="connsiteY12-1702" fmla="*/ 2190307 h 4492350"/>
                <a:gd name="connsiteX13-1703" fmla="*/ 1956391 w 3718598"/>
                <a:gd name="connsiteY13-1704" fmla="*/ 0 h 4492350"/>
                <a:gd name="connsiteX14-1705" fmla="*/ 2083982 w 3718598"/>
                <a:gd name="connsiteY14-1706" fmla="*/ 978195 h 4492350"/>
                <a:gd name="connsiteX15-1707" fmla="*/ 1881963 w 3718598"/>
                <a:gd name="connsiteY15-1708" fmla="*/ 2232837 h 4492350"/>
                <a:gd name="connsiteX16-1709" fmla="*/ 2057494 w 3718598"/>
                <a:gd name="connsiteY16-1710" fmla="*/ 3046321 h 4492350"/>
                <a:gd name="connsiteX17-1711" fmla="*/ 2647507 w 3718598"/>
                <a:gd name="connsiteY17-1712" fmla="*/ 2519916 h 4492350"/>
                <a:gd name="connsiteX18-1713" fmla="*/ 2913694 w 3718598"/>
                <a:gd name="connsiteY18-1714" fmla="*/ 1291762 h 4492350"/>
                <a:gd name="connsiteX19-1715" fmla="*/ 2806809 w 3718598"/>
                <a:gd name="connsiteY19-1716" fmla="*/ 2383091 h 4492350"/>
                <a:gd name="connsiteX20-1717" fmla="*/ 3718598 w 3718598"/>
                <a:gd name="connsiteY20-1718" fmla="*/ 1120242 h 4492350"/>
                <a:gd name="connsiteX21-1719" fmla="*/ 2222205 w 3718598"/>
                <a:gd name="connsiteY21-1720" fmla="*/ 3370521 h 4492350"/>
                <a:gd name="connsiteX22-1721" fmla="*/ 2169042 w 3718598"/>
                <a:gd name="connsiteY22-1722" fmla="*/ 3817088 h 4492350"/>
                <a:gd name="connsiteX23-1723" fmla="*/ 3317358 w 3718598"/>
                <a:gd name="connsiteY23-1724" fmla="*/ 3094074 h 4492350"/>
                <a:gd name="connsiteX24-1725" fmla="*/ 2194317 w 3718598"/>
                <a:gd name="connsiteY24-1726" fmla="*/ 4030951 h 4492350"/>
                <a:gd name="connsiteX25-1727" fmla="*/ 2232838 w 3718598"/>
                <a:gd name="connsiteY25-1728" fmla="*/ 4476307 h 4492350"/>
                <a:gd name="connsiteX26-1729" fmla="*/ 2218194 w 3718598"/>
                <a:gd name="connsiteY26-1730" fmla="*/ 4491415 h 4492350"/>
                <a:gd name="connsiteX27-1731" fmla="*/ 1743740 w 3718598"/>
                <a:gd name="connsiteY27-1732" fmla="*/ 4492350 h 4492350"/>
                <a:gd name="connsiteX0-1733" fmla="*/ 1743740 w 3718598"/>
                <a:gd name="connsiteY0-1734" fmla="*/ 4492350 h 4492350"/>
                <a:gd name="connsiteX1-1735" fmla="*/ 1796903 w 3718598"/>
                <a:gd name="connsiteY1-1736" fmla="*/ 3785190 h 4492350"/>
                <a:gd name="connsiteX2-1737" fmla="*/ 1307805 w 3718598"/>
                <a:gd name="connsiteY2-1738" fmla="*/ 3381153 h 4492350"/>
                <a:gd name="connsiteX3-1739" fmla="*/ 31898 w 3718598"/>
                <a:gd name="connsiteY3-1740" fmla="*/ 2945218 h 4492350"/>
                <a:gd name="connsiteX4-1741" fmla="*/ 1127052 w 3718598"/>
                <a:gd name="connsiteY4-1742" fmla="*/ 3242930 h 4492350"/>
                <a:gd name="connsiteX5-1743" fmla="*/ 393405 w 3718598"/>
                <a:gd name="connsiteY5-1744" fmla="*/ 2456121 h 4492350"/>
                <a:gd name="connsiteX6-1745" fmla="*/ 1775638 w 3718598"/>
                <a:gd name="connsiteY6-1746" fmla="*/ 3519376 h 4492350"/>
                <a:gd name="connsiteX7-1747" fmla="*/ 1679945 w 3718598"/>
                <a:gd name="connsiteY7-1748" fmla="*/ 2392325 h 4492350"/>
                <a:gd name="connsiteX8-1749" fmla="*/ 0 w 3718598"/>
                <a:gd name="connsiteY8-1750" fmla="*/ 754911 h 4492350"/>
                <a:gd name="connsiteX9-1751" fmla="*/ 988828 w 3718598"/>
                <a:gd name="connsiteY9-1752" fmla="*/ 1924493 h 4492350"/>
                <a:gd name="connsiteX10-1753" fmla="*/ 1137684 w 3718598"/>
                <a:gd name="connsiteY10-1754" fmla="*/ 861237 h 4492350"/>
                <a:gd name="connsiteX11-1755" fmla="*/ 1222745 w 3718598"/>
                <a:gd name="connsiteY11-1756" fmla="*/ 2062716 h 4492350"/>
                <a:gd name="connsiteX12-1757" fmla="*/ 1690577 w 3718598"/>
                <a:gd name="connsiteY12-1758" fmla="*/ 2190307 h 4492350"/>
                <a:gd name="connsiteX13-1759" fmla="*/ 1956391 w 3718598"/>
                <a:gd name="connsiteY13-1760" fmla="*/ 0 h 4492350"/>
                <a:gd name="connsiteX14-1761" fmla="*/ 2083982 w 3718598"/>
                <a:gd name="connsiteY14-1762" fmla="*/ 978195 h 4492350"/>
                <a:gd name="connsiteX15-1763" fmla="*/ 1881963 w 3718598"/>
                <a:gd name="connsiteY15-1764" fmla="*/ 2232837 h 4492350"/>
                <a:gd name="connsiteX16-1765" fmla="*/ 2057494 w 3718598"/>
                <a:gd name="connsiteY16-1766" fmla="*/ 3046321 h 4492350"/>
                <a:gd name="connsiteX17-1767" fmla="*/ 2647507 w 3718598"/>
                <a:gd name="connsiteY17-1768" fmla="*/ 2519916 h 4492350"/>
                <a:gd name="connsiteX18-1769" fmla="*/ 2913694 w 3718598"/>
                <a:gd name="connsiteY18-1770" fmla="*/ 1291762 h 4492350"/>
                <a:gd name="connsiteX19-1771" fmla="*/ 2806809 w 3718598"/>
                <a:gd name="connsiteY19-1772" fmla="*/ 2383091 h 4492350"/>
                <a:gd name="connsiteX20-1773" fmla="*/ 3718598 w 3718598"/>
                <a:gd name="connsiteY20-1774" fmla="*/ 1120242 h 4492350"/>
                <a:gd name="connsiteX21-1775" fmla="*/ 2222205 w 3718598"/>
                <a:gd name="connsiteY21-1776" fmla="*/ 3370521 h 4492350"/>
                <a:gd name="connsiteX22-1777" fmla="*/ 2169042 w 3718598"/>
                <a:gd name="connsiteY22-1778" fmla="*/ 3817088 h 4492350"/>
                <a:gd name="connsiteX23-1779" fmla="*/ 3317358 w 3718598"/>
                <a:gd name="connsiteY23-1780" fmla="*/ 3094074 h 4492350"/>
                <a:gd name="connsiteX24-1781" fmla="*/ 2194317 w 3718598"/>
                <a:gd name="connsiteY24-1782" fmla="*/ 4030951 h 4492350"/>
                <a:gd name="connsiteX25-1783" fmla="*/ 2232838 w 3718598"/>
                <a:gd name="connsiteY25-1784" fmla="*/ 4476307 h 4492350"/>
                <a:gd name="connsiteX26-1785" fmla="*/ 2218194 w 3718598"/>
                <a:gd name="connsiteY26-1786" fmla="*/ 4491415 h 4492350"/>
                <a:gd name="connsiteX27-1787" fmla="*/ 1743740 w 3718598"/>
                <a:gd name="connsiteY27-1788" fmla="*/ 4492350 h 4492350"/>
                <a:gd name="connsiteX0-1789" fmla="*/ 1743740 w 3718598"/>
                <a:gd name="connsiteY0-1790" fmla="*/ 4492350 h 4492350"/>
                <a:gd name="connsiteX1-1791" fmla="*/ 1796903 w 3718598"/>
                <a:gd name="connsiteY1-1792" fmla="*/ 3785190 h 4492350"/>
                <a:gd name="connsiteX2-1793" fmla="*/ 1307805 w 3718598"/>
                <a:gd name="connsiteY2-1794" fmla="*/ 3381153 h 4492350"/>
                <a:gd name="connsiteX3-1795" fmla="*/ 31898 w 3718598"/>
                <a:gd name="connsiteY3-1796" fmla="*/ 2945218 h 4492350"/>
                <a:gd name="connsiteX4-1797" fmla="*/ 1127052 w 3718598"/>
                <a:gd name="connsiteY4-1798" fmla="*/ 3242930 h 4492350"/>
                <a:gd name="connsiteX5-1799" fmla="*/ 393405 w 3718598"/>
                <a:gd name="connsiteY5-1800" fmla="*/ 2456121 h 4492350"/>
                <a:gd name="connsiteX6-1801" fmla="*/ 1775638 w 3718598"/>
                <a:gd name="connsiteY6-1802" fmla="*/ 3519376 h 4492350"/>
                <a:gd name="connsiteX7-1803" fmla="*/ 1679945 w 3718598"/>
                <a:gd name="connsiteY7-1804" fmla="*/ 2392325 h 4492350"/>
                <a:gd name="connsiteX8-1805" fmla="*/ 0 w 3718598"/>
                <a:gd name="connsiteY8-1806" fmla="*/ 754911 h 4492350"/>
                <a:gd name="connsiteX9-1807" fmla="*/ 988828 w 3718598"/>
                <a:gd name="connsiteY9-1808" fmla="*/ 1924493 h 4492350"/>
                <a:gd name="connsiteX10-1809" fmla="*/ 1137684 w 3718598"/>
                <a:gd name="connsiteY10-1810" fmla="*/ 861237 h 4492350"/>
                <a:gd name="connsiteX11-1811" fmla="*/ 1222745 w 3718598"/>
                <a:gd name="connsiteY11-1812" fmla="*/ 2062716 h 4492350"/>
                <a:gd name="connsiteX12-1813" fmla="*/ 1690577 w 3718598"/>
                <a:gd name="connsiteY12-1814" fmla="*/ 2190307 h 4492350"/>
                <a:gd name="connsiteX13-1815" fmla="*/ 1956391 w 3718598"/>
                <a:gd name="connsiteY13-1816" fmla="*/ 0 h 4492350"/>
                <a:gd name="connsiteX14-1817" fmla="*/ 2083982 w 3718598"/>
                <a:gd name="connsiteY14-1818" fmla="*/ 978195 h 4492350"/>
                <a:gd name="connsiteX15-1819" fmla="*/ 1881963 w 3718598"/>
                <a:gd name="connsiteY15-1820" fmla="*/ 2232837 h 4492350"/>
                <a:gd name="connsiteX16-1821" fmla="*/ 2057494 w 3718598"/>
                <a:gd name="connsiteY16-1822" fmla="*/ 3046321 h 4492350"/>
                <a:gd name="connsiteX17-1823" fmla="*/ 2647507 w 3718598"/>
                <a:gd name="connsiteY17-1824" fmla="*/ 2519916 h 4492350"/>
                <a:gd name="connsiteX18-1825" fmla="*/ 2913694 w 3718598"/>
                <a:gd name="connsiteY18-1826" fmla="*/ 1291762 h 4492350"/>
                <a:gd name="connsiteX19-1827" fmla="*/ 2806809 w 3718598"/>
                <a:gd name="connsiteY19-1828" fmla="*/ 2383091 h 4492350"/>
                <a:gd name="connsiteX20-1829" fmla="*/ 3718598 w 3718598"/>
                <a:gd name="connsiteY20-1830" fmla="*/ 1120242 h 4492350"/>
                <a:gd name="connsiteX21-1831" fmla="*/ 2222205 w 3718598"/>
                <a:gd name="connsiteY21-1832" fmla="*/ 3370521 h 4492350"/>
                <a:gd name="connsiteX22-1833" fmla="*/ 2169042 w 3718598"/>
                <a:gd name="connsiteY22-1834" fmla="*/ 3817088 h 4492350"/>
                <a:gd name="connsiteX23-1835" fmla="*/ 3317358 w 3718598"/>
                <a:gd name="connsiteY23-1836" fmla="*/ 3094074 h 4492350"/>
                <a:gd name="connsiteX24-1837" fmla="*/ 2194317 w 3718598"/>
                <a:gd name="connsiteY24-1838" fmla="*/ 4030951 h 4492350"/>
                <a:gd name="connsiteX25-1839" fmla="*/ 2232838 w 3718598"/>
                <a:gd name="connsiteY25-1840" fmla="*/ 4476307 h 4492350"/>
                <a:gd name="connsiteX26-1841" fmla="*/ 2218194 w 3718598"/>
                <a:gd name="connsiteY26-1842" fmla="*/ 4491415 h 4492350"/>
                <a:gd name="connsiteX27-1843" fmla="*/ 1743740 w 3718598"/>
                <a:gd name="connsiteY27-1844" fmla="*/ 4492350 h 4492350"/>
                <a:gd name="connsiteX0-1845" fmla="*/ 1743740 w 3718598"/>
                <a:gd name="connsiteY0-1846" fmla="*/ 4492350 h 4492350"/>
                <a:gd name="connsiteX1-1847" fmla="*/ 1796903 w 3718598"/>
                <a:gd name="connsiteY1-1848" fmla="*/ 3785190 h 4492350"/>
                <a:gd name="connsiteX2-1849" fmla="*/ 1307805 w 3718598"/>
                <a:gd name="connsiteY2-1850" fmla="*/ 3381153 h 4492350"/>
                <a:gd name="connsiteX3-1851" fmla="*/ 31898 w 3718598"/>
                <a:gd name="connsiteY3-1852" fmla="*/ 2945218 h 4492350"/>
                <a:gd name="connsiteX4-1853" fmla="*/ 1127052 w 3718598"/>
                <a:gd name="connsiteY4-1854" fmla="*/ 3242930 h 4492350"/>
                <a:gd name="connsiteX5-1855" fmla="*/ 393405 w 3718598"/>
                <a:gd name="connsiteY5-1856" fmla="*/ 2456121 h 4492350"/>
                <a:gd name="connsiteX6-1857" fmla="*/ 1775638 w 3718598"/>
                <a:gd name="connsiteY6-1858" fmla="*/ 3519376 h 4492350"/>
                <a:gd name="connsiteX7-1859" fmla="*/ 1679945 w 3718598"/>
                <a:gd name="connsiteY7-1860" fmla="*/ 2392325 h 4492350"/>
                <a:gd name="connsiteX8-1861" fmla="*/ 0 w 3718598"/>
                <a:gd name="connsiteY8-1862" fmla="*/ 754911 h 4492350"/>
                <a:gd name="connsiteX9-1863" fmla="*/ 988828 w 3718598"/>
                <a:gd name="connsiteY9-1864" fmla="*/ 1924493 h 4492350"/>
                <a:gd name="connsiteX10-1865" fmla="*/ 1137684 w 3718598"/>
                <a:gd name="connsiteY10-1866" fmla="*/ 861237 h 4492350"/>
                <a:gd name="connsiteX11-1867" fmla="*/ 1222745 w 3718598"/>
                <a:gd name="connsiteY11-1868" fmla="*/ 2062716 h 4492350"/>
                <a:gd name="connsiteX12-1869" fmla="*/ 1690577 w 3718598"/>
                <a:gd name="connsiteY12-1870" fmla="*/ 2190307 h 4492350"/>
                <a:gd name="connsiteX13-1871" fmla="*/ 1956391 w 3718598"/>
                <a:gd name="connsiteY13-1872" fmla="*/ 0 h 4492350"/>
                <a:gd name="connsiteX14-1873" fmla="*/ 2083982 w 3718598"/>
                <a:gd name="connsiteY14-1874" fmla="*/ 978195 h 4492350"/>
                <a:gd name="connsiteX15-1875" fmla="*/ 1881963 w 3718598"/>
                <a:gd name="connsiteY15-1876" fmla="*/ 2232837 h 4492350"/>
                <a:gd name="connsiteX16-1877" fmla="*/ 2057494 w 3718598"/>
                <a:gd name="connsiteY16-1878" fmla="*/ 3046321 h 4492350"/>
                <a:gd name="connsiteX17-1879" fmla="*/ 2647507 w 3718598"/>
                <a:gd name="connsiteY17-1880" fmla="*/ 2519916 h 4492350"/>
                <a:gd name="connsiteX18-1881" fmla="*/ 2913694 w 3718598"/>
                <a:gd name="connsiteY18-1882" fmla="*/ 1291762 h 4492350"/>
                <a:gd name="connsiteX19-1883" fmla="*/ 2806809 w 3718598"/>
                <a:gd name="connsiteY19-1884" fmla="*/ 2383091 h 4492350"/>
                <a:gd name="connsiteX20-1885" fmla="*/ 3718598 w 3718598"/>
                <a:gd name="connsiteY20-1886" fmla="*/ 1120242 h 4492350"/>
                <a:gd name="connsiteX21-1887" fmla="*/ 2222205 w 3718598"/>
                <a:gd name="connsiteY21-1888" fmla="*/ 3370521 h 4492350"/>
                <a:gd name="connsiteX22-1889" fmla="*/ 2169042 w 3718598"/>
                <a:gd name="connsiteY22-1890" fmla="*/ 3817088 h 4492350"/>
                <a:gd name="connsiteX23-1891" fmla="*/ 3317358 w 3718598"/>
                <a:gd name="connsiteY23-1892" fmla="*/ 3094074 h 4492350"/>
                <a:gd name="connsiteX24-1893" fmla="*/ 2194317 w 3718598"/>
                <a:gd name="connsiteY24-1894" fmla="*/ 4030951 h 4492350"/>
                <a:gd name="connsiteX25-1895" fmla="*/ 2232838 w 3718598"/>
                <a:gd name="connsiteY25-1896" fmla="*/ 4476307 h 4492350"/>
                <a:gd name="connsiteX26-1897" fmla="*/ 2218194 w 3718598"/>
                <a:gd name="connsiteY26-1898" fmla="*/ 4491415 h 4492350"/>
                <a:gd name="connsiteX27-1899" fmla="*/ 1743740 w 3718598"/>
                <a:gd name="connsiteY27-1900" fmla="*/ 4492350 h 4492350"/>
                <a:gd name="connsiteX0-1901" fmla="*/ 1743740 w 3718598"/>
                <a:gd name="connsiteY0-1902" fmla="*/ 4492350 h 4492350"/>
                <a:gd name="connsiteX1-1903" fmla="*/ 1796903 w 3718598"/>
                <a:gd name="connsiteY1-1904" fmla="*/ 3785190 h 4492350"/>
                <a:gd name="connsiteX2-1905" fmla="*/ 1307805 w 3718598"/>
                <a:gd name="connsiteY2-1906" fmla="*/ 3381153 h 4492350"/>
                <a:gd name="connsiteX3-1907" fmla="*/ 31898 w 3718598"/>
                <a:gd name="connsiteY3-1908" fmla="*/ 2945218 h 4492350"/>
                <a:gd name="connsiteX4-1909" fmla="*/ 1127052 w 3718598"/>
                <a:gd name="connsiteY4-1910" fmla="*/ 3242930 h 4492350"/>
                <a:gd name="connsiteX5-1911" fmla="*/ 393405 w 3718598"/>
                <a:gd name="connsiteY5-1912" fmla="*/ 2456121 h 4492350"/>
                <a:gd name="connsiteX6-1913" fmla="*/ 1775638 w 3718598"/>
                <a:gd name="connsiteY6-1914" fmla="*/ 3519376 h 4492350"/>
                <a:gd name="connsiteX7-1915" fmla="*/ 1679945 w 3718598"/>
                <a:gd name="connsiteY7-1916" fmla="*/ 2392325 h 4492350"/>
                <a:gd name="connsiteX8-1917" fmla="*/ 0 w 3718598"/>
                <a:gd name="connsiteY8-1918" fmla="*/ 754911 h 4492350"/>
                <a:gd name="connsiteX9-1919" fmla="*/ 988828 w 3718598"/>
                <a:gd name="connsiteY9-1920" fmla="*/ 1924493 h 4492350"/>
                <a:gd name="connsiteX10-1921" fmla="*/ 1137684 w 3718598"/>
                <a:gd name="connsiteY10-1922" fmla="*/ 861237 h 4492350"/>
                <a:gd name="connsiteX11-1923" fmla="*/ 1222745 w 3718598"/>
                <a:gd name="connsiteY11-1924" fmla="*/ 2062716 h 4492350"/>
                <a:gd name="connsiteX12-1925" fmla="*/ 1690577 w 3718598"/>
                <a:gd name="connsiteY12-1926" fmla="*/ 2190307 h 4492350"/>
                <a:gd name="connsiteX13-1927" fmla="*/ 1956391 w 3718598"/>
                <a:gd name="connsiteY13-1928" fmla="*/ 0 h 4492350"/>
                <a:gd name="connsiteX14-1929" fmla="*/ 2083982 w 3718598"/>
                <a:gd name="connsiteY14-1930" fmla="*/ 978195 h 4492350"/>
                <a:gd name="connsiteX15-1931" fmla="*/ 1881963 w 3718598"/>
                <a:gd name="connsiteY15-1932" fmla="*/ 2232837 h 4492350"/>
                <a:gd name="connsiteX16-1933" fmla="*/ 2057494 w 3718598"/>
                <a:gd name="connsiteY16-1934" fmla="*/ 3046321 h 4492350"/>
                <a:gd name="connsiteX17-1935" fmla="*/ 2647507 w 3718598"/>
                <a:gd name="connsiteY17-1936" fmla="*/ 2519916 h 4492350"/>
                <a:gd name="connsiteX18-1937" fmla="*/ 2913694 w 3718598"/>
                <a:gd name="connsiteY18-1938" fmla="*/ 1291762 h 4492350"/>
                <a:gd name="connsiteX19-1939" fmla="*/ 2806809 w 3718598"/>
                <a:gd name="connsiteY19-1940" fmla="*/ 2383091 h 4492350"/>
                <a:gd name="connsiteX20-1941" fmla="*/ 3718598 w 3718598"/>
                <a:gd name="connsiteY20-1942" fmla="*/ 1120242 h 4492350"/>
                <a:gd name="connsiteX21-1943" fmla="*/ 2222205 w 3718598"/>
                <a:gd name="connsiteY21-1944" fmla="*/ 3370521 h 4492350"/>
                <a:gd name="connsiteX22-1945" fmla="*/ 2169042 w 3718598"/>
                <a:gd name="connsiteY22-1946" fmla="*/ 3817088 h 4492350"/>
                <a:gd name="connsiteX23-1947" fmla="*/ 3317358 w 3718598"/>
                <a:gd name="connsiteY23-1948" fmla="*/ 3094074 h 4492350"/>
                <a:gd name="connsiteX24-1949" fmla="*/ 2194317 w 3718598"/>
                <a:gd name="connsiteY24-1950" fmla="*/ 4030951 h 4492350"/>
                <a:gd name="connsiteX25-1951" fmla="*/ 2232838 w 3718598"/>
                <a:gd name="connsiteY25-1952" fmla="*/ 4476307 h 4492350"/>
                <a:gd name="connsiteX26-1953" fmla="*/ 2218194 w 3718598"/>
                <a:gd name="connsiteY26-1954" fmla="*/ 4491415 h 4492350"/>
                <a:gd name="connsiteX27-1955" fmla="*/ 1743740 w 3718598"/>
                <a:gd name="connsiteY27-1956" fmla="*/ 4492350 h 4492350"/>
                <a:gd name="connsiteX0-1957" fmla="*/ 1743740 w 3718598"/>
                <a:gd name="connsiteY0-1958" fmla="*/ 4492350 h 4492350"/>
                <a:gd name="connsiteX1-1959" fmla="*/ 1796903 w 3718598"/>
                <a:gd name="connsiteY1-1960" fmla="*/ 3785190 h 4492350"/>
                <a:gd name="connsiteX2-1961" fmla="*/ 1307805 w 3718598"/>
                <a:gd name="connsiteY2-1962" fmla="*/ 3381153 h 4492350"/>
                <a:gd name="connsiteX3-1963" fmla="*/ 31898 w 3718598"/>
                <a:gd name="connsiteY3-1964" fmla="*/ 2945218 h 4492350"/>
                <a:gd name="connsiteX4-1965" fmla="*/ 1127052 w 3718598"/>
                <a:gd name="connsiteY4-1966" fmla="*/ 3242930 h 4492350"/>
                <a:gd name="connsiteX5-1967" fmla="*/ 393405 w 3718598"/>
                <a:gd name="connsiteY5-1968" fmla="*/ 2456121 h 4492350"/>
                <a:gd name="connsiteX6-1969" fmla="*/ 1775638 w 3718598"/>
                <a:gd name="connsiteY6-1970" fmla="*/ 3519376 h 4492350"/>
                <a:gd name="connsiteX7-1971" fmla="*/ 1679945 w 3718598"/>
                <a:gd name="connsiteY7-1972" fmla="*/ 2392325 h 4492350"/>
                <a:gd name="connsiteX8-1973" fmla="*/ 0 w 3718598"/>
                <a:gd name="connsiteY8-1974" fmla="*/ 754911 h 4492350"/>
                <a:gd name="connsiteX9-1975" fmla="*/ 988828 w 3718598"/>
                <a:gd name="connsiteY9-1976" fmla="*/ 1924493 h 4492350"/>
                <a:gd name="connsiteX10-1977" fmla="*/ 1137684 w 3718598"/>
                <a:gd name="connsiteY10-1978" fmla="*/ 861237 h 4492350"/>
                <a:gd name="connsiteX11-1979" fmla="*/ 1222745 w 3718598"/>
                <a:gd name="connsiteY11-1980" fmla="*/ 2062716 h 4492350"/>
                <a:gd name="connsiteX12-1981" fmla="*/ 1690577 w 3718598"/>
                <a:gd name="connsiteY12-1982" fmla="*/ 2190307 h 4492350"/>
                <a:gd name="connsiteX13-1983" fmla="*/ 1956391 w 3718598"/>
                <a:gd name="connsiteY13-1984" fmla="*/ 0 h 4492350"/>
                <a:gd name="connsiteX14-1985" fmla="*/ 2083982 w 3718598"/>
                <a:gd name="connsiteY14-1986" fmla="*/ 978195 h 4492350"/>
                <a:gd name="connsiteX15-1987" fmla="*/ 1881963 w 3718598"/>
                <a:gd name="connsiteY15-1988" fmla="*/ 2232837 h 4492350"/>
                <a:gd name="connsiteX16-1989" fmla="*/ 2057494 w 3718598"/>
                <a:gd name="connsiteY16-1990" fmla="*/ 3046321 h 4492350"/>
                <a:gd name="connsiteX17-1991" fmla="*/ 2647507 w 3718598"/>
                <a:gd name="connsiteY17-1992" fmla="*/ 2519916 h 4492350"/>
                <a:gd name="connsiteX18-1993" fmla="*/ 2913694 w 3718598"/>
                <a:gd name="connsiteY18-1994" fmla="*/ 1291762 h 4492350"/>
                <a:gd name="connsiteX19-1995" fmla="*/ 2806809 w 3718598"/>
                <a:gd name="connsiteY19-1996" fmla="*/ 2383091 h 4492350"/>
                <a:gd name="connsiteX20-1997" fmla="*/ 3718598 w 3718598"/>
                <a:gd name="connsiteY20-1998" fmla="*/ 1120242 h 4492350"/>
                <a:gd name="connsiteX21-1999" fmla="*/ 2222205 w 3718598"/>
                <a:gd name="connsiteY21-2000" fmla="*/ 3370521 h 4492350"/>
                <a:gd name="connsiteX22-2001" fmla="*/ 2169042 w 3718598"/>
                <a:gd name="connsiteY22-2002" fmla="*/ 3817088 h 4492350"/>
                <a:gd name="connsiteX23-2003" fmla="*/ 3317358 w 3718598"/>
                <a:gd name="connsiteY23-2004" fmla="*/ 3094074 h 4492350"/>
                <a:gd name="connsiteX24-2005" fmla="*/ 2194317 w 3718598"/>
                <a:gd name="connsiteY24-2006" fmla="*/ 4030951 h 4492350"/>
                <a:gd name="connsiteX25-2007" fmla="*/ 2232838 w 3718598"/>
                <a:gd name="connsiteY25-2008" fmla="*/ 4476307 h 4492350"/>
                <a:gd name="connsiteX26-2009" fmla="*/ 2218194 w 3718598"/>
                <a:gd name="connsiteY26-2010" fmla="*/ 4491415 h 4492350"/>
                <a:gd name="connsiteX27-2011" fmla="*/ 1743740 w 3718598"/>
                <a:gd name="connsiteY27-2012" fmla="*/ 4492350 h 4492350"/>
                <a:gd name="connsiteX0-2013" fmla="*/ 1743740 w 3694535"/>
                <a:gd name="connsiteY0-2014" fmla="*/ 4492350 h 4492350"/>
                <a:gd name="connsiteX1-2015" fmla="*/ 1796903 w 3694535"/>
                <a:gd name="connsiteY1-2016" fmla="*/ 3785190 h 4492350"/>
                <a:gd name="connsiteX2-2017" fmla="*/ 1307805 w 3694535"/>
                <a:gd name="connsiteY2-2018" fmla="*/ 3381153 h 4492350"/>
                <a:gd name="connsiteX3-2019" fmla="*/ 31898 w 3694535"/>
                <a:gd name="connsiteY3-2020" fmla="*/ 2945218 h 4492350"/>
                <a:gd name="connsiteX4-2021" fmla="*/ 1127052 w 3694535"/>
                <a:gd name="connsiteY4-2022" fmla="*/ 3242930 h 4492350"/>
                <a:gd name="connsiteX5-2023" fmla="*/ 393405 w 3694535"/>
                <a:gd name="connsiteY5-2024" fmla="*/ 2456121 h 4492350"/>
                <a:gd name="connsiteX6-2025" fmla="*/ 1775638 w 3694535"/>
                <a:gd name="connsiteY6-2026" fmla="*/ 3519376 h 4492350"/>
                <a:gd name="connsiteX7-2027" fmla="*/ 1679945 w 3694535"/>
                <a:gd name="connsiteY7-2028" fmla="*/ 2392325 h 4492350"/>
                <a:gd name="connsiteX8-2029" fmla="*/ 0 w 3694535"/>
                <a:gd name="connsiteY8-2030" fmla="*/ 754911 h 4492350"/>
                <a:gd name="connsiteX9-2031" fmla="*/ 988828 w 3694535"/>
                <a:gd name="connsiteY9-2032" fmla="*/ 1924493 h 4492350"/>
                <a:gd name="connsiteX10-2033" fmla="*/ 1137684 w 3694535"/>
                <a:gd name="connsiteY10-2034" fmla="*/ 861237 h 4492350"/>
                <a:gd name="connsiteX11-2035" fmla="*/ 1222745 w 3694535"/>
                <a:gd name="connsiteY11-2036" fmla="*/ 2062716 h 4492350"/>
                <a:gd name="connsiteX12-2037" fmla="*/ 1690577 w 3694535"/>
                <a:gd name="connsiteY12-2038" fmla="*/ 2190307 h 4492350"/>
                <a:gd name="connsiteX13-2039" fmla="*/ 1956391 w 3694535"/>
                <a:gd name="connsiteY13-2040" fmla="*/ 0 h 4492350"/>
                <a:gd name="connsiteX14-2041" fmla="*/ 2083982 w 3694535"/>
                <a:gd name="connsiteY14-2042" fmla="*/ 978195 h 4492350"/>
                <a:gd name="connsiteX15-2043" fmla="*/ 1881963 w 3694535"/>
                <a:gd name="connsiteY15-2044" fmla="*/ 2232837 h 4492350"/>
                <a:gd name="connsiteX16-2045" fmla="*/ 2057494 w 3694535"/>
                <a:gd name="connsiteY16-2046" fmla="*/ 3046321 h 4492350"/>
                <a:gd name="connsiteX17-2047" fmla="*/ 2647507 w 3694535"/>
                <a:gd name="connsiteY17-2048" fmla="*/ 2519916 h 4492350"/>
                <a:gd name="connsiteX18-2049" fmla="*/ 2913694 w 3694535"/>
                <a:gd name="connsiteY18-2050" fmla="*/ 1291762 h 4492350"/>
                <a:gd name="connsiteX19-2051" fmla="*/ 2806809 w 3694535"/>
                <a:gd name="connsiteY19-2052" fmla="*/ 2383091 h 4492350"/>
                <a:gd name="connsiteX20-2053" fmla="*/ 3694535 w 3694535"/>
                <a:gd name="connsiteY20-2054" fmla="*/ 1124252 h 4492350"/>
                <a:gd name="connsiteX21-2055" fmla="*/ 2222205 w 3694535"/>
                <a:gd name="connsiteY21-2056" fmla="*/ 3370521 h 4492350"/>
                <a:gd name="connsiteX22-2057" fmla="*/ 2169042 w 3694535"/>
                <a:gd name="connsiteY22-2058" fmla="*/ 3817088 h 4492350"/>
                <a:gd name="connsiteX23-2059" fmla="*/ 3317358 w 3694535"/>
                <a:gd name="connsiteY23-2060" fmla="*/ 3094074 h 4492350"/>
                <a:gd name="connsiteX24-2061" fmla="*/ 2194317 w 3694535"/>
                <a:gd name="connsiteY24-2062" fmla="*/ 4030951 h 4492350"/>
                <a:gd name="connsiteX25-2063" fmla="*/ 2232838 w 3694535"/>
                <a:gd name="connsiteY25-2064" fmla="*/ 4476307 h 4492350"/>
                <a:gd name="connsiteX26-2065" fmla="*/ 2218194 w 3694535"/>
                <a:gd name="connsiteY26-2066" fmla="*/ 4491415 h 4492350"/>
                <a:gd name="connsiteX27-2067" fmla="*/ 1743740 w 3694535"/>
                <a:gd name="connsiteY27-2068" fmla="*/ 4492350 h 4492350"/>
                <a:gd name="connsiteX0-2069" fmla="*/ 1743740 w 3694535"/>
                <a:gd name="connsiteY0-2070" fmla="*/ 4492350 h 4492350"/>
                <a:gd name="connsiteX1-2071" fmla="*/ 1796903 w 3694535"/>
                <a:gd name="connsiteY1-2072" fmla="*/ 3785190 h 4492350"/>
                <a:gd name="connsiteX2-2073" fmla="*/ 1307805 w 3694535"/>
                <a:gd name="connsiteY2-2074" fmla="*/ 3381153 h 4492350"/>
                <a:gd name="connsiteX3-2075" fmla="*/ 31898 w 3694535"/>
                <a:gd name="connsiteY3-2076" fmla="*/ 2945218 h 4492350"/>
                <a:gd name="connsiteX4-2077" fmla="*/ 1127052 w 3694535"/>
                <a:gd name="connsiteY4-2078" fmla="*/ 3242930 h 4492350"/>
                <a:gd name="connsiteX5-2079" fmla="*/ 393405 w 3694535"/>
                <a:gd name="connsiteY5-2080" fmla="*/ 2456121 h 4492350"/>
                <a:gd name="connsiteX6-2081" fmla="*/ 1775638 w 3694535"/>
                <a:gd name="connsiteY6-2082" fmla="*/ 3519376 h 4492350"/>
                <a:gd name="connsiteX7-2083" fmla="*/ 1679945 w 3694535"/>
                <a:gd name="connsiteY7-2084" fmla="*/ 2392325 h 4492350"/>
                <a:gd name="connsiteX8-2085" fmla="*/ 0 w 3694535"/>
                <a:gd name="connsiteY8-2086" fmla="*/ 754911 h 4492350"/>
                <a:gd name="connsiteX9-2087" fmla="*/ 988828 w 3694535"/>
                <a:gd name="connsiteY9-2088" fmla="*/ 1924493 h 4492350"/>
                <a:gd name="connsiteX10-2089" fmla="*/ 1137684 w 3694535"/>
                <a:gd name="connsiteY10-2090" fmla="*/ 861237 h 4492350"/>
                <a:gd name="connsiteX11-2091" fmla="*/ 1222745 w 3694535"/>
                <a:gd name="connsiteY11-2092" fmla="*/ 2062716 h 4492350"/>
                <a:gd name="connsiteX12-2093" fmla="*/ 1690577 w 3694535"/>
                <a:gd name="connsiteY12-2094" fmla="*/ 2190307 h 4492350"/>
                <a:gd name="connsiteX13-2095" fmla="*/ 1956391 w 3694535"/>
                <a:gd name="connsiteY13-2096" fmla="*/ 0 h 4492350"/>
                <a:gd name="connsiteX14-2097" fmla="*/ 2083982 w 3694535"/>
                <a:gd name="connsiteY14-2098" fmla="*/ 978195 h 4492350"/>
                <a:gd name="connsiteX15-2099" fmla="*/ 1881963 w 3694535"/>
                <a:gd name="connsiteY15-2100" fmla="*/ 2232837 h 4492350"/>
                <a:gd name="connsiteX16-2101" fmla="*/ 2057494 w 3694535"/>
                <a:gd name="connsiteY16-2102" fmla="*/ 3046321 h 4492350"/>
                <a:gd name="connsiteX17-2103" fmla="*/ 2647507 w 3694535"/>
                <a:gd name="connsiteY17-2104" fmla="*/ 2519916 h 4492350"/>
                <a:gd name="connsiteX18-2105" fmla="*/ 2913694 w 3694535"/>
                <a:gd name="connsiteY18-2106" fmla="*/ 1291762 h 4492350"/>
                <a:gd name="connsiteX19-2107" fmla="*/ 2806809 w 3694535"/>
                <a:gd name="connsiteY19-2108" fmla="*/ 2383091 h 4492350"/>
                <a:gd name="connsiteX20-2109" fmla="*/ 3694535 w 3694535"/>
                <a:gd name="connsiteY20-2110" fmla="*/ 1124252 h 4492350"/>
                <a:gd name="connsiteX21-2111" fmla="*/ 2222205 w 3694535"/>
                <a:gd name="connsiteY21-2112" fmla="*/ 3370521 h 4492350"/>
                <a:gd name="connsiteX22-2113" fmla="*/ 2169042 w 3694535"/>
                <a:gd name="connsiteY22-2114" fmla="*/ 3817088 h 4492350"/>
                <a:gd name="connsiteX23-2115" fmla="*/ 3317358 w 3694535"/>
                <a:gd name="connsiteY23-2116" fmla="*/ 3094074 h 4492350"/>
                <a:gd name="connsiteX24-2117" fmla="*/ 2194317 w 3694535"/>
                <a:gd name="connsiteY24-2118" fmla="*/ 4030951 h 4492350"/>
                <a:gd name="connsiteX25-2119" fmla="*/ 2232838 w 3694535"/>
                <a:gd name="connsiteY25-2120" fmla="*/ 4476307 h 4492350"/>
                <a:gd name="connsiteX26-2121" fmla="*/ 2218194 w 3694535"/>
                <a:gd name="connsiteY26-2122" fmla="*/ 4491415 h 4492350"/>
                <a:gd name="connsiteX27-2123" fmla="*/ 1743740 w 3694535"/>
                <a:gd name="connsiteY27-2124" fmla="*/ 4492350 h 4492350"/>
                <a:gd name="connsiteX0-2125" fmla="*/ 1743740 w 3694535"/>
                <a:gd name="connsiteY0-2126" fmla="*/ 4492350 h 4492350"/>
                <a:gd name="connsiteX1-2127" fmla="*/ 1796903 w 3694535"/>
                <a:gd name="connsiteY1-2128" fmla="*/ 3785190 h 4492350"/>
                <a:gd name="connsiteX2-2129" fmla="*/ 1307805 w 3694535"/>
                <a:gd name="connsiteY2-2130" fmla="*/ 3381153 h 4492350"/>
                <a:gd name="connsiteX3-2131" fmla="*/ 31898 w 3694535"/>
                <a:gd name="connsiteY3-2132" fmla="*/ 2945218 h 4492350"/>
                <a:gd name="connsiteX4-2133" fmla="*/ 1127052 w 3694535"/>
                <a:gd name="connsiteY4-2134" fmla="*/ 3242930 h 4492350"/>
                <a:gd name="connsiteX5-2135" fmla="*/ 393405 w 3694535"/>
                <a:gd name="connsiteY5-2136" fmla="*/ 2456121 h 4492350"/>
                <a:gd name="connsiteX6-2137" fmla="*/ 1775638 w 3694535"/>
                <a:gd name="connsiteY6-2138" fmla="*/ 3519376 h 4492350"/>
                <a:gd name="connsiteX7-2139" fmla="*/ 1679945 w 3694535"/>
                <a:gd name="connsiteY7-2140" fmla="*/ 2392325 h 4492350"/>
                <a:gd name="connsiteX8-2141" fmla="*/ 0 w 3694535"/>
                <a:gd name="connsiteY8-2142" fmla="*/ 754911 h 4492350"/>
                <a:gd name="connsiteX9-2143" fmla="*/ 988828 w 3694535"/>
                <a:gd name="connsiteY9-2144" fmla="*/ 1924493 h 4492350"/>
                <a:gd name="connsiteX10-2145" fmla="*/ 1137684 w 3694535"/>
                <a:gd name="connsiteY10-2146" fmla="*/ 861237 h 4492350"/>
                <a:gd name="connsiteX11-2147" fmla="*/ 1222745 w 3694535"/>
                <a:gd name="connsiteY11-2148" fmla="*/ 2062716 h 4492350"/>
                <a:gd name="connsiteX12-2149" fmla="*/ 1690577 w 3694535"/>
                <a:gd name="connsiteY12-2150" fmla="*/ 2190307 h 4492350"/>
                <a:gd name="connsiteX13-2151" fmla="*/ 1956391 w 3694535"/>
                <a:gd name="connsiteY13-2152" fmla="*/ 0 h 4492350"/>
                <a:gd name="connsiteX14-2153" fmla="*/ 2083982 w 3694535"/>
                <a:gd name="connsiteY14-2154" fmla="*/ 978195 h 4492350"/>
                <a:gd name="connsiteX15-2155" fmla="*/ 1881963 w 3694535"/>
                <a:gd name="connsiteY15-2156" fmla="*/ 2232837 h 4492350"/>
                <a:gd name="connsiteX16-2157" fmla="*/ 2057494 w 3694535"/>
                <a:gd name="connsiteY16-2158" fmla="*/ 3046321 h 4492350"/>
                <a:gd name="connsiteX17-2159" fmla="*/ 2647507 w 3694535"/>
                <a:gd name="connsiteY17-2160" fmla="*/ 2519916 h 4492350"/>
                <a:gd name="connsiteX18-2161" fmla="*/ 2913694 w 3694535"/>
                <a:gd name="connsiteY18-2162" fmla="*/ 1291762 h 4492350"/>
                <a:gd name="connsiteX19-2163" fmla="*/ 2806809 w 3694535"/>
                <a:gd name="connsiteY19-2164" fmla="*/ 2383091 h 4492350"/>
                <a:gd name="connsiteX20-2165" fmla="*/ 3694535 w 3694535"/>
                <a:gd name="connsiteY20-2166" fmla="*/ 1124252 h 4492350"/>
                <a:gd name="connsiteX21-2167" fmla="*/ 2222205 w 3694535"/>
                <a:gd name="connsiteY21-2168" fmla="*/ 3370521 h 4492350"/>
                <a:gd name="connsiteX22-2169" fmla="*/ 2169042 w 3694535"/>
                <a:gd name="connsiteY22-2170" fmla="*/ 3817088 h 4492350"/>
                <a:gd name="connsiteX23-2171" fmla="*/ 3317358 w 3694535"/>
                <a:gd name="connsiteY23-2172" fmla="*/ 3094074 h 4492350"/>
                <a:gd name="connsiteX24-2173" fmla="*/ 2194317 w 3694535"/>
                <a:gd name="connsiteY24-2174" fmla="*/ 4030951 h 4492350"/>
                <a:gd name="connsiteX25-2175" fmla="*/ 2232838 w 3694535"/>
                <a:gd name="connsiteY25-2176" fmla="*/ 4476307 h 4492350"/>
                <a:gd name="connsiteX26-2177" fmla="*/ 2218194 w 3694535"/>
                <a:gd name="connsiteY26-2178" fmla="*/ 4491415 h 4492350"/>
                <a:gd name="connsiteX27-2179" fmla="*/ 1743740 w 3694535"/>
                <a:gd name="connsiteY27-2180" fmla="*/ 4492350 h 4492350"/>
                <a:gd name="connsiteX0-2181" fmla="*/ 1743740 w 3694535"/>
                <a:gd name="connsiteY0-2182" fmla="*/ 4492350 h 4492350"/>
                <a:gd name="connsiteX1-2183" fmla="*/ 1796903 w 3694535"/>
                <a:gd name="connsiteY1-2184" fmla="*/ 3785190 h 4492350"/>
                <a:gd name="connsiteX2-2185" fmla="*/ 1307805 w 3694535"/>
                <a:gd name="connsiteY2-2186" fmla="*/ 3381153 h 4492350"/>
                <a:gd name="connsiteX3-2187" fmla="*/ 31898 w 3694535"/>
                <a:gd name="connsiteY3-2188" fmla="*/ 2945218 h 4492350"/>
                <a:gd name="connsiteX4-2189" fmla="*/ 1127052 w 3694535"/>
                <a:gd name="connsiteY4-2190" fmla="*/ 3242930 h 4492350"/>
                <a:gd name="connsiteX5-2191" fmla="*/ 393405 w 3694535"/>
                <a:gd name="connsiteY5-2192" fmla="*/ 2456121 h 4492350"/>
                <a:gd name="connsiteX6-2193" fmla="*/ 1775638 w 3694535"/>
                <a:gd name="connsiteY6-2194" fmla="*/ 3519376 h 4492350"/>
                <a:gd name="connsiteX7-2195" fmla="*/ 1679945 w 3694535"/>
                <a:gd name="connsiteY7-2196" fmla="*/ 2392325 h 4492350"/>
                <a:gd name="connsiteX8-2197" fmla="*/ 0 w 3694535"/>
                <a:gd name="connsiteY8-2198" fmla="*/ 754911 h 4492350"/>
                <a:gd name="connsiteX9-2199" fmla="*/ 988828 w 3694535"/>
                <a:gd name="connsiteY9-2200" fmla="*/ 1924493 h 4492350"/>
                <a:gd name="connsiteX10-2201" fmla="*/ 1137684 w 3694535"/>
                <a:gd name="connsiteY10-2202" fmla="*/ 861237 h 4492350"/>
                <a:gd name="connsiteX11-2203" fmla="*/ 1222745 w 3694535"/>
                <a:gd name="connsiteY11-2204" fmla="*/ 2062716 h 4492350"/>
                <a:gd name="connsiteX12-2205" fmla="*/ 1690577 w 3694535"/>
                <a:gd name="connsiteY12-2206" fmla="*/ 2190307 h 4492350"/>
                <a:gd name="connsiteX13-2207" fmla="*/ 1956391 w 3694535"/>
                <a:gd name="connsiteY13-2208" fmla="*/ 0 h 4492350"/>
                <a:gd name="connsiteX14-2209" fmla="*/ 2083982 w 3694535"/>
                <a:gd name="connsiteY14-2210" fmla="*/ 978195 h 4492350"/>
                <a:gd name="connsiteX15-2211" fmla="*/ 1881963 w 3694535"/>
                <a:gd name="connsiteY15-2212" fmla="*/ 2232837 h 4492350"/>
                <a:gd name="connsiteX16-2213" fmla="*/ 2057494 w 3694535"/>
                <a:gd name="connsiteY16-2214" fmla="*/ 3046321 h 4492350"/>
                <a:gd name="connsiteX17-2215" fmla="*/ 2647507 w 3694535"/>
                <a:gd name="connsiteY17-2216" fmla="*/ 2519916 h 4492350"/>
                <a:gd name="connsiteX18-2217" fmla="*/ 2913694 w 3694535"/>
                <a:gd name="connsiteY18-2218" fmla="*/ 1291762 h 4492350"/>
                <a:gd name="connsiteX19-2219" fmla="*/ 2806809 w 3694535"/>
                <a:gd name="connsiteY19-2220" fmla="*/ 2383091 h 4492350"/>
                <a:gd name="connsiteX20-2221" fmla="*/ 3694535 w 3694535"/>
                <a:gd name="connsiteY20-2222" fmla="*/ 1124252 h 4492350"/>
                <a:gd name="connsiteX21-2223" fmla="*/ 2222205 w 3694535"/>
                <a:gd name="connsiteY21-2224" fmla="*/ 3370521 h 4492350"/>
                <a:gd name="connsiteX22-2225" fmla="*/ 2169042 w 3694535"/>
                <a:gd name="connsiteY22-2226" fmla="*/ 3817088 h 4492350"/>
                <a:gd name="connsiteX23-2227" fmla="*/ 3317358 w 3694535"/>
                <a:gd name="connsiteY23-2228" fmla="*/ 3094074 h 4492350"/>
                <a:gd name="connsiteX24-2229" fmla="*/ 2194317 w 3694535"/>
                <a:gd name="connsiteY24-2230" fmla="*/ 4030951 h 4492350"/>
                <a:gd name="connsiteX25-2231" fmla="*/ 2232838 w 3694535"/>
                <a:gd name="connsiteY25-2232" fmla="*/ 4476307 h 4492350"/>
                <a:gd name="connsiteX26-2233" fmla="*/ 2218194 w 3694535"/>
                <a:gd name="connsiteY26-2234" fmla="*/ 4491415 h 4492350"/>
                <a:gd name="connsiteX27-2235" fmla="*/ 1743740 w 3694535"/>
                <a:gd name="connsiteY27-2236" fmla="*/ 4492350 h 4492350"/>
                <a:gd name="connsiteX0-2237" fmla="*/ 1743740 w 3694535"/>
                <a:gd name="connsiteY0-2238" fmla="*/ 4492350 h 4492350"/>
                <a:gd name="connsiteX1-2239" fmla="*/ 1796903 w 3694535"/>
                <a:gd name="connsiteY1-2240" fmla="*/ 3785190 h 4492350"/>
                <a:gd name="connsiteX2-2241" fmla="*/ 1307805 w 3694535"/>
                <a:gd name="connsiteY2-2242" fmla="*/ 3381153 h 4492350"/>
                <a:gd name="connsiteX3-2243" fmla="*/ 31898 w 3694535"/>
                <a:gd name="connsiteY3-2244" fmla="*/ 2945218 h 4492350"/>
                <a:gd name="connsiteX4-2245" fmla="*/ 1127052 w 3694535"/>
                <a:gd name="connsiteY4-2246" fmla="*/ 3242930 h 4492350"/>
                <a:gd name="connsiteX5-2247" fmla="*/ 393405 w 3694535"/>
                <a:gd name="connsiteY5-2248" fmla="*/ 2456121 h 4492350"/>
                <a:gd name="connsiteX6-2249" fmla="*/ 1775638 w 3694535"/>
                <a:gd name="connsiteY6-2250" fmla="*/ 3519376 h 4492350"/>
                <a:gd name="connsiteX7-2251" fmla="*/ 1679945 w 3694535"/>
                <a:gd name="connsiteY7-2252" fmla="*/ 2392325 h 4492350"/>
                <a:gd name="connsiteX8-2253" fmla="*/ 0 w 3694535"/>
                <a:gd name="connsiteY8-2254" fmla="*/ 754911 h 4492350"/>
                <a:gd name="connsiteX9-2255" fmla="*/ 988828 w 3694535"/>
                <a:gd name="connsiteY9-2256" fmla="*/ 1924493 h 4492350"/>
                <a:gd name="connsiteX10-2257" fmla="*/ 1137684 w 3694535"/>
                <a:gd name="connsiteY10-2258" fmla="*/ 861237 h 4492350"/>
                <a:gd name="connsiteX11-2259" fmla="*/ 1222745 w 3694535"/>
                <a:gd name="connsiteY11-2260" fmla="*/ 2062716 h 4492350"/>
                <a:gd name="connsiteX12-2261" fmla="*/ 1690577 w 3694535"/>
                <a:gd name="connsiteY12-2262" fmla="*/ 2190307 h 4492350"/>
                <a:gd name="connsiteX13-2263" fmla="*/ 1956391 w 3694535"/>
                <a:gd name="connsiteY13-2264" fmla="*/ 0 h 4492350"/>
                <a:gd name="connsiteX14-2265" fmla="*/ 2083982 w 3694535"/>
                <a:gd name="connsiteY14-2266" fmla="*/ 978195 h 4492350"/>
                <a:gd name="connsiteX15-2267" fmla="*/ 1881963 w 3694535"/>
                <a:gd name="connsiteY15-2268" fmla="*/ 2232837 h 4492350"/>
                <a:gd name="connsiteX16-2269" fmla="*/ 2057494 w 3694535"/>
                <a:gd name="connsiteY16-2270" fmla="*/ 3046321 h 4492350"/>
                <a:gd name="connsiteX17-2271" fmla="*/ 2647507 w 3694535"/>
                <a:gd name="connsiteY17-2272" fmla="*/ 2519916 h 4492350"/>
                <a:gd name="connsiteX18-2273" fmla="*/ 2913694 w 3694535"/>
                <a:gd name="connsiteY18-2274" fmla="*/ 1291762 h 4492350"/>
                <a:gd name="connsiteX19-2275" fmla="*/ 2806809 w 3694535"/>
                <a:gd name="connsiteY19-2276" fmla="*/ 2383091 h 4492350"/>
                <a:gd name="connsiteX20-2277" fmla="*/ 3694535 w 3694535"/>
                <a:gd name="connsiteY20-2278" fmla="*/ 1124252 h 4492350"/>
                <a:gd name="connsiteX21-2279" fmla="*/ 2222205 w 3694535"/>
                <a:gd name="connsiteY21-2280" fmla="*/ 3370521 h 4492350"/>
                <a:gd name="connsiteX22-2281" fmla="*/ 2169042 w 3694535"/>
                <a:gd name="connsiteY22-2282" fmla="*/ 3817088 h 4492350"/>
                <a:gd name="connsiteX23-2283" fmla="*/ 3317358 w 3694535"/>
                <a:gd name="connsiteY23-2284" fmla="*/ 3094074 h 4492350"/>
                <a:gd name="connsiteX24-2285" fmla="*/ 2194317 w 3694535"/>
                <a:gd name="connsiteY24-2286" fmla="*/ 4030951 h 4492350"/>
                <a:gd name="connsiteX25-2287" fmla="*/ 2232838 w 3694535"/>
                <a:gd name="connsiteY25-2288" fmla="*/ 4476307 h 4492350"/>
                <a:gd name="connsiteX26-2289" fmla="*/ 2218194 w 3694535"/>
                <a:gd name="connsiteY26-2290" fmla="*/ 4491415 h 4492350"/>
                <a:gd name="connsiteX27-2291" fmla="*/ 1743740 w 3694535"/>
                <a:gd name="connsiteY27-2292" fmla="*/ 4492350 h 4492350"/>
                <a:gd name="connsiteX0-2293" fmla="*/ 1743740 w 3694535"/>
                <a:gd name="connsiteY0-2294" fmla="*/ 4492350 h 4492350"/>
                <a:gd name="connsiteX1-2295" fmla="*/ 1796903 w 3694535"/>
                <a:gd name="connsiteY1-2296" fmla="*/ 3785190 h 4492350"/>
                <a:gd name="connsiteX2-2297" fmla="*/ 1307805 w 3694535"/>
                <a:gd name="connsiteY2-2298" fmla="*/ 3381153 h 4492350"/>
                <a:gd name="connsiteX3-2299" fmla="*/ 31898 w 3694535"/>
                <a:gd name="connsiteY3-2300" fmla="*/ 2945218 h 4492350"/>
                <a:gd name="connsiteX4-2301" fmla="*/ 1127052 w 3694535"/>
                <a:gd name="connsiteY4-2302" fmla="*/ 3242930 h 4492350"/>
                <a:gd name="connsiteX5-2303" fmla="*/ 393405 w 3694535"/>
                <a:gd name="connsiteY5-2304" fmla="*/ 2456121 h 4492350"/>
                <a:gd name="connsiteX6-2305" fmla="*/ 1775638 w 3694535"/>
                <a:gd name="connsiteY6-2306" fmla="*/ 3519376 h 4492350"/>
                <a:gd name="connsiteX7-2307" fmla="*/ 1679945 w 3694535"/>
                <a:gd name="connsiteY7-2308" fmla="*/ 2392325 h 4492350"/>
                <a:gd name="connsiteX8-2309" fmla="*/ 0 w 3694535"/>
                <a:gd name="connsiteY8-2310" fmla="*/ 754911 h 4492350"/>
                <a:gd name="connsiteX9-2311" fmla="*/ 988828 w 3694535"/>
                <a:gd name="connsiteY9-2312" fmla="*/ 1924493 h 4492350"/>
                <a:gd name="connsiteX10-2313" fmla="*/ 1137684 w 3694535"/>
                <a:gd name="connsiteY10-2314" fmla="*/ 861237 h 4492350"/>
                <a:gd name="connsiteX11-2315" fmla="*/ 1222745 w 3694535"/>
                <a:gd name="connsiteY11-2316" fmla="*/ 2062716 h 4492350"/>
                <a:gd name="connsiteX12-2317" fmla="*/ 1690577 w 3694535"/>
                <a:gd name="connsiteY12-2318" fmla="*/ 2190307 h 4492350"/>
                <a:gd name="connsiteX13-2319" fmla="*/ 1956391 w 3694535"/>
                <a:gd name="connsiteY13-2320" fmla="*/ 0 h 4492350"/>
                <a:gd name="connsiteX14-2321" fmla="*/ 2083982 w 3694535"/>
                <a:gd name="connsiteY14-2322" fmla="*/ 978195 h 4492350"/>
                <a:gd name="connsiteX15-2323" fmla="*/ 1881963 w 3694535"/>
                <a:gd name="connsiteY15-2324" fmla="*/ 2232837 h 4492350"/>
                <a:gd name="connsiteX16-2325" fmla="*/ 2057494 w 3694535"/>
                <a:gd name="connsiteY16-2326" fmla="*/ 3046321 h 4492350"/>
                <a:gd name="connsiteX17-2327" fmla="*/ 2647507 w 3694535"/>
                <a:gd name="connsiteY17-2328" fmla="*/ 2519916 h 4492350"/>
                <a:gd name="connsiteX18-2329" fmla="*/ 2913694 w 3694535"/>
                <a:gd name="connsiteY18-2330" fmla="*/ 1291762 h 4492350"/>
                <a:gd name="connsiteX19-2331" fmla="*/ 2806809 w 3694535"/>
                <a:gd name="connsiteY19-2332" fmla="*/ 2383091 h 4492350"/>
                <a:gd name="connsiteX20-2333" fmla="*/ 3694535 w 3694535"/>
                <a:gd name="connsiteY20-2334" fmla="*/ 1124252 h 4492350"/>
                <a:gd name="connsiteX21-2335" fmla="*/ 2222205 w 3694535"/>
                <a:gd name="connsiteY21-2336" fmla="*/ 3370521 h 4492350"/>
                <a:gd name="connsiteX22-2337" fmla="*/ 2169042 w 3694535"/>
                <a:gd name="connsiteY22-2338" fmla="*/ 3817088 h 4492350"/>
                <a:gd name="connsiteX23-2339" fmla="*/ 3317358 w 3694535"/>
                <a:gd name="connsiteY23-2340" fmla="*/ 3094074 h 4492350"/>
                <a:gd name="connsiteX24-2341" fmla="*/ 2194317 w 3694535"/>
                <a:gd name="connsiteY24-2342" fmla="*/ 4030951 h 4492350"/>
                <a:gd name="connsiteX25-2343" fmla="*/ 2232838 w 3694535"/>
                <a:gd name="connsiteY25-2344" fmla="*/ 4476307 h 4492350"/>
                <a:gd name="connsiteX26-2345" fmla="*/ 2218194 w 3694535"/>
                <a:gd name="connsiteY26-2346" fmla="*/ 4491415 h 4492350"/>
                <a:gd name="connsiteX27-2347" fmla="*/ 1743740 w 3694535"/>
                <a:gd name="connsiteY27-2348" fmla="*/ 4492350 h 4492350"/>
                <a:gd name="connsiteX0-2349" fmla="*/ 1743740 w 3694535"/>
                <a:gd name="connsiteY0-2350" fmla="*/ 4492350 h 4492350"/>
                <a:gd name="connsiteX1-2351" fmla="*/ 1796903 w 3694535"/>
                <a:gd name="connsiteY1-2352" fmla="*/ 3785190 h 4492350"/>
                <a:gd name="connsiteX2-2353" fmla="*/ 1307805 w 3694535"/>
                <a:gd name="connsiteY2-2354" fmla="*/ 3381153 h 4492350"/>
                <a:gd name="connsiteX3-2355" fmla="*/ 31898 w 3694535"/>
                <a:gd name="connsiteY3-2356" fmla="*/ 2945218 h 4492350"/>
                <a:gd name="connsiteX4-2357" fmla="*/ 1127052 w 3694535"/>
                <a:gd name="connsiteY4-2358" fmla="*/ 3242930 h 4492350"/>
                <a:gd name="connsiteX5-2359" fmla="*/ 393405 w 3694535"/>
                <a:gd name="connsiteY5-2360" fmla="*/ 2456121 h 4492350"/>
                <a:gd name="connsiteX6-2361" fmla="*/ 1775638 w 3694535"/>
                <a:gd name="connsiteY6-2362" fmla="*/ 3519376 h 4492350"/>
                <a:gd name="connsiteX7-2363" fmla="*/ 1679945 w 3694535"/>
                <a:gd name="connsiteY7-2364" fmla="*/ 2392325 h 4492350"/>
                <a:gd name="connsiteX8-2365" fmla="*/ 0 w 3694535"/>
                <a:gd name="connsiteY8-2366" fmla="*/ 754911 h 4492350"/>
                <a:gd name="connsiteX9-2367" fmla="*/ 988828 w 3694535"/>
                <a:gd name="connsiteY9-2368" fmla="*/ 1924493 h 4492350"/>
                <a:gd name="connsiteX10-2369" fmla="*/ 1137684 w 3694535"/>
                <a:gd name="connsiteY10-2370" fmla="*/ 861237 h 4492350"/>
                <a:gd name="connsiteX11-2371" fmla="*/ 1222745 w 3694535"/>
                <a:gd name="connsiteY11-2372" fmla="*/ 2062716 h 4492350"/>
                <a:gd name="connsiteX12-2373" fmla="*/ 1690577 w 3694535"/>
                <a:gd name="connsiteY12-2374" fmla="*/ 2190307 h 4492350"/>
                <a:gd name="connsiteX13-2375" fmla="*/ 1956391 w 3694535"/>
                <a:gd name="connsiteY13-2376" fmla="*/ 0 h 4492350"/>
                <a:gd name="connsiteX14-2377" fmla="*/ 2083982 w 3694535"/>
                <a:gd name="connsiteY14-2378" fmla="*/ 978195 h 4492350"/>
                <a:gd name="connsiteX15-2379" fmla="*/ 1881963 w 3694535"/>
                <a:gd name="connsiteY15-2380" fmla="*/ 2232837 h 4492350"/>
                <a:gd name="connsiteX16-2381" fmla="*/ 2057494 w 3694535"/>
                <a:gd name="connsiteY16-2382" fmla="*/ 3046321 h 4492350"/>
                <a:gd name="connsiteX17-2383" fmla="*/ 2647507 w 3694535"/>
                <a:gd name="connsiteY17-2384" fmla="*/ 2519916 h 4492350"/>
                <a:gd name="connsiteX18-2385" fmla="*/ 2913694 w 3694535"/>
                <a:gd name="connsiteY18-2386" fmla="*/ 1291762 h 4492350"/>
                <a:gd name="connsiteX19-2387" fmla="*/ 2806809 w 3694535"/>
                <a:gd name="connsiteY19-2388" fmla="*/ 2383091 h 4492350"/>
                <a:gd name="connsiteX20-2389" fmla="*/ 3694535 w 3694535"/>
                <a:gd name="connsiteY20-2390" fmla="*/ 1124252 h 4492350"/>
                <a:gd name="connsiteX21-2391" fmla="*/ 2222205 w 3694535"/>
                <a:gd name="connsiteY21-2392" fmla="*/ 3370521 h 4492350"/>
                <a:gd name="connsiteX22-2393" fmla="*/ 2169042 w 3694535"/>
                <a:gd name="connsiteY22-2394" fmla="*/ 3817088 h 4492350"/>
                <a:gd name="connsiteX23-2395" fmla="*/ 3317358 w 3694535"/>
                <a:gd name="connsiteY23-2396" fmla="*/ 3094074 h 4492350"/>
                <a:gd name="connsiteX24-2397" fmla="*/ 2194317 w 3694535"/>
                <a:gd name="connsiteY24-2398" fmla="*/ 4030951 h 4492350"/>
                <a:gd name="connsiteX25-2399" fmla="*/ 2232838 w 3694535"/>
                <a:gd name="connsiteY25-2400" fmla="*/ 4476307 h 4492350"/>
                <a:gd name="connsiteX26-2401" fmla="*/ 2218194 w 3694535"/>
                <a:gd name="connsiteY26-2402" fmla="*/ 4491415 h 4492350"/>
                <a:gd name="connsiteX27-2403" fmla="*/ 1743740 w 3694535"/>
                <a:gd name="connsiteY27-2404" fmla="*/ 4492350 h 4492350"/>
                <a:gd name="connsiteX0-2405" fmla="*/ 1743740 w 3694535"/>
                <a:gd name="connsiteY0-2406" fmla="*/ 4492350 h 4492350"/>
                <a:gd name="connsiteX1-2407" fmla="*/ 1796903 w 3694535"/>
                <a:gd name="connsiteY1-2408" fmla="*/ 3785190 h 4492350"/>
                <a:gd name="connsiteX2-2409" fmla="*/ 1307805 w 3694535"/>
                <a:gd name="connsiteY2-2410" fmla="*/ 3381153 h 4492350"/>
                <a:gd name="connsiteX3-2411" fmla="*/ 31898 w 3694535"/>
                <a:gd name="connsiteY3-2412" fmla="*/ 2945218 h 4492350"/>
                <a:gd name="connsiteX4-2413" fmla="*/ 1127052 w 3694535"/>
                <a:gd name="connsiteY4-2414" fmla="*/ 3242930 h 4492350"/>
                <a:gd name="connsiteX5-2415" fmla="*/ 393405 w 3694535"/>
                <a:gd name="connsiteY5-2416" fmla="*/ 2456121 h 4492350"/>
                <a:gd name="connsiteX6-2417" fmla="*/ 1775638 w 3694535"/>
                <a:gd name="connsiteY6-2418" fmla="*/ 3519376 h 4492350"/>
                <a:gd name="connsiteX7-2419" fmla="*/ 1679945 w 3694535"/>
                <a:gd name="connsiteY7-2420" fmla="*/ 2392325 h 4492350"/>
                <a:gd name="connsiteX8-2421" fmla="*/ 0 w 3694535"/>
                <a:gd name="connsiteY8-2422" fmla="*/ 754911 h 4492350"/>
                <a:gd name="connsiteX9-2423" fmla="*/ 988828 w 3694535"/>
                <a:gd name="connsiteY9-2424" fmla="*/ 1924493 h 4492350"/>
                <a:gd name="connsiteX10-2425" fmla="*/ 1137684 w 3694535"/>
                <a:gd name="connsiteY10-2426" fmla="*/ 861237 h 4492350"/>
                <a:gd name="connsiteX11-2427" fmla="*/ 1222745 w 3694535"/>
                <a:gd name="connsiteY11-2428" fmla="*/ 2062716 h 4492350"/>
                <a:gd name="connsiteX12-2429" fmla="*/ 1690577 w 3694535"/>
                <a:gd name="connsiteY12-2430" fmla="*/ 2190307 h 4492350"/>
                <a:gd name="connsiteX13-2431" fmla="*/ 1956391 w 3694535"/>
                <a:gd name="connsiteY13-2432" fmla="*/ 0 h 4492350"/>
                <a:gd name="connsiteX14-2433" fmla="*/ 2083982 w 3694535"/>
                <a:gd name="connsiteY14-2434" fmla="*/ 978195 h 4492350"/>
                <a:gd name="connsiteX15-2435" fmla="*/ 1881963 w 3694535"/>
                <a:gd name="connsiteY15-2436" fmla="*/ 2232837 h 4492350"/>
                <a:gd name="connsiteX16-2437" fmla="*/ 2057494 w 3694535"/>
                <a:gd name="connsiteY16-2438" fmla="*/ 3046321 h 4492350"/>
                <a:gd name="connsiteX17-2439" fmla="*/ 2647507 w 3694535"/>
                <a:gd name="connsiteY17-2440" fmla="*/ 2519916 h 4492350"/>
                <a:gd name="connsiteX18-2441" fmla="*/ 2913694 w 3694535"/>
                <a:gd name="connsiteY18-2442" fmla="*/ 1291762 h 4492350"/>
                <a:gd name="connsiteX19-2443" fmla="*/ 2806809 w 3694535"/>
                <a:gd name="connsiteY19-2444" fmla="*/ 2383091 h 4492350"/>
                <a:gd name="connsiteX20-2445" fmla="*/ 3694535 w 3694535"/>
                <a:gd name="connsiteY20-2446" fmla="*/ 1124252 h 4492350"/>
                <a:gd name="connsiteX21-2447" fmla="*/ 2222205 w 3694535"/>
                <a:gd name="connsiteY21-2448" fmla="*/ 3370521 h 4492350"/>
                <a:gd name="connsiteX22-2449" fmla="*/ 2169042 w 3694535"/>
                <a:gd name="connsiteY22-2450" fmla="*/ 3817088 h 4492350"/>
                <a:gd name="connsiteX23-2451" fmla="*/ 3317358 w 3694535"/>
                <a:gd name="connsiteY23-2452" fmla="*/ 3094074 h 4492350"/>
                <a:gd name="connsiteX24-2453" fmla="*/ 2194317 w 3694535"/>
                <a:gd name="connsiteY24-2454" fmla="*/ 4030951 h 4492350"/>
                <a:gd name="connsiteX25-2455" fmla="*/ 2232838 w 3694535"/>
                <a:gd name="connsiteY25-2456" fmla="*/ 4476307 h 4492350"/>
                <a:gd name="connsiteX26-2457" fmla="*/ 2218194 w 3694535"/>
                <a:gd name="connsiteY26-2458" fmla="*/ 4491415 h 4492350"/>
                <a:gd name="connsiteX27-2459" fmla="*/ 1743740 w 3694535"/>
                <a:gd name="connsiteY27-2460" fmla="*/ 4492350 h 4492350"/>
                <a:gd name="connsiteX0-2461" fmla="*/ 1743740 w 3694535"/>
                <a:gd name="connsiteY0-2462" fmla="*/ 4492350 h 4492350"/>
                <a:gd name="connsiteX1-2463" fmla="*/ 1796903 w 3694535"/>
                <a:gd name="connsiteY1-2464" fmla="*/ 3785190 h 4492350"/>
                <a:gd name="connsiteX2-2465" fmla="*/ 1307805 w 3694535"/>
                <a:gd name="connsiteY2-2466" fmla="*/ 3381153 h 4492350"/>
                <a:gd name="connsiteX3-2467" fmla="*/ 31898 w 3694535"/>
                <a:gd name="connsiteY3-2468" fmla="*/ 2945218 h 4492350"/>
                <a:gd name="connsiteX4-2469" fmla="*/ 1127052 w 3694535"/>
                <a:gd name="connsiteY4-2470" fmla="*/ 3242930 h 4492350"/>
                <a:gd name="connsiteX5-2471" fmla="*/ 393405 w 3694535"/>
                <a:gd name="connsiteY5-2472" fmla="*/ 2456121 h 4492350"/>
                <a:gd name="connsiteX6-2473" fmla="*/ 1775638 w 3694535"/>
                <a:gd name="connsiteY6-2474" fmla="*/ 3519376 h 4492350"/>
                <a:gd name="connsiteX7-2475" fmla="*/ 1679945 w 3694535"/>
                <a:gd name="connsiteY7-2476" fmla="*/ 2392325 h 4492350"/>
                <a:gd name="connsiteX8-2477" fmla="*/ 0 w 3694535"/>
                <a:gd name="connsiteY8-2478" fmla="*/ 754911 h 4492350"/>
                <a:gd name="connsiteX9-2479" fmla="*/ 988828 w 3694535"/>
                <a:gd name="connsiteY9-2480" fmla="*/ 1924493 h 4492350"/>
                <a:gd name="connsiteX10-2481" fmla="*/ 1137684 w 3694535"/>
                <a:gd name="connsiteY10-2482" fmla="*/ 861237 h 4492350"/>
                <a:gd name="connsiteX11-2483" fmla="*/ 1222745 w 3694535"/>
                <a:gd name="connsiteY11-2484" fmla="*/ 2062716 h 4492350"/>
                <a:gd name="connsiteX12-2485" fmla="*/ 1690577 w 3694535"/>
                <a:gd name="connsiteY12-2486" fmla="*/ 2190307 h 4492350"/>
                <a:gd name="connsiteX13-2487" fmla="*/ 1956391 w 3694535"/>
                <a:gd name="connsiteY13-2488" fmla="*/ 0 h 4492350"/>
                <a:gd name="connsiteX14-2489" fmla="*/ 2083982 w 3694535"/>
                <a:gd name="connsiteY14-2490" fmla="*/ 978195 h 4492350"/>
                <a:gd name="connsiteX15-2491" fmla="*/ 1881963 w 3694535"/>
                <a:gd name="connsiteY15-2492" fmla="*/ 2232837 h 4492350"/>
                <a:gd name="connsiteX16-2493" fmla="*/ 2057494 w 3694535"/>
                <a:gd name="connsiteY16-2494" fmla="*/ 3046321 h 4492350"/>
                <a:gd name="connsiteX17-2495" fmla="*/ 2647507 w 3694535"/>
                <a:gd name="connsiteY17-2496" fmla="*/ 2519916 h 4492350"/>
                <a:gd name="connsiteX18-2497" fmla="*/ 2913694 w 3694535"/>
                <a:gd name="connsiteY18-2498" fmla="*/ 1291762 h 4492350"/>
                <a:gd name="connsiteX19-2499" fmla="*/ 2806809 w 3694535"/>
                <a:gd name="connsiteY19-2500" fmla="*/ 2383091 h 4492350"/>
                <a:gd name="connsiteX20-2501" fmla="*/ 3694535 w 3694535"/>
                <a:gd name="connsiteY20-2502" fmla="*/ 1124252 h 4492350"/>
                <a:gd name="connsiteX21-2503" fmla="*/ 2222205 w 3694535"/>
                <a:gd name="connsiteY21-2504" fmla="*/ 3370521 h 4492350"/>
                <a:gd name="connsiteX22-2505" fmla="*/ 2169042 w 3694535"/>
                <a:gd name="connsiteY22-2506" fmla="*/ 3817088 h 4492350"/>
                <a:gd name="connsiteX23-2507" fmla="*/ 3317358 w 3694535"/>
                <a:gd name="connsiteY23-2508" fmla="*/ 3094074 h 4492350"/>
                <a:gd name="connsiteX24-2509" fmla="*/ 2194317 w 3694535"/>
                <a:gd name="connsiteY24-2510" fmla="*/ 4030951 h 4492350"/>
                <a:gd name="connsiteX25-2511" fmla="*/ 2232838 w 3694535"/>
                <a:gd name="connsiteY25-2512" fmla="*/ 4476307 h 4492350"/>
                <a:gd name="connsiteX26-2513" fmla="*/ 2218194 w 3694535"/>
                <a:gd name="connsiteY26-2514" fmla="*/ 4491415 h 4492350"/>
                <a:gd name="connsiteX27-2515" fmla="*/ 1743740 w 3694535"/>
                <a:gd name="connsiteY27-2516" fmla="*/ 4492350 h 4492350"/>
                <a:gd name="connsiteX0-2517" fmla="*/ 1743740 w 3694535"/>
                <a:gd name="connsiteY0-2518" fmla="*/ 4492350 h 4492350"/>
                <a:gd name="connsiteX1-2519" fmla="*/ 1796903 w 3694535"/>
                <a:gd name="connsiteY1-2520" fmla="*/ 3785190 h 4492350"/>
                <a:gd name="connsiteX2-2521" fmla="*/ 1307805 w 3694535"/>
                <a:gd name="connsiteY2-2522" fmla="*/ 3381153 h 4492350"/>
                <a:gd name="connsiteX3-2523" fmla="*/ 31898 w 3694535"/>
                <a:gd name="connsiteY3-2524" fmla="*/ 2945218 h 4492350"/>
                <a:gd name="connsiteX4-2525" fmla="*/ 1127052 w 3694535"/>
                <a:gd name="connsiteY4-2526" fmla="*/ 3242930 h 4492350"/>
                <a:gd name="connsiteX5-2527" fmla="*/ 393405 w 3694535"/>
                <a:gd name="connsiteY5-2528" fmla="*/ 2456121 h 4492350"/>
                <a:gd name="connsiteX6-2529" fmla="*/ 1775638 w 3694535"/>
                <a:gd name="connsiteY6-2530" fmla="*/ 3519376 h 4492350"/>
                <a:gd name="connsiteX7-2531" fmla="*/ 1679945 w 3694535"/>
                <a:gd name="connsiteY7-2532" fmla="*/ 2392325 h 4492350"/>
                <a:gd name="connsiteX8-2533" fmla="*/ 0 w 3694535"/>
                <a:gd name="connsiteY8-2534" fmla="*/ 754911 h 4492350"/>
                <a:gd name="connsiteX9-2535" fmla="*/ 988828 w 3694535"/>
                <a:gd name="connsiteY9-2536" fmla="*/ 1924493 h 4492350"/>
                <a:gd name="connsiteX10-2537" fmla="*/ 1137684 w 3694535"/>
                <a:gd name="connsiteY10-2538" fmla="*/ 861237 h 4492350"/>
                <a:gd name="connsiteX11-2539" fmla="*/ 1222745 w 3694535"/>
                <a:gd name="connsiteY11-2540" fmla="*/ 2062716 h 4492350"/>
                <a:gd name="connsiteX12-2541" fmla="*/ 1690577 w 3694535"/>
                <a:gd name="connsiteY12-2542" fmla="*/ 2190307 h 4492350"/>
                <a:gd name="connsiteX13-2543" fmla="*/ 1956391 w 3694535"/>
                <a:gd name="connsiteY13-2544" fmla="*/ 0 h 4492350"/>
                <a:gd name="connsiteX14-2545" fmla="*/ 2083982 w 3694535"/>
                <a:gd name="connsiteY14-2546" fmla="*/ 978195 h 4492350"/>
                <a:gd name="connsiteX15-2547" fmla="*/ 1881963 w 3694535"/>
                <a:gd name="connsiteY15-2548" fmla="*/ 2232837 h 4492350"/>
                <a:gd name="connsiteX16-2549" fmla="*/ 2057494 w 3694535"/>
                <a:gd name="connsiteY16-2550" fmla="*/ 3046321 h 4492350"/>
                <a:gd name="connsiteX17-2551" fmla="*/ 2647507 w 3694535"/>
                <a:gd name="connsiteY17-2552" fmla="*/ 2519916 h 4492350"/>
                <a:gd name="connsiteX18-2553" fmla="*/ 2913694 w 3694535"/>
                <a:gd name="connsiteY18-2554" fmla="*/ 1291762 h 4492350"/>
                <a:gd name="connsiteX19-2555" fmla="*/ 2806809 w 3694535"/>
                <a:gd name="connsiteY19-2556" fmla="*/ 2383091 h 4492350"/>
                <a:gd name="connsiteX20-2557" fmla="*/ 3694535 w 3694535"/>
                <a:gd name="connsiteY20-2558" fmla="*/ 1124252 h 4492350"/>
                <a:gd name="connsiteX21-2559" fmla="*/ 2222205 w 3694535"/>
                <a:gd name="connsiteY21-2560" fmla="*/ 3370521 h 4492350"/>
                <a:gd name="connsiteX22-2561" fmla="*/ 2169042 w 3694535"/>
                <a:gd name="connsiteY22-2562" fmla="*/ 3817088 h 4492350"/>
                <a:gd name="connsiteX23-2563" fmla="*/ 3317358 w 3694535"/>
                <a:gd name="connsiteY23-2564" fmla="*/ 3094074 h 4492350"/>
                <a:gd name="connsiteX24-2565" fmla="*/ 2194317 w 3694535"/>
                <a:gd name="connsiteY24-2566" fmla="*/ 4030951 h 4492350"/>
                <a:gd name="connsiteX25-2567" fmla="*/ 2232838 w 3694535"/>
                <a:gd name="connsiteY25-2568" fmla="*/ 4476307 h 4492350"/>
                <a:gd name="connsiteX26-2569" fmla="*/ 2218194 w 3694535"/>
                <a:gd name="connsiteY26-2570" fmla="*/ 4491415 h 4492350"/>
                <a:gd name="connsiteX27-2571" fmla="*/ 1743740 w 3694535"/>
                <a:gd name="connsiteY27-2572" fmla="*/ 4492350 h 4492350"/>
                <a:gd name="connsiteX0-2573" fmla="*/ 1743740 w 3694535"/>
                <a:gd name="connsiteY0-2574" fmla="*/ 4492350 h 4492350"/>
                <a:gd name="connsiteX1-2575" fmla="*/ 1796903 w 3694535"/>
                <a:gd name="connsiteY1-2576" fmla="*/ 3785190 h 4492350"/>
                <a:gd name="connsiteX2-2577" fmla="*/ 1307805 w 3694535"/>
                <a:gd name="connsiteY2-2578" fmla="*/ 3381153 h 4492350"/>
                <a:gd name="connsiteX3-2579" fmla="*/ 31898 w 3694535"/>
                <a:gd name="connsiteY3-2580" fmla="*/ 2945218 h 4492350"/>
                <a:gd name="connsiteX4-2581" fmla="*/ 1127052 w 3694535"/>
                <a:gd name="connsiteY4-2582" fmla="*/ 3242930 h 4492350"/>
                <a:gd name="connsiteX5-2583" fmla="*/ 393405 w 3694535"/>
                <a:gd name="connsiteY5-2584" fmla="*/ 2456121 h 4492350"/>
                <a:gd name="connsiteX6-2585" fmla="*/ 1775638 w 3694535"/>
                <a:gd name="connsiteY6-2586" fmla="*/ 3519376 h 4492350"/>
                <a:gd name="connsiteX7-2587" fmla="*/ 1679945 w 3694535"/>
                <a:gd name="connsiteY7-2588" fmla="*/ 2392325 h 4492350"/>
                <a:gd name="connsiteX8-2589" fmla="*/ 0 w 3694535"/>
                <a:gd name="connsiteY8-2590" fmla="*/ 754911 h 4492350"/>
                <a:gd name="connsiteX9-2591" fmla="*/ 988828 w 3694535"/>
                <a:gd name="connsiteY9-2592" fmla="*/ 1924493 h 4492350"/>
                <a:gd name="connsiteX10-2593" fmla="*/ 1137684 w 3694535"/>
                <a:gd name="connsiteY10-2594" fmla="*/ 861237 h 4492350"/>
                <a:gd name="connsiteX11-2595" fmla="*/ 1222745 w 3694535"/>
                <a:gd name="connsiteY11-2596" fmla="*/ 2062716 h 4492350"/>
                <a:gd name="connsiteX12-2597" fmla="*/ 1690577 w 3694535"/>
                <a:gd name="connsiteY12-2598" fmla="*/ 2190307 h 4492350"/>
                <a:gd name="connsiteX13-2599" fmla="*/ 1956391 w 3694535"/>
                <a:gd name="connsiteY13-2600" fmla="*/ 0 h 4492350"/>
                <a:gd name="connsiteX14-2601" fmla="*/ 2083982 w 3694535"/>
                <a:gd name="connsiteY14-2602" fmla="*/ 978195 h 4492350"/>
                <a:gd name="connsiteX15-2603" fmla="*/ 1881963 w 3694535"/>
                <a:gd name="connsiteY15-2604" fmla="*/ 2232837 h 4492350"/>
                <a:gd name="connsiteX16-2605" fmla="*/ 2057494 w 3694535"/>
                <a:gd name="connsiteY16-2606" fmla="*/ 3046321 h 4492350"/>
                <a:gd name="connsiteX17-2607" fmla="*/ 2647507 w 3694535"/>
                <a:gd name="connsiteY17-2608" fmla="*/ 2519916 h 4492350"/>
                <a:gd name="connsiteX18-2609" fmla="*/ 2913694 w 3694535"/>
                <a:gd name="connsiteY18-2610" fmla="*/ 1291762 h 4492350"/>
                <a:gd name="connsiteX19-2611" fmla="*/ 2806809 w 3694535"/>
                <a:gd name="connsiteY19-2612" fmla="*/ 2383091 h 4492350"/>
                <a:gd name="connsiteX20-2613" fmla="*/ 3694535 w 3694535"/>
                <a:gd name="connsiteY20-2614" fmla="*/ 1124252 h 4492350"/>
                <a:gd name="connsiteX21-2615" fmla="*/ 2222205 w 3694535"/>
                <a:gd name="connsiteY21-2616" fmla="*/ 3370521 h 4492350"/>
                <a:gd name="connsiteX22-2617" fmla="*/ 2169042 w 3694535"/>
                <a:gd name="connsiteY22-2618" fmla="*/ 3817088 h 4492350"/>
                <a:gd name="connsiteX23-2619" fmla="*/ 3317358 w 3694535"/>
                <a:gd name="connsiteY23-2620" fmla="*/ 3094074 h 4492350"/>
                <a:gd name="connsiteX24-2621" fmla="*/ 2194317 w 3694535"/>
                <a:gd name="connsiteY24-2622" fmla="*/ 4030951 h 4492350"/>
                <a:gd name="connsiteX25-2623" fmla="*/ 2232838 w 3694535"/>
                <a:gd name="connsiteY25-2624" fmla="*/ 4476307 h 4492350"/>
                <a:gd name="connsiteX26-2625" fmla="*/ 2218194 w 3694535"/>
                <a:gd name="connsiteY26-2626" fmla="*/ 4491415 h 4492350"/>
                <a:gd name="connsiteX27-2627" fmla="*/ 1743740 w 3694535"/>
                <a:gd name="connsiteY27-2628" fmla="*/ 4492350 h 4492350"/>
                <a:gd name="connsiteX0-2629" fmla="*/ 1743740 w 3694535"/>
                <a:gd name="connsiteY0-2630" fmla="*/ 4492350 h 4492350"/>
                <a:gd name="connsiteX1-2631" fmla="*/ 1796903 w 3694535"/>
                <a:gd name="connsiteY1-2632" fmla="*/ 3785190 h 4492350"/>
                <a:gd name="connsiteX2-2633" fmla="*/ 1307805 w 3694535"/>
                <a:gd name="connsiteY2-2634" fmla="*/ 3381153 h 4492350"/>
                <a:gd name="connsiteX3-2635" fmla="*/ 31898 w 3694535"/>
                <a:gd name="connsiteY3-2636" fmla="*/ 2945218 h 4492350"/>
                <a:gd name="connsiteX4-2637" fmla="*/ 1127052 w 3694535"/>
                <a:gd name="connsiteY4-2638" fmla="*/ 3242930 h 4492350"/>
                <a:gd name="connsiteX5-2639" fmla="*/ 393405 w 3694535"/>
                <a:gd name="connsiteY5-2640" fmla="*/ 2456121 h 4492350"/>
                <a:gd name="connsiteX6-2641" fmla="*/ 1775638 w 3694535"/>
                <a:gd name="connsiteY6-2642" fmla="*/ 3519376 h 4492350"/>
                <a:gd name="connsiteX7-2643" fmla="*/ 1679945 w 3694535"/>
                <a:gd name="connsiteY7-2644" fmla="*/ 2392325 h 4492350"/>
                <a:gd name="connsiteX8-2645" fmla="*/ 0 w 3694535"/>
                <a:gd name="connsiteY8-2646" fmla="*/ 754911 h 4492350"/>
                <a:gd name="connsiteX9-2647" fmla="*/ 988828 w 3694535"/>
                <a:gd name="connsiteY9-2648" fmla="*/ 1924493 h 4492350"/>
                <a:gd name="connsiteX10-2649" fmla="*/ 1137684 w 3694535"/>
                <a:gd name="connsiteY10-2650" fmla="*/ 861237 h 4492350"/>
                <a:gd name="connsiteX11-2651" fmla="*/ 1222745 w 3694535"/>
                <a:gd name="connsiteY11-2652" fmla="*/ 2062716 h 4492350"/>
                <a:gd name="connsiteX12-2653" fmla="*/ 1690577 w 3694535"/>
                <a:gd name="connsiteY12-2654" fmla="*/ 2190307 h 4492350"/>
                <a:gd name="connsiteX13-2655" fmla="*/ 1956391 w 3694535"/>
                <a:gd name="connsiteY13-2656" fmla="*/ 0 h 4492350"/>
                <a:gd name="connsiteX14-2657" fmla="*/ 2083982 w 3694535"/>
                <a:gd name="connsiteY14-2658" fmla="*/ 978195 h 4492350"/>
                <a:gd name="connsiteX15-2659" fmla="*/ 1881963 w 3694535"/>
                <a:gd name="connsiteY15-2660" fmla="*/ 2232837 h 4492350"/>
                <a:gd name="connsiteX16-2661" fmla="*/ 2057494 w 3694535"/>
                <a:gd name="connsiteY16-2662" fmla="*/ 3046321 h 4492350"/>
                <a:gd name="connsiteX17-2663" fmla="*/ 2647507 w 3694535"/>
                <a:gd name="connsiteY17-2664" fmla="*/ 2519916 h 4492350"/>
                <a:gd name="connsiteX18-2665" fmla="*/ 2913694 w 3694535"/>
                <a:gd name="connsiteY18-2666" fmla="*/ 1291762 h 4492350"/>
                <a:gd name="connsiteX19-2667" fmla="*/ 2806809 w 3694535"/>
                <a:gd name="connsiteY19-2668" fmla="*/ 2383091 h 4492350"/>
                <a:gd name="connsiteX20-2669" fmla="*/ 3694535 w 3694535"/>
                <a:gd name="connsiteY20-2670" fmla="*/ 1124252 h 4492350"/>
                <a:gd name="connsiteX21-2671" fmla="*/ 2222205 w 3694535"/>
                <a:gd name="connsiteY21-2672" fmla="*/ 3370521 h 4492350"/>
                <a:gd name="connsiteX22-2673" fmla="*/ 2169042 w 3694535"/>
                <a:gd name="connsiteY22-2674" fmla="*/ 3817088 h 4492350"/>
                <a:gd name="connsiteX23-2675" fmla="*/ 3317358 w 3694535"/>
                <a:gd name="connsiteY23-2676" fmla="*/ 3094074 h 4492350"/>
                <a:gd name="connsiteX24-2677" fmla="*/ 2194317 w 3694535"/>
                <a:gd name="connsiteY24-2678" fmla="*/ 4030951 h 4492350"/>
                <a:gd name="connsiteX25-2679" fmla="*/ 2232838 w 3694535"/>
                <a:gd name="connsiteY25-2680" fmla="*/ 4476307 h 4492350"/>
                <a:gd name="connsiteX26-2681" fmla="*/ 2218194 w 3694535"/>
                <a:gd name="connsiteY26-2682" fmla="*/ 4491415 h 4492350"/>
                <a:gd name="connsiteX27-2683" fmla="*/ 1743740 w 3694535"/>
                <a:gd name="connsiteY27-2684" fmla="*/ 4492350 h 4492350"/>
                <a:gd name="connsiteX0-2685" fmla="*/ 1743740 w 3694535"/>
                <a:gd name="connsiteY0-2686" fmla="*/ 4492350 h 4492350"/>
                <a:gd name="connsiteX1-2687" fmla="*/ 1796903 w 3694535"/>
                <a:gd name="connsiteY1-2688" fmla="*/ 3785190 h 4492350"/>
                <a:gd name="connsiteX2-2689" fmla="*/ 1307805 w 3694535"/>
                <a:gd name="connsiteY2-2690" fmla="*/ 3381153 h 4492350"/>
                <a:gd name="connsiteX3-2691" fmla="*/ 31898 w 3694535"/>
                <a:gd name="connsiteY3-2692" fmla="*/ 2945218 h 4492350"/>
                <a:gd name="connsiteX4-2693" fmla="*/ 1127052 w 3694535"/>
                <a:gd name="connsiteY4-2694" fmla="*/ 3242930 h 4492350"/>
                <a:gd name="connsiteX5-2695" fmla="*/ 393405 w 3694535"/>
                <a:gd name="connsiteY5-2696" fmla="*/ 2456121 h 4492350"/>
                <a:gd name="connsiteX6-2697" fmla="*/ 1775638 w 3694535"/>
                <a:gd name="connsiteY6-2698" fmla="*/ 3519376 h 4492350"/>
                <a:gd name="connsiteX7-2699" fmla="*/ 1679945 w 3694535"/>
                <a:gd name="connsiteY7-2700" fmla="*/ 2392325 h 4492350"/>
                <a:gd name="connsiteX8-2701" fmla="*/ 0 w 3694535"/>
                <a:gd name="connsiteY8-2702" fmla="*/ 754911 h 4492350"/>
                <a:gd name="connsiteX9-2703" fmla="*/ 988828 w 3694535"/>
                <a:gd name="connsiteY9-2704" fmla="*/ 1924493 h 4492350"/>
                <a:gd name="connsiteX10-2705" fmla="*/ 1137684 w 3694535"/>
                <a:gd name="connsiteY10-2706" fmla="*/ 861237 h 4492350"/>
                <a:gd name="connsiteX11-2707" fmla="*/ 1222745 w 3694535"/>
                <a:gd name="connsiteY11-2708" fmla="*/ 2062716 h 4492350"/>
                <a:gd name="connsiteX12-2709" fmla="*/ 1690577 w 3694535"/>
                <a:gd name="connsiteY12-2710" fmla="*/ 2190307 h 4492350"/>
                <a:gd name="connsiteX13-2711" fmla="*/ 1956391 w 3694535"/>
                <a:gd name="connsiteY13-2712" fmla="*/ 0 h 4492350"/>
                <a:gd name="connsiteX14-2713" fmla="*/ 2083982 w 3694535"/>
                <a:gd name="connsiteY14-2714" fmla="*/ 978195 h 4492350"/>
                <a:gd name="connsiteX15-2715" fmla="*/ 1881963 w 3694535"/>
                <a:gd name="connsiteY15-2716" fmla="*/ 2232837 h 4492350"/>
                <a:gd name="connsiteX16-2717" fmla="*/ 2057494 w 3694535"/>
                <a:gd name="connsiteY16-2718" fmla="*/ 3046321 h 4492350"/>
                <a:gd name="connsiteX17-2719" fmla="*/ 2647507 w 3694535"/>
                <a:gd name="connsiteY17-2720" fmla="*/ 2519916 h 4492350"/>
                <a:gd name="connsiteX18-2721" fmla="*/ 2913694 w 3694535"/>
                <a:gd name="connsiteY18-2722" fmla="*/ 1291762 h 4492350"/>
                <a:gd name="connsiteX19-2723" fmla="*/ 2806809 w 3694535"/>
                <a:gd name="connsiteY19-2724" fmla="*/ 2383091 h 4492350"/>
                <a:gd name="connsiteX20-2725" fmla="*/ 3694535 w 3694535"/>
                <a:gd name="connsiteY20-2726" fmla="*/ 1124252 h 4492350"/>
                <a:gd name="connsiteX21-2727" fmla="*/ 2222205 w 3694535"/>
                <a:gd name="connsiteY21-2728" fmla="*/ 3370521 h 4492350"/>
                <a:gd name="connsiteX22-2729" fmla="*/ 2169042 w 3694535"/>
                <a:gd name="connsiteY22-2730" fmla="*/ 3817088 h 4492350"/>
                <a:gd name="connsiteX23-2731" fmla="*/ 3317358 w 3694535"/>
                <a:gd name="connsiteY23-2732" fmla="*/ 3094074 h 4492350"/>
                <a:gd name="connsiteX24-2733" fmla="*/ 2194317 w 3694535"/>
                <a:gd name="connsiteY24-2734" fmla="*/ 4030951 h 4492350"/>
                <a:gd name="connsiteX25-2735" fmla="*/ 2232838 w 3694535"/>
                <a:gd name="connsiteY25-2736" fmla="*/ 4476307 h 4492350"/>
                <a:gd name="connsiteX26-2737" fmla="*/ 2218194 w 3694535"/>
                <a:gd name="connsiteY26-2738" fmla="*/ 4491415 h 4492350"/>
                <a:gd name="connsiteX27-2739" fmla="*/ 1743740 w 3694535"/>
                <a:gd name="connsiteY27-2740" fmla="*/ 4492350 h 4492350"/>
                <a:gd name="connsiteX0-2741" fmla="*/ 1743740 w 3694535"/>
                <a:gd name="connsiteY0-2742" fmla="*/ 4492350 h 4492350"/>
                <a:gd name="connsiteX1-2743" fmla="*/ 1796903 w 3694535"/>
                <a:gd name="connsiteY1-2744" fmla="*/ 3785190 h 4492350"/>
                <a:gd name="connsiteX2-2745" fmla="*/ 1307805 w 3694535"/>
                <a:gd name="connsiteY2-2746" fmla="*/ 3381153 h 4492350"/>
                <a:gd name="connsiteX3-2747" fmla="*/ 31898 w 3694535"/>
                <a:gd name="connsiteY3-2748" fmla="*/ 2945218 h 4492350"/>
                <a:gd name="connsiteX4-2749" fmla="*/ 1127052 w 3694535"/>
                <a:gd name="connsiteY4-2750" fmla="*/ 3242930 h 4492350"/>
                <a:gd name="connsiteX5-2751" fmla="*/ 393405 w 3694535"/>
                <a:gd name="connsiteY5-2752" fmla="*/ 2456121 h 4492350"/>
                <a:gd name="connsiteX6-2753" fmla="*/ 1775638 w 3694535"/>
                <a:gd name="connsiteY6-2754" fmla="*/ 3519376 h 4492350"/>
                <a:gd name="connsiteX7-2755" fmla="*/ 1679945 w 3694535"/>
                <a:gd name="connsiteY7-2756" fmla="*/ 2392325 h 4492350"/>
                <a:gd name="connsiteX8-2757" fmla="*/ 0 w 3694535"/>
                <a:gd name="connsiteY8-2758" fmla="*/ 754911 h 4492350"/>
                <a:gd name="connsiteX9-2759" fmla="*/ 988828 w 3694535"/>
                <a:gd name="connsiteY9-2760" fmla="*/ 1924493 h 4492350"/>
                <a:gd name="connsiteX10-2761" fmla="*/ 1137684 w 3694535"/>
                <a:gd name="connsiteY10-2762" fmla="*/ 861237 h 4492350"/>
                <a:gd name="connsiteX11-2763" fmla="*/ 1222745 w 3694535"/>
                <a:gd name="connsiteY11-2764" fmla="*/ 2062716 h 4492350"/>
                <a:gd name="connsiteX12-2765" fmla="*/ 1690577 w 3694535"/>
                <a:gd name="connsiteY12-2766" fmla="*/ 2190307 h 4492350"/>
                <a:gd name="connsiteX13-2767" fmla="*/ 1956391 w 3694535"/>
                <a:gd name="connsiteY13-2768" fmla="*/ 0 h 4492350"/>
                <a:gd name="connsiteX14-2769" fmla="*/ 2027834 w 3694535"/>
                <a:gd name="connsiteY14-2770" fmla="*/ 986216 h 4492350"/>
                <a:gd name="connsiteX15-2771" fmla="*/ 1881963 w 3694535"/>
                <a:gd name="connsiteY15-2772" fmla="*/ 2232837 h 4492350"/>
                <a:gd name="connsiteX16-2773" fmla="*/ 2057494 w 3694535"/>
                <a:gd name="connsiteY16-2774" fmla="*/ 3046321 h 4492350"/>
                <a:gd name="connsiteX17-2775" fmla="*/ 2647507 w 3694535"/>
                <a:gd name="connsiteY17-2776" fmla="*/ 2519916 h 4492350"/>
                <a:gd name="connsiteX18-2777" fmla="*/ 2913694 w 3694535"/>
                <a:gd name="connsiteY18-2778" fmla="*/ 1291762 h 4492350"/>
                <a:gd name="connsiteX19-2779" fmla="*/ 2806809 w 3694535"/>
                <a:gd name="connsiteY19-2780" fmla="*/ 2383091 h 4492350"/>
                <a:gd name="connsiteX20-2781" fmla="*/ 3694535 w 3694535"/>
                <a:gd name="connsiteY20-2782" fmla="*/ 1124252 h 4492350"/>
                <a:gd name="connsiteX21-2783" fmla="*/ 2222205 w 3694535"/>
                <a:gd name="connsiteY21-2784" fmla="*/ 3370521 h 4492350"/>
                <a:gd name="connsiteX22-2785" fmla="*/ 2169042 w 3694535"/>
                <a:gd name="connsiteY22-2786" fmla="*/ 3817088 h 4492350"/>
                <a:gd name="connsiteX23-2787" fmla="*/ 3317358 w 3694535"/>
                <a:gd name="connsiteY23-2788" fmla="*/ 3094074 h 4492350"/>
                <a:gd name="connsiteX24-2789" fmla="*/ 2194317 w 3694535"/>
                <a:gd name="connsiteY24-2790" fmla="*/ 4030951 h 4492350"/>
                <a:gd name="connsiteX25-2791" fmla="*/ 2232838 w 3694535"/>
                <a:gd name="connsiteY25-2792" fmla="*/ 4476307 h 4492350"/>
                <a:gd name="connsiteX26-2793" fmla="*/ 2218194 w 3694535"/>
                <a:gd name="connsiteY26-2794" fmla="*/ 4491415 h 4492350"/>
                <a:gd name="connsiteX27-2795" fmla="*/ 1743740 w 3694535"/>
                <a:gd name="connsiteY27-2796" fmla="*/ 4492350 h 4492350"/>
                <a:gd name="connsiteX0-2797" fmla="*/ 1743740 w 3694535"/>
                <a:gd name="connsiteY0-2798" fmla="*/ 4492350 h 4492350"/>
                <a:gd name="connsiteX1-2799" fmla="*/ 1796903 w 3694535"/>
                <a:gd name="connsiteY1-2800" fmla="*/ 3785190 h 4492350"/>
                <a:gd name="connsiteX2-2801" fmla="*/ 1307805 w 3694535"/>
                <a:gd name="connsiteY2-2802" fmla="*/ 3381153 h 4492350"/>
                <a:gd name="connsiteX3-2803" fmla="*/ 31898 w 3694535"/>
                <a:gd name="connsiteY3-2804" fmla="*/ 2945218 h 4492350"/>
                <a:gd name="connsiteX4-2805" fmla="*/ 1127052 w 3694535"/>
                <a:gd name="connsiteY4-2806" fmla="*/ 3242930 h 4492350"/>
                <a:gd name="connsiteX5-2807" fmla="*/ 393405 w 3694535"/>
                <a:gd name="connsiteY5-2808" fmla="*/ 2456121 h 4492350"/>
                <a:gd name="connsiteX6-2809" fmla="*/ 1775638 w 3694535"/>
                <a:gd name="connsiteY6-2810" fmla="*/ 3519376 h 4492350"/>
                <a:gd name="connsiteX7-2811" fmla="*/ 1679945 w 3694535"/>
                <a:gd name="connsiteY7-2812" fmla="*/ 2392325 h 4492350"/>
                <a:gd name="connsiteX8-2813" fmla="*/ 0 w 3694535"/>
                <a:gd name="connsiteY8-2814" fmla="*/ 754911 h 4492350"/>
                <a:gd name="connsiteX9-2815" fmla="*/ 988828 w 3694535"/>
                <a:gd name="connsiteY9-2816" fmla="*/ 1924493 h 4492350"/>
                <a:gd name="connsiteX10-2817" fmla="*/ 1137684 w 3694535"/>
                <a:gd name="connsiteY10-2818" fmla="*/ 861237 h 4492350"/>
                <a:gd name="connsiteX11-2819" fmla="*/ 1222745 w 3694535"/>
                <a:gd name="connsiteY11-2820" fmla="*/ 2062716 h 4492350"/>
                <a:gd name="connsiteX12-2821" fmla="*/ 1690577 w 3694535"/>
                <a:gd name="connsiteY12-2822" fmla="*/ 2190307 h 4492350"/>
                <a:gd name="connsiteX13-2823" fmla="*/ 1956391 w 3694535"/>
                <a:gd name="connsiteY13-2824" fmla="*/ 0 h 4492350"/>
                <a:gd name="connsiteX14-2825" fmla="*/ 2027834 w 3694535"/>
                <a:gd name="connsiteY14-2826" fmla="*/ 986216 h 4492350"/>
                <a:gd name="connsiteX15-2827" fmla="*/ 1881963 w 3694535"/>
                <a:gd name="connsiteY15-2828" fmla="*/ 2232837 h 4492350"/>
                <a:gd name="connsiteX16-2829" fmla="*/ 2057494 w 3694535"/>
                <a:gd name="connsiteY16-2830" fmla="*/ 3046321 h 4492350"/>
                <a:gd name="connsiteX17-2831" fmla="*/ 2647507 w 3694535"/>
                <a:gd name="connsiteY17-2832" fmla="*/ 2519916 h 4492350"/>
                <a:gd name="connsiteX18-2833" fmla="*/ 2913694 w 3694535"/>
                <a:gd name="connsiteY18-2834" fmla="*/ 1291762 h 4492350"/>
                <a:gd name="connsiteX19-2835" fmla="*/ 2806809 w 3694535"/>
                <a:gd name="connsiteY19-2836" fmla="*/ 2383091 h 4492350"/>
                <a:gd name="connsiteX20-2837" fmla="*/ 3694535 w 3694535"/>
                <a:gd name="connsiteY20-2838" fmla="*/ 1124252 h 4492350"/>
                <a:gd name="connsiteX21-2839" fmla="*/ 2222205 w 3694535"/>
                <a:gd name="connsiteY21-2840" fmla="*/ 3370521 h 4492350"/>
                <a:gd name="connsiteX22-2841" fmla="*/ 2169042 w 3694535"/>
                <a:gd name="connsiteY22-2842" fmla="*/ 3817088 h 4492350"/>
                <a:gd name="connsiteX23-2843" fmla="*/ 3317358 w 3694535"/>
                <a:gd name="connsiteY23-2844" fmla="*/ 3094074 h 4492350"/>
                <a:gd name="connsiteX24-2845" fmla="*/ 2194317 w 3694535"/>
                <a:gd name="connsiteY24-2846" fmla="*/ 4030951 h 4492350"/>
                <a:gd name="connsiteX25-2847" fmla="*/ 2232838 w 3694535"/>
                <a:gd name="connsiteY25-2848" fmla="*/ 4476307 h 4492350"/>
                <a:gd name="connsiteX26-2849" fmla="*/ 2218194 w 3694535"/>
                <a:gd name="connsiteY26-2850" fmla="*/ 4491415 h 4492350"/>
                <a:gd name="connsiteX27-2851" fmla="*/ 1743740 w 3694535"/>
                <a:gd name="connsiteY27-2852" fmla="*/ 4492350 h 4492350"/>
                <a:gd name="connsiteX0-2853" fmla="*/ 1743740 w 3694535"/>
                <a:gd name="connsiteY0-2854" fmla="*/ 4492350 h 4492350"/>
                <a:gd name="connsiteX1-2855" fmla="*/ 1796903 w 3694535"/>
                <a:gd name="connsiteY1-2856" fmla="*/ 3785190 h 4492350"/>
                <a:gd name="connsiteX2-2857" fmla="*/ 1307805 w 3694535"/>
                <a:gd name="connsiteY2-2858" fmla="*/ 3381153 h 4492350"/>
                <a:gd name="connsiteX3-2859" fmla="*/ 31898 w 3694535"/>
                <a:gd name="connsiteY3-2860" fmla="*/ 2945218 h 4492350"/>
                <a:gd name="connsiteX4-2861" fmla="*/ 1127052 w 3694535"/>
                <a:gd name="connsiteY4-2862" fmla="*/ 3242930 h 4492350"/>
                <a:gd name="connsiteX5-2863" fmla="*/ 393405 w 3694535"/>
                <a:gd name="connsiteY5-2864" fmla="*/ 2456121 h 4492350"/>
                <a:gd name="connsiteX6-2865" fmla="*/ 1775638 w 3694535"/>
                <a:gd name="connsiteY6-2866" fmla="*/ 3519376 h 4492350"/>
                <a:gd name="connsiteX7-2867" fmla="*/ 1679945 w 3694535"/>
                <a:gd name="connsiteY7-2868" fmla="*/ 2392325 h 4492350"/>
                <a:gd name="connsiteX8-2869" fmla="*/ 0 w 3694535"/>
                <a:gd name="connsiteY8-2870" fmla="*/ 754911 h 4492350"/>
                <a:gd name="connsiteX9-2871" fmla="*/ 988828 w 3694535"/>
                <a:gd name="connsiteY9-2872" fmla="*/ 1924493 h 4492350"/>
                <a:gd name="connsiteX10-2873" fmla="*/ 1137684 w 3694535"/>
                <a:gd name="connsiteY10-2874" fmla="*/ 861237 h 4492350"/>
                <a:gd name="connsiteX11-2875" fmla="*/ 1222745 w 3694535"/>
                <a:gd name="connsiteY11-2876" fmla="*/ 2062716 h 4492350"/>
                <a:gd name="connsiteX12-2877" fmla="*/ 1690577 w 3694535"/>
                <a:gd name="connsiteY12-2878" fmla="*/ 2190307 h 4492350"/>
                <a:gd name="connsiteX13-2879" fmla="*/ 1956391 w 3694535"/>
                <a:gd name="connsiteY13-2880" fmla="*/ 0 h 4492350"/>
                <a:gd name="connsiteX14-2881" fmla="*/ 2027834 w 3694535"/>
                <a:gd name="connsiteY14-2882" fmla="*/ 986216 h 4492350"/>
                <a:gd name="connsiteX15-2883" fmla="*/ 1881963 w 3694535"/>
                <a:gd name="connsiteY15-2884" fmla="*/ 2232837 h 4492350"/>
                <a:gd name="connsiteX16-2885" fmla="*/ 2057494 w 3694535"/>
                <a:gd name="connsiteY16-2886" fmla="*/ 3046321 h 4492350"/>
                <a:gd name="connsiteX17-2887" fmla="*/ 2647507 w 3694535"/>
                <a:gd name="connsiteY17-2888" fmla="*/ 2519916 h 4492350"/>
                <a:gd name="connsiteX18-2889" fmla="*/ 2913694 w 3694535"/>
                <a:gd name="connsiteY18-2890" fmla="*/ 1291762 h 4492350"/>
                <a:gd name="connsiteX19-2891" fmla="*/ 2806809 w 3694535"/>
                <a:gd name="connsiteY19-2892" fmla="*/ 2383091 h 4492350"/>
                <a:gd name="connsiteX20-2893" fmla="*/ 3694535 w 3694535"/>
                <a:gd name="connsiteY20-2894" fmla="*/ 1124252 h 4492350"/>
                <a:gd name="connsiteX21-2895" fmla="*/ 2222205 w 3694535"/>
                <a:gd name="connsiteY21-2896" fmla="*/ 3370521 h 4492350"/>
                <a:gd name="connsiteX22-2897" fmla="*/ 2169042 w 3694535"/>
                <a:gd name="connsiteY22-2898" fmla="*/ 3817088 h 4492350"/>
                <a:gd name="connsiteX23-2899" fmla="*/ 3317358 w 3694535"/>
                <a:gd name="connsiteY23-2900" fmla="*/ 3094074 h 4492350"/>
                <a:gd name="connsiteX24-2901" fmla="*/ 2194317 w 3694535"/>
                <a:gd name="connsiteY24-2902" fmla="*/ 4030951 h 4492350"/>
                <a:gd name="connsiteX25-2903" fmla="*/ 2232838 w 3694535"/>
                <a:gd name="connsiteY25-2904" fmla="*/ 4476307 h 4492350"/>
                <a:gd name="connsiteX26-2905" fmla="*/ 2218194 w 3694535"/>
                <a:gd name="connsiteY26-2906" fmla="*/ 4491415 h 4492350"/>
                <a:gd name="connsiteX27-2907" fmla="*/ 1743740 w 3694535"/>
                <a:gd name="connsiteY27-2908" fmla="*/ 4492350 h 4492350"/>
                <a:gd name="connsiteX0-2909" fmla="*/ 1743740 w 3694535"/>
                <a:gd name="connsiteY0-2910" fmla="*/ 4523651 h 4523651"/>
                <a:gd name="connsiteX1-2911" fmla="*/ 1796903 w 3694535"/>
                <a:gd name="connsiteY1-2912" fmla="*/ 3816491 h 4523651"/>
                <a:gd name="connsiteX2-2913" fmla="*/ 1307805 w 3694535"/>
                <a:gd name="connsiteY2-2914" fmla="*/ 3412454 h 4523651"/>
                <a:gd name="connsiteX3-2915" fmla="*/ 31898 w 3694535"/>
                <a:gd name="connsiteY3-2916" fmla="*/ 2976519 h 4523651"/>
                <a:gd name="connsiteX4-2917" fmla="*/ 1127052 w 3694535"/>
                <a:gd name="connsiteY4-2918" fmla="*/ 3274231 h 4523651"/>
                <a:gd name="connsiteX5-2919" fmla="*/ 393405 w 3694535"/>
                <a:gd name="connsiteY5-2920" fmla="*/ 2487422 h 4523651"/>
                <a:gd name="connsiteX6-2921" fmla="*/ 1775638 w 3694535"/>
                <a:gd name="connsiteY6-2922" fmla="*/ 3550677 h 4523651"/>
                <a:gd name="connsiteX7-2923" fmla="*/ 1679945 w 3694535"/>
                <a:gd name="connsiteY7-2924" fmla="*/ 2423626 h 4523651"/>
                <a:gd name="connsiteX8-2925" fmla="*/ 0 w 3694535"/>
                <a:gd name="connsiteY8-2926" fmla="*/ 786212 h 4523651"/>
                <a:gd name="connsiteX9-2927" fmla="*/ 988828 w 3694535"/>
                <a:gd name="connsiteY9-2928" fmla="*/ 1955794 h 4523651"/>
                <a:gd name="connsiteX10-2929" fmla="*/ 1137684 w 3694535"/>
                <a:gd name="connsiteY10-2930" fmla="*/ 892538 h 4523651"/>
                <a:gd name="connsiteX11-2931" fmla="*/ 1222745 w 3694535"/>
                <a:gd name="connsiteY11-2932" fmla="*/ 2094017 h 4523651"/>
                <a:gd name="connsiteX12-2933" fmla="*/ 1690577 w 3694535"/>
                <a:gd name="connsiteY12-2934" fmla="*/ 2221608 h 4523651"/>
                <a:gd name="connsiteX13-2935" fmla="*/ 1956391 w 3694535"/>
                <a:gd name="connsiteY13-2936" fmla="*/ 31301 h 4523651"/>
                <a:gd name="connsiteX14-2937" fmla="*/ 2027834 w 3694535"/>
                <a:gd name="connsiteY14-2938" fmla="*/ 1017517 h 4523651"/>
                <a:gd name="connsiteX15-2939" fmla="*/ 1881963 w 3694535"/>
                <a:gd name="connsiteY15-2940" fmla="*/ 2264138 h 4523651"/>
                <a:gd name="connsiteX16-2941" fmla="*/ 2057494 w 3694535"/>
                <a:gd name="connsiteY16-2942" fmla="*/ 3077622 h 4523651"/>
                <a:gd name="connsiteX17-2943" fmla="*/ 2647507 w 3694535"/>
                <a:gd name="connsiteY17-2944" fmla="*/ 2551217 h 4523651"/>
                <a:gd name="connsiteX18-2945" fmla="*/ 2913694 w 3694535"/>
                <a:gd name="connsiteY18-2946" fmla="*/ 1323063 h 4523651"/>
                <a:gd name="connsiteX19-2947" fmla="*/ 2806809 w 3694535"/>
                <a:gd name="connsiteY19-2948" fmla="*/ 2414392 h 4523651"/>
                <a:gd name="connsiteX20-2949" fmla="*/ 3694535 w 3694535"/>
                <a:gd name="connsiteY20-2950" fmla="*/ 1155553 h 4523651"/>
                <a:gd name="connsiteX21-2951" fmla="*/ 2222205 w 3694535"/>
                <a:gd name="connsiteY21-2952" fmla="*/ 3401822 h 4523651"/>
                <a:gd name="connsiteX22-2953" fmla="*/ 2169042 w 3694535"/>
                <a:gd name="connsiteY22-2954" fmla="*/ 3848389 h 4523651"/>
                <a:gd name="connsiteX23-2955" fmla="*/ 3317358 w 3694535"/>
                <a:gd name="connsiteY23-2956" fmla="*/ 3125375 h 4523651"/>
                <a:gd name="connsiteX24-2957" fmla="*/ 2194317 w 3694535"/>
                <a:gd name="connsiteY24-2958" fmla="*/ 4062252 h 4523651"/>
                <a:gd name="connsiteX25-2959" fmla="*/ 2232838 w 3694535"/>
                <a:gd name="connsiteY25-2960" fmla="*/ 4507608 h 4523651"/>
                <a:gd name="connsiteX26-2961" fmla="*/ 2218194 w 3694535"/>
                <a:gd name="connsiteY26-2962" fmla="*/ 4522716 h 4523651"/>
                <a:gd name="connsiteX27-2963" fmla="*/ 1743740 w 3694535"/>
                <a:gd name="connsiteY27-2964" fmla="*/ 4523651 h 4523651"/>
                <a:gd name="connsiteX0-2965" fmla="*/ 1743740 w 3694535"/>
                <a:gd name="connsiteY0-2966" fmla="*/ 4523651 h 4523651"/>
                <a:gd name="connsiteX1-2967" fmla="*/ 1796903 w 3694535"/>
                <a:gd name="connsiteY1-2968" fmla="*/ 3816491 h 4523651"/>
                <a:gd name="connsiteX2-2969" fmla="*/ 1307805 w 3694535"/>
                <a:gd name="connsiteY2-2970" fmla="*/ 3412454 h 4523651"/>
                <a:gd name="connsiteX3-2971" fmla="*/ 31898 w 3694535"/>
                <a:gd name="connsiteY3-2972" fmla="*/ 2976519 h 4523651"/>
                <a:gd name="connsiteX4-2973" fmla="*/ 1127052 w 3694535"/>
                <a:gd name="connsiteY4-2974" fmla="*/ 3274231 h 4523651"/>
                <a:gd name="connsiteX5-2975" fmla="*/ 393405 w 3694535"/>
                <a:gd name="connsiteY5-2976" fmla="*/ 2487422 h 4523651"/>
                <a:gd name="connsiteX6-2977" fmla="*/ 1775638 w 3694535"/>
                <a:gd name="connsiteY6-2978" fmla="*/ 3550677 h 4523651"/>
                <a:gd name="connsiteX7-2979" fmla="*/ 1679945 w 3694535"/>
                <a:gd name="connsiteY7-2980" fmla="*/ 2423626 h 4523651"/>
                <a:gd name="connsiteX8-2981" fmla="*/ 0 w 3694535"/>
                <a:gd name="connsiteY8-2982" fmla="*/ 786212 h 4523651"/>
                <a:gd name="connsiteX9-2983" fmla="*/ 988828 w 3694535"/>
                <a:gd name="connsiteY9-2984" fmla="*/ 1955794 h 4523651"/>
                <a:gd name="connsiteX10-2985" fmla="*/ 1137684 w 3694535"/>
                <a:gd name="connsiteY10-2986" fmla="*/ 892538 h 4523651"/>
                <a:gd name="connsiteX11-2987" fmla="*/ 1222745 w 3694535"/>
                <a:gd name="connsiteY11-2988" fmla="*/ 2094017 h 4523651"/>
                <a:gd name="connsiteX12-2989" fmla="*/ 1690577 w 3694535"/>
                <a:gd name="connsiteY12-2990" fmla="*/ 2221608 h 4523651"/>
                <a:gd name="connsiteX13-2991" fmla="*/ 1956391 w 3694535"/>
                <a:gd name="connsiteY13-2992" fmla="*/ 31301 h 4523651"/>
                <a:gd name="connsiteX14-2993" fmla="*/ 2027834 w 3694535"/>
                <a:gd name="connsiteY14-2994" fmla="*/ 1017517 h 4523651"/>
                <a:gd name="connsiteX15-2995" fmla="*/ 1881963 w 3694535"/>
                <a:gd name="connsiteY15-2996" fmla="*/ 2264138 h 4523651"/>
                <a:gd name="connsiteX16-2997" fmla="*/ 2057494 w 3694535"/>
                <a:gd name="connsiteY16-2998" fmla="*/ 3077622 h 4523651"/>
                <a:gd name="connsiteX17-2999" fmla="*/ 2647507 w 3694535"/>
                <a:gd name="connsiteY17-3000" fmla="*/ 2551217 h 4523651"/>
                <a:gd name="connsiteX18-3001" fmla="*/ 2913694 w 3694535"/>
                <a:gd name="connsiteY18-3002" fmla="*/ 1323063 h 4523651"/>
                <a:gd name="connsiteX19-3003" fmla="*/ 2806809 w 3694535"/>
                <a:gd name="connsiteY19-3004" fmla="*/ 2414392 h 4523651"/>
                <a:gd name="connsiteX20-3005" fmla="*/ 3694535 w 3694535"/>
                <a:gd name="connsiteY20-3006" fmla="*/ 1155553 h 4523651"/>
                <a:gd name="connsiteX21-3007" fmla="*/ 2222205 w 3694535"/>
                <a:gd name="connsiteY21-3008" fmla="*/ 3401822 h 4523651"/>
                <a:gd name="connsiteX22-3009" fmla="*/ 2169042 w 3694535"/>
                <a:gd name="connsiteY22-3010" fmla="*/ 3848389 h 4523651"/>
                <a:gd name="connsiteX23-3011" fmla="*/ 3317358 w 3694535"/>
                <a:gd name="connsiteY23-3012" fmla="*/ 3125375 h 4523651"/>
                <a:gd name="connsiteX24-3013" fmla="*/ 2194317 w 3694535"/>
                <a:gd name="connsiteY24-3014" fmla="*/ 4062252 h 4523651"/>
                <a:gd name="connsiteX25-3015" fmla="*/ 2232838 w 3694535"/>
                <a:gd name="connsiteY25-3016" fmla="*/ 4507608 h 4523651"/>
                <a:gd name="connsiteX26-3017" fmla="*/ 2218194 w 3694535"/>
                <a:gd name="connsiteY26-3018" fmla="*/ 4522716 h 4523651"/>
                <a:gd name="connsiteX27-3019" fmla="*/ 1743740 w 3694535"/>
                <a:gd name="connsiteY27-3020" fmla="*/ 4523651 h 4523651"/>
                <a:gd name="connsiteX0-3021" fmla="*/ 1743740 w 3694535"/>
                <a:gd name="connsiteY0-3022" fmla="*/ 4523651 h 4523651"/>
                <a:gd name="connsiteX1-3023" fmla="*/ 1796903 w 3694535"/>
                <a:gd name="connsiteY1-3024" fmla="*/ 3816491 h 4523651"/>
                <a:gd name="connsiteX2-3025" fmla="*/ 1307805 w 3694535"/>
                <a:gd name="connsiteY2-3026" fmla="*/ 3412454 h 4523651"/>
                <a:gd name="connsiteX3-3027" fmla="*/ 31898 w 3694535"/>
                <a:gd name="connsiteY3-3028" fmla="*/ 2976519 h 4523651"/>
                <a:gd name="connsiteX4-3029" fmla="*/ 1127052 w 3694535"/>
                <a:gd name="connsiteY4-3030" fmla="*/ 3274231 h 4523651"/>
                <a:gd name="connsiteX5-3031" fmla="*/ 393405 w 3694535"/>
                <a:gd name="connsiteY5-3032" fmla="*/ 2487422 h 4523651"/>
                <a:gd name="connsiteX6-3033" fmla="*/ 1775638 w 3694535"/>
                <a:gd name="connsiteY6-3034" fmla="*/ 3550677 h 4523651"/>
                <a:gd name="connsiteX7-3035" fmla="*/ 1679945 w 3694535"/>
                <a:gd name="connsiteY7-3036" fmla="*/ 2423626 h 4523651"/>
                <a:gd name="connsiteX8-3037" fmla="*/ 0 w 3694535"/>
                <a:gd name="connsiteY8-3038" fmla="*/ 786212 h 4523651"/>
                <a:gd name="connsiteX9-3039" fmla="*/ 988828 w 3694535"/>
                <a:gd name="connsiteY9-3040" fmla="*/ 1955794 h 4523651"/>
                <a:gd name="connsiteX10-3041" fmla="*/ 1137684 w 3694535"/>
                <a:gd name="connsiteY10-3042" fmla="*/ 892538 h 4523651"/>
                <a:gd name="connsiteX11-3043" fmla="*/ 1222745 w 3694535"/>
                <a:gd name="connsiteY11-3044" fmla="*/ 2094017 h 4523651"/>
                <a:gd name="connsiteX12-3045" fmla="*/ 1690577 w 3694535"/>
                <a:gd name="connsiteY12-3046" fmla="*/ 2221608 h 4523651"/>
                <a:gd name="connsiteX13-3047" fmla="*/ 1956391 w 3694535"/>
                <a:gd name="connsiteY13-3048" fmla="*/ 31301 h 4523651"/>
                <a:gd name="connsiteX14-3049" fmla="*/ 2027834 w 3694535"/>
                <a:gd name="connsiteY14-3050" fmla="*/ 1017517 h 4523651"/>
                <a:gd name="connsiteX15-3051" fmla="*/ 1881963 w 3694535"/>
                <a:gd name="connsiteY15-3052" fmla="*/ 2264138 h 4523651"/>
                <a:gd name="connsiteX16-3053" fmla="*/ 2057494 w 3694535"/>
                <a:gd name="connsiteY16-3054" fmla="*/ 3077622 h 4523651"/>
                <a:gd name="connsiteX17-3055" fmla="*/ 2647507 w 3694535"/>
                <a:gd name="connsiteY17-3056" fmla="*/ 2551217 h 4523651"/>
                <a:gd name="connsiteX18-3057" fmla="*/ 2913694 w 3694535"/>
                <a:gd name="connsiteY18-3058" fmla="*/ 1323063 h 4523651"/>
                <a:gd name="connsiteX19-3059" fmla="*/ 2806809 w 3694535"/>
                <a:gd name="connsiteY19-3060" fmla="*/ 2414392 h 4523651"/>
                <a:gd name="connsiteX20-3061" fmla="*/ 3694535 w 3694535"/>
                <a:gd name="connsiteY20-3062" fmla="*/ 1155553 h 4523651"/>
                <a:gd name="connsiteX21-3063" fmla="*/ 2222205 w 3694535"/>
                <a:gd name="connsiteY21-3064" fmla="*/ 3401822 h 4523651"/>
                <a:gd name="connsiteX22-3065" fmla="*/ 2169042 w 3694535"/>
                <a:gd name="connsiteY22-3066" fmla="*/ 3848389 h 4523651"/>
                <a:gd name="connsiteX23-3067" fmla="*/ 3317358 w 3694535"/>
                <a:gd name="connsiteY23-3068" fmla="*/ 3125375 h 4523651"/>
                <a:gd name="connsiteX24-3069" fmla="*/ 2194317 w 3694535"/>
                <a:gd name="connsiteY24-3070" fmla="*/ 4062252 h 4523651"/>
                <a:gd name="connsiteX25-3071" fmla="*/ 2232838 w 3694535"/>
                <a:gd name="connsiteY25-3072" fmla="*/ 4507608 h 4523651"/>
                <a:gd name="connsiteX26-3073" fmla="*/ 2218194 w 3694535"/>
                <a:gd name="connsiteY26-3074" fmla="*/ 4522716 h 4523651"/>
                <a:gd name="connsiteX27-3075" fmla="*/ 1743740 w 3694535"/>
                <a:gd name="connsiteY27-3076" fmla="*/ 4523651 h 4523651"/>
                <a:gd name="connsiteX0-3077" fmla="*/ 1743740 w 3694535"/>
                <a:gd name="connsiteY0-3078" fmla="*/ 4523651 h 4523651"/>
                <a:gd name="connsiteX1-3079" fmla="*/ 1796903 w 3694535"/>
                <a:gd name="connsiteY1-3080" fmla="*/ 3816491 h 4523651"/>
                <a:gd name="connsiteX2-3081" fmla="*/ 1307805 w 3694535"/>
                <a:gd name="connsiteY2-3082" fmla="*/ 3412454 h 4523651"/>
                <a:gd name="connsiteX3-3083" fmla="*/ 31898 w 3694535"/>
                <a:gd name="connsiteY3-3084" fmla="*/ 2976519 h 4523651"/>
                <a:gd name="connsiteX4-3085" fmla="*/ 1127052 w 3694535"/>
                <a:gd name="connsiteY4-3086" fmla="*/ 3274231 h 4523651"/>
                <a:gd name="connsiteX5-3087" fmla="*/ 393405 w 3694535"/>
                <a:gd name="connsiteY5-3088" fmla="*/ 2487422 h 4523651"/>
                <a:gd name="connsiteX6-3089" fmla="*/ 1775638 w 3694535"/>
                <a:gd name="connsiteY6-3090" fmla="*/ 3550677 h 4523651"/>
                <a:gd name="connsiteX7-3091" fmla="*/ 1679945 w 3694535"/>
                <a:gd name="connsiteY7-3092" fmla="*/ 2423626 h 4523651"/>
                <a:gd name="connsiteX8-3093" fmla="*/ 0 w 3694535"/>
                <a:gd name="connsiteY8-3094" fmla="*/ 786212 h 4523651"/>
                <a:gd name="connsiteX9-3095" fmla="*/ 988828 w 3694535"/>
                <a:gd name="connsiteY9-3096" fmla="*/ 1955794 h 4523651"/>
                <a:gd name="connsiteX10-3097" fmla="*/ 1137684 w 3694535"/>
                <a:gd name="connsiteY10-3098" fmla="*/ 892538 h 4523651"/>
                <a:gd name="connsiteX11-3099" fmla="*/ 1222745 w 3694535"/>
                <a:gd name="connsiteY11-3100" fmla="*/ 2094017 h 4523651"/>
                <a:gd name="connsiteX12-3101" fmla="*/ 1690577 w 3694535"/>
                <a:gd name="connsiteY12-3102" fmla="*/ 2221608 h 4523651"/>
                <a:gd name="connsiteX13-3103" fmla="*/ 1956391 w 3694535"/>
                <a:gd name="connsiteY13-3104" fmla="*/ 31301 h 4523651"/>
                <a:gd name="connsiteX14-3105" fmla="*/ 2027834 w 3694535"/>
                <a:gd name="connsiteY14-3106" fmla="*/ 1017517 h 4523651"/>
                <a:gd name="connsiteX15-3107" fmla="*/ 1881963 w 3694535"/>
                <a:gd name="connsiteY15-3108" fmla="*/ 2264138 h 4523651"/>
                <a:gd name="connsiteX16-3109" fmla="*/ 2057494 w 3694535"/>
                <a:gd name="connsiteY16-3110" fmla="*/ 3077622 h 4523651"/>
                <a:gd name="connsiteX17-3111" fmla="*/ 2647507 w 3694535"/>
                <a:gd name="connsiteY17-3112" fmla="*/ 2551217 h 4523651"/>
                <a:gd name="connsiteX18-3113" fmla="*/ 2913694 w 3694535"/>
                <a:gd name="connsiteY18-3114" fmla="*/ 1323063 h 4523651"/>
                <a:gd name="connsiteX19-3115" fmla="*/ 2806809 w 3694535"/>
                <a:gd name="connsiteY19-3116" fmla="*/ 2414392 h 4523651"/>
                <a:gd name="connsiteX20-3117" fmla="*/ 3694535 w 3694535"/>
                <a:gd name="connsiteY20-3118" fmla="*/ 1155553 h 4523651"/>
                <a:gd name="connsiteX21-3119" fmla="*/ 2222205 w 3694535"/>
                <a:gd name="connsiteY21-3120" fmla="*/ 3401822 h 4523651"/>
                <a:gd name="connsiteX22-3121" fmla="*/ 2169042 w 3694535"/>
                <a:gd name="connsiteY22-3122" fmla="*/ 3848389 h 4523651"/>
                <a:gd name="connsiteX23-3123" fmla="*/ 3317358 w 3694535"/>
                <a:gd name="connsiteY23-3124" fmla="*/ 3125375 h 4523651"/>
                <a:gd name="connsiteX24-3125" fmla="*/ 2194317 w 3694535"/>
                <a:gd name="connsiteY24-3126" fmla="*/ 4062252 h 4523651"/>
                <a:gd name="connsiteX25-3127" fmla="*/ 2232838 w 3694535"/>
                <a:gd name="connsiteY25-3128" fmla="*/ 4507608 h 4523651"/>
                <a:gd name="connsiteX26-3129" fmla="*/ 2218194 w 3694535"/>
                <a:gd name="connsiteY26-3130" fmla="*/ 4522716 h 4523651"/>
                <a:gd name="connsiteX27-3131" fmla="*/ 1743740 w 3694535"/>
                <a:gd name="connsiteY27-3132" fmla="*/ 4523651 h 4523651"/>
                <a:gd name="connsiteX0-3133" fmla="*/ 1743740 w 3694535"/>
                <a:gd name="connsiteY0-3134" fmla="*/ 4523651 h 4523651"/>
                <a:gd name="connsiteX1-3135" fmla="*/ 1796903 w 3694535"/>
                <a:gd name="connsiteY1-3136" fmla="*/ 3816491 h 4523651"/>
                <a:gd name="connsiteX2-3137" fmla="*/ 1307805 w 3694535"/>
                <a:gd name="connsiteY2-3138" fmla="*/ 3412454 h 4523651"/>
                <a:gd name="connsiteX3-3139" fmla="*/ 31898 w 3694535"/>
                <a:gd name="connsiteY3-3140" fmla="*/ 2976519 h 4523651"/>
                <a:gd name="connsiteX4-3141" fmla="*/ 1127052 w 3694535"/>
                <a:gd name="connsiteY4-3142" fmla="*/ 3274231 h 4523651"/>
                <a:gd name="connsiteX5-3143" fmla="*/ 393405 w 3694535"/>
                <a:gd name="connsiteY5-3144" fmla="*/ 2487422 h 4523651"/>
                <a:gd name="connsiteX6-3145" fmla="*/ 1775638 w 3694535"/>
                <a:gd name="connsiteY6-3146" fmla="*/ 3550677 h 4523651"/>
                <a:gd name="connsiteX7-3147" fmla="*/ 1679945 w 3694535"/>
                <a:gd name="connsiteY7-3148" fmla="*/ 2423626 h 4523651"/>
                <a:gd name="connsiteX8-3149" fmla="*/ 0 w 3694535"/>
                <a:gd name="connsiteY8-3150" fmla="*/ 786212 h 4523651"/>
                <a:gd name="connsiteX9-3151" fmla="*/ 988828 w 3694535"/>
                <a:gd name="connsiteY9-3152" fmla="*/ 1955794 h 4523651"/>
                <a:gd name="connsiteX10-3153" fmla="*/ 1137684 w 3694535"/>
                <a:gd name="connsiteY10-3154" fmla="*/ 892538 h 4523651"/>
                <a:gd name="connsiteX11-3155" fmla="*/ 1222745 w 3694535"/>
                <a:gd name="connsiteY11-3156" fmla="*/ 2094017 h 4523651"/>
                <a:gd name="connsiteX12-3157" fmla="*/ 1690577 w 3694535"/>
                <a:gd name="connsiteY12-3158" fmla="*/ 2221608 h 4523651"/>
                <a:gd name="connsiteX13-3159" fmla="*/ 1956391 w 3694535"/>
                <a:gd name="connsiteY13-3160" fmla="*/ 31301 h 4523651"/>
                <a:gd name="connsiteX14-3161" fmla="*/ 2027834 w 3694535"/>
                <a:gd name="connsiteY14-3162" fmla="*/ 1017517 h 4523651"/>
                <a:gd name="connsiteX15-3163" fmla="*/ 1881963 w 3694535"/>
                <a:gd name="connsiteY15-3164" fmla="*/ 2264138 h 4523651"/>
                <a:gd name="connsiteX16-3165" fmla="*/ 2057494 w 3694535"/>
                <a:gd name="connsiteY16-3166" fmla="*/ 3077622 h 4523651"/>
                <a:gd name="connsiteX17-3167" fmla="*/ 2647507 w 3694535"/>
                <a:gd name="connsiteY17-3168" fmla="*/ 2551217 h 4523651"/>
                <a:gd name="connsiteX18-3169" fmla="*/ 2913694 w 3694535"/>
                <a:gd name="connsiteY18-3170" fmla="*/ 1323063 h 4523651"/>
                <a:gd name="connsiteX19-3171" fmla="*/ 2806809 w 3694535"/>
                <a:gd name="connsiteY19-3172" fmla="*/ 2414392 h 4523651"/>
                <a:gd name="connsiteX20-3173" fmla="*/ 3694535 w 3694535"/>
                <a:gd name="connsiteY20-3174" fmla="*/ 1155553 h 4523651"/>
                <a:gd name="connsiteX21-3175" fmla="*/ 2222205 w 3694535"/>
                <a:gd name="connsiteY21-3176" fmla="*/ 3401822 h 4523651"/>
                <a:gd name="connsiteX22-3177" fmla="*/ 2169042 w 3694535"/>
                <a:gd name="connsiteY22-3178" fmla="*/ 3848389 h 4523651"/>
                <a:gd name="connsiteX23-3179" fmla="*/ 3317358 w 3694535"/>
                <a:gd name="connsiteY23-3180" fmla="*/ 3125375 h 4523651"/>
                <a:gd name="connsiteX24-3181" fmla="*/ 2194317 w 3694535"/>
                <a:gd name="connsiteY24-3182" fmla="*/ 4062252 h 4523651"/>
                <a:gd name="connsiteX25-3183" fmla="*/ 2232838 w 3694535"/>
                <a:gd name="connsiteY25-3184" fmla="*/ 4507608 h 4523651"/>
                <a:gd name="connsiteX26-3185" fmla="*/ 2218194 w 3694535"/>
                <a:gd name="connsiteY26-3186" fmla="*/ 4522716 h 4523651"/>
                <a:gd name="connsiteX27-3187" fmla="*/ 1743740 w 3694535"/>
                <a:gd name="connsiteY27-3188" fmla="*/ 4523651 h 4523651"/>
                <a:gd name="connsiteX0-3189" fmla="*/ 1743740 w 3694535"/>
                <a:gd name="connsiteY0-3190" fmla="*/ 4523651 h 4523651"/>
                <a:gd name="connsiteX1-3191" fmla="*/ 1796903 w 3694535"/>
                <a:gd name="connsiteY1-3192" fmla="*/ 3816491 h 4523651"/>
                <a:gd name="connsiteX2-3193" fmla="*/ 1307805 w 3694535"/>
                <a:gd name="connsiteY2-3194" fmla="*/ 3412454 h 4523651"/>
                <a:gd name="connsiteX3-3195" fmla="*/ 31898 w 3694535"/>
                <a:gd name="connsiteY3-3196" fmla="*/ 2976519 h 4523651"/>
                <a:gd name="connsiteX4-3197" fmla="*/ 1127052 w 3694535"/>
                <a:gd name="connsiteY4-3198" fmla="*/ 3274231 h 4523651"/>
                <a:gd name="connsiteX5-3199" fmla="*/ 393405 w 3694535"/>
                <a:gd name="connsiteY5-3200" fmla="*/ 2487422 h 4523651"/>
                <a:gd name="connsiteX6-3201" fmla="*/ 1775638 w 3694535"/>
                <a:gd name="connsiteY6-3202" fmla="*/ 3550677 h 4523651"/>
                <a:gd name="connsiteX7-3203" fmla="*/ 1679945 w 3694535"/>
                <a:gd name="connsiteY7-3204" fmla="*/ 2423626 h 4523651"/>
                <a:gd name="connsiteX8-3205" fmla="*/ 0 w 3694535"/>
                <a:gd name="connsiteY8-3206" fmla="*/ 786212 h 4523651"/>
                <a:gd name="connsiteX9-3207" fmla="*/ 988828 w 3694535"/>
                <a:gd name="connsiteY9-3208" fmla="*/ 1955794 h 4523651"/>
                <a:gd name="connsiteX10-3209" fmla="*/ 1137684 w 3694535"/>
                <a:gd name="connsiteY10-3210" fmla="*/ 892538 h 4523651"/>
                <a:gd name="connsiteX11-3211" fmla="*/ 1222745 w 3694535"/>
                <a:gd name="connsiteY11-3212" fmla="*/ 2094017 h 4523651"/>
                <a:gd name="connsiteX12-3213" fmla="*/ 1690577 w 3694535"/>
                <a:gd name="connsiteY12-3214" fmla="*/ 2221608 h 4523651"/>
                <a:gd name="connsiteX13-3215" fmla="*/ 1956391 w 3694535"/>
                <a:gd name="connsiteY13-3216" fmla="*/ 31301 h 4523651"/>
                <a:gd name="connsiteX14-3217" fmla="*/ 2027834 w 3694535"/>
                <a:gd name="connsiteY14-3218" fmla="*/ 1017517 h 4523651"/>
                <a:gd name="connsiteX15-3219" fmla="*/ 1881963 w 3694535"/>
                <a:gd name="connsiteY15-3220" fmla="*/ 2264138 h 4523651"/>
                <a:gd name="connsiteX16-3221" fmla="*/ 2057494 w 3694535"/>
                <a:gd name="connsiteY16-3222" fmla="*/ 3077622 h 4523651"/>
                <a:gd name="connsiteX17-3223" fmla="*/ 2647507 w 3694535"/>
                <a:gd name="connsiteY17-3224" fmla="*/ 2551217 h 4523651"/>
                <a:gd name="connsiteX18-3225" fmla="*/ 2913694 w 3694535"/>
                <a:gd name="connsiteY18-3226" fmla="*/ 1323063 h 4523651"/>
                <a:gd name="connsiteX19-3227" fmla="*/ 2806809 w 3694535"/>
                <a:gd name="connsiteY19-3228" fmla="*/ 2414392 h 4523651"/>
                <a:gd name="connsiteX20-3229" fmla="*/ 3694535 w 3694535"/>
                <a:gd name="connsiteY20-3230" fmla="*/ 1155553 h 4523651"/>
                <a:gd name="connsiteX21-3231" fmla="*/ 2222205 w 3694535"/>
                <a:gd name="connsiteY21-3232" fmla="*/ 3401822 h 4523651"/>
                <a:gd name="connsiteX22-3233" fmla="*/ 2169042 w 3694535"/>
                <a:gd name="connsiteY22-3234" fmla="*/ 3848389 h 4523651"/>
                <a:gd name="connsiteX23-3235" fmla="*/ 3317358 w 3694535"/>
                <a:gd name="connsiteY23-3236" fmla="*/ 3125375 h 4523651"/>
                <a:gd name="connsiteX24-3237" fmla="*/ 2194317 w 3694535"/>
                <a:gd name="connsiteY24-3238" fmla="*/ 4062252 h 4523651"/>
                <a:gd name="connsiteX25-3239" fmla="*/ 2232838 w 3694535"/>
                <a:gd name="connsiteY25-3240" fmla="*/ 4507608 h 4523651"/>
                <a:gd name="connsiteX26-3241" fmla="*/ 2218194 w 3694535"/>
                <a:gd name="connsiteY26-3242" fmla="*/ 4522716 h 4523651"/>
                <a:gd name="connsiteX27-3243" fmla="*/ 1743740 w 3694535"/>
                <a:gd name="connsiteY27-3244" fmla="*/ 4523651 h 4523651"/>
                <a:gd name="connsiteX0-3245" fmla="*/ 1743740 w 3694535"/>
                <a:gd name="connsiteY0-3246" fmla="*/ 4522819 h 4522819"/>
                <a:gd name="connsiteX1-3247" fmla="*/ 1796903 w 3694535"/>
                <a:gd name="connsiteY1-3248" fmla="*/ 3815659 h 4522819"/>
                <a:gd name="connsiteX2-3249" fmla="*/ 1307805 w 3694535"/>
                <a:gd name="connsiteY2-3250" fmla="*/ 3411622 h 4522819"/>
                <a:gd name="connsiteX3-3251" fmla="*/ 31898 w 3694535"/>
                <a:gd name="connsiteY3-3252" fmla="*/ 2975687 h 4522819"/>
                <a:gd name="connsiteX4-3253" fmla="*/ 1127052 w 3694535"/>
                <a:gd name="connsiteY4-3254" fmla="*/ 3273399 h 4522819"/>
                <a:gd name="connsiteX5-3255" fmla="*/ 393405 w 3694535"/>
                <a:gd name="connsiteY5-3256" fmla="*/ 2486590 h 4522819"/>
                <a:gd name="connsiteX6-3257" fmla="*/ 1775638 w 3694535"/>
                <a:gd name="connsiteY6-3258" fmla="*/ 3549845 h 4522819"/>
                <a:gd name="connsiteX7-3259" fmla="*/ 1679945 w 3694535"/>
                <a:gd name="connsiteY7-3260" fmla="*/ 2422794 h 4522819"/>
                <a:gd name="connsiteX8-3261" fmla="*/ 0 w 3694535"/>
                <a:gd name="connsiteY8-3262" fmla="*/ 785380 h 4522819"/>
                <a:gd name="connsiteX9-3263" fmla="*/ 988828 w 3694535"/>
                <a:gd name="connsiteY9-3264" fmla="*/ 1954962 h 4522819"/>
                <a:gd name="connsiteX10-3265" fmla="*/ 1137684 w 3694535"/>
                <a:gd name="connsiteY10-3266" fmla="*/ 891706 h 4522819"/>
                <a:gd name="connsiteX11-3267" fmla="*/ 1222745 w 3694535"/>
                <a:gd name="connsiteY11-3268" fmla="*/ 2093185 h 4522819"/>
                <a:gd name="connsiteX12-3269" fmla="*/ 1690577 w 3694535"/>
                <a:gd name="connsiteY12-3270" fmla="*/ 2220776 h 4522819"/>
                <a:gd name="connsiteX13-3271" fmla="*/ 1956391 w 3694535"/>
                <a:gd name="connsiteY13-3272" fmla="*/ 30469 h 4522819"/>
                <a:gd name="connsiteX14-3273" fmla="*/ 2027834 w 3694535"/>
                <a:gd name="connsiteY14-3274" fmla="*/ 1016685 h 4522819"/>
                <a:gd name="connsiteX15-3275" fmla="*/ 1881963 w 3694535"/>
                <a:gd name="connsiteY15-3276" fmla="*/ 2090854 h 4522819"/>
                <a:gd name="connsiteX16-3277" fmla="*/ 2057494 w 3694535"/>
                <a:gd name="connsiteY16-3278" fmla="*/ 3076790 h 4522819"/>
                <a:gd name="connsiteX17-3279" fmla="*/ 2647507 w 3694535"/>
                <a:gd name="connsiteY17-3280" fmla="*/ 2550385 h 4522819"/>
                <a:gd name="connsiteX18-3281" fmla="*/ 2913694 w 3694535"/>
                <a:gd name="connsiteY18-3282" fmla="*/ 1322231 h 4522819"/>
                <a:gd name="connsiteX19-3283" fmla="*/ 2806809 w 3694535"/>
                <a:gd name="connsiteY19-3284" fmla="*/ 2413560 h 4522819"/>
                <a:gd name="connsiteX20-3285" fmla="*/ 3694535 w 3694535"/>
                <a:gd name="connsiteY20-3286" fmla="*/ 1154721 h 4522819"/>
                <a:gd name="connsiteX21-3287" fmla="*/ 2222205 w 3694535"/>
                <a:gd name="connsiteY21-3288" fmla="*/ 3400990 h 4522819"/>
                <a:gd name="connsiteX22-3289" fmla="*/ 2169042 w 3694535"/>
                <a:gd name="connsiteY22-3290" fmla="*/ 3847557 h 4522819"/>
                <a:gd name="connsiteX23-3291" fmla="*/ 3317358 w 3694535"/>
                <a:gd name="connsiteY23-3292" fmla="*/ 3124543 h 4522819"/>
                <a:gd name="connsiteX24-3293" fmla="*/ 2194317 w 3694535"/>
                <a:gd name="connsiteY24-3294" fmla="*/ 4061420 h 4522819"/>
                <a:gd name="connsiteX25-3295" fmla="*/ 2232838 w 3694535"/>
                <a:gd name="connsiteY25-3296" fmla="*/ 4506776 h 4522819"/>
                <a:gd name="connsiteX26-3297" fmla="*/ 2218194 w 3694535"/>
                <a:gd name="connsiteY26-3298" fmla="*/ 4521884 h 4522819"/>
                <a:gd name="connsiteX27-3299" fmla="*/ 1743740 w 3694535"/>
                <a:gd name="connsiteY27-3300" fmla="*/ 4522819 h 4522819"/>
                <a:gd name="connsiteX0-3301" fmla="*/ 1743740 w 3694535"/>
                <a:gd name="connsiteY0-3302" fmla="*/ 4522819 h 4522819"/>
                <a:gd name="connsiteX1-3303" fmla="*/ 1796903 w 3694535"/>
                <a:gd name="connsiteY1-3304" fmla="*/ 3815659 h 4522819"/>
                <a:gd name="connsiteX2-3305" fmla="*/ 1307805 w 3694535"/>
                <a:gd name="connsiteY2-3306" fmla="*/ 3411622 h 4522819"/>
                <a:gd name="connsiteX3-3307" fmla="*/ 31898 w 3694535"/>
                <a:gd name="connsiteY3-3308" fmla="*/ 2975687 h 4522819"/>
                <a:gd name="connsiteX4-3309" fmla="*/ 1127052 w 3694535"/>
                <a:gd name="connsiteY4-3310" fmla="*/ 3273399 h 4522819"/>
                <a:gd name="connsiteX5-3311" fmla="*/ 393405 w 3694535"/>
                <a:gd name="connsiteY5-3312" fmla="*/ 2486590 h 4522819"/>
                <a:gd name="connsiteX6-3313" fmla="*/ 1775638 w 3694535"/>
                <a:gd name="connsiteY6-3314" fmla="*/ 3549845 h 4522819"/>
                <a:gd name="connsiteX7-3315" fmla="*/ 1679945 w 3694535"/>
                <a:gd name="connsiteY7-3316" fmla="*/ 2422794 h 4522819"/>
                <a:gd name="connsiteX8-3317" fmla="*/ 0 w 3694535"/>
                <a:gd name="connsiteY8-3318" fmla="*/ 785380 h 4522819"/>
                <a:gd name="connsiteX9-3319" fmla="*/ 988828 w 3694535"/>
                <a:gd name="connsiteY9-3320" fmla="*/ 1954962 h 4522819"/>
                <a:gd name="connsiteX10-3321" fmla="*/ 1137684 w 3694535"/>
                <a:gd name="connsiteY10-3322" fmla="*/ 891706 h 4522819"/>
                <a:gd name="connsiteX11-3323" fmla="*/ 1222745 w 3694535"/>
                <a:gd name="connsiteY11-3324" fmla="*/ 2093185 h 4522819"/>
                <a:gd name="connsiteX12-3325" fmla="*/ 1690577 w 3694535"/>
                <a:gd name="connsiteY12-3326" fmla="*/ 2220776 h 4522819"/>
                <a:gd name="connsiteX13-3327" fmla="*/ 1956391 w 3694535"/>
                <a:gd name="connsiteY13-3328" fmla="*/ 30469 h 4522819"/>
                <a:gd name="connsiteX14-3329" fmla="*/ 2027834 w 3694535"/>
                <a:gd name="connsiteY14-3330" fmla="*/ 1016685 h 4522819"/>
                <a:gd name="connsiteX15-3331" fmla="*/ 1881963 w 3694535"/>
                <a:gd name="connsiteY15-3332" fmla="*/ 2090854 h 4522819"/>
                <a:gd name="connsiteX16-3333" fmla="*/ 2057494 w 3694535"/>
                <a:gd name="connsiteY16-3334" fmla="*/ 3076790 h 4522819"/>
                <a:gd name="connsiteX17-3335" fmla="*/ 2647507 w 3694535"/>
                <a:gd name="connsiteY17-3336" fmla="*/ 2550385 h 4522819"/>
                <a:gd name="connsiteX18-3337" fmla="*/ 2913694 w 3694535"/>
                <a:gd name="connsiteY18-3338" fmla="*/ 1322231 h 4522819"/>
                <a:gd name="connsiteX19-3339" fmla="*/ 2806809 w 3694535"/>
                <a:gd name="connsiteY19-3340" fmla="*/ 2413560 h 4522819"/>
                <a:gd name="connsiteX20-3341" fmla="*/ 3694535 w 3694535"/>
                <a:gd name="connsiteY20-3342" fmla="*/ 1154721 h 4522819"/>
                <a:gd name="connsiteX21-3343" fmla="*/ 2222205 w 3694535"/>
                <a:gd name="connsiteY21-3344" fmla="*/ 3400990 h 4522819"/>
                <a:gd name="connsiteX22-3345" fmla="*/ 2169042 w 3694535"/>
                <a:gd name="connsiteY22-3346" fmla="*/ 3847557 h 4522819"/>
                <a:gd name="connsiteX23-3347" fmla="*/ 3317358 w 3694535"/>
                <a:gd name="connsiteY23-3348" fmla="*/ 3124543 h 4522819"/>
                <a:gd name="connsiteX24-3349" fmla="*/ 2194317 w 3694535"/>
                <a:gd name="connsiteY24-3350" fmla="*/ 4061420 h 4522819"/>
                <a:gd name="connsiteX25-3351" fmla="*/ 2232838 w 3694535"/>
                <a:gd name="connsiteY25-3352" fmla="*/ 4506776 h 4522819"/>
                <a:gd name="connsiteX26-3353" fmla="*/ 2218194 w 3694535"/>
                <a:gd name="connsiteY26-3354" fmla="*/ 4521884 h 4522819"/>
                <a:gd name="connsiteX27-3355" fmla="*/ 1743740 w 3694535"/>
                <a:gd name="connsiteY27-3356" fmla="*/ 4522819 h 4522819"/>
                <a:gd name="connsiteX0-3357" fmla="*/ 1743740 w 3694535"/>
                <a:gd name="connsiteY0-3358" fmla="*/ 4522814 h 4522814"/>
                <a:gd name="connsiteX1-3359" fmla="*/ 1796903 w 3694535"/>
                <a:gd name="connsiteY1-3360" fmla="*/ 3815654 h 4522814"/>
                <a:gd name="connsiteX2-3361" fmla="*/ 1307805 w 3694535"/>
                <a:gd name="connsiteY2-3362" fmla="*/ 3411617 h 4522814"/>
                <a:gd name="connsiteX3-3363" fmla="*/ 31898 w 3694535"/>
                <a:gd name="connsiteY3-3364" fmla="*/ 2975682 h 4522814"/>
                <a:gd name="connsiteX4-3365" fmla="*/ 1127052 w 3694535"/>
                <a:gd name="connsiteY4-3366" fmla="*/ 3273394 h 4522814"/>
                <a:gd name="connsiteX5-3367" fmla="*/ 393405 w 3694535"/>
                <a:gd name="connsiteY5-3368" fmla="*/ 2486585 h 4522814"/>
                <a:gd name="connsiteX6-3369" fmla="*/ 1775638 w 3694535"/>
                <a:gd name="connsiteY6-3370" fmla="*/ 3549840 h 4522814"/>
                <a:gd name="connsiteX7-3371" fmla="*/ 1679945 w 3694535"/>
                <a:gd name="connsiteY7-3372" fmla="*/ 2422789 h 4522814"/>
                <a:gd name="connsiteX8-3373" fmla="*/ 0 w 3694535"/>
                <a:gd name="connsiteY8-3374" fmla="*/ 785375 h 4522814"/>
                <a:gd name="connsiteX9-3375" fmla="*/ 988828 w 3694535"/>
                <a:gd name="connsiteY9-3376" fmla="*/ 1954957 h 4522814"/>
                <a:gd name="connsiteX10-3377" fmla="*/ 1137684 w 3694535"/>
                <a:gd name="connsiteY10-3378" fmla="*/ 891701 h 4522814"/>
                <a:gd name="connsiteX11-3379" fmla="*/ 1222745 w 3694535"/>
                <a:gd name="connsiteY11-3380" fmla="*/ 2093180 h 4522814"/>
                <a:gd name="connsiteX12-3381" fmla="*/ 1690577 w 3694535"/>
                <a:gd name="connsiteY12-3382" fmla="*/ 2220771 h 4522814"/>
                <a:gd name="connsiteX13-3383" fmla="*/ 1956391 w 3694535"/>
                <a:gd name="connsiteY13-3384" fmla="*/ 30464 h 4522814"/>
                <a:gd name="connsiteX14-3385" fmla="*/ 2027834 w 3694535"/>
                <a:gd name="connsiteY14-3386" fmla="*/ 1016680 h 4522814"/>
                <a:gd name="connsiteX15-3387" fmla="*/ 1881963 w 3694535"/>
                <a:gd name="connsiteY15-3388" fmla="*/ 2090849 h 4522814"/>
                <a:gd name="connsiteX16-3389" fmla="*/ 2057494 w 3694535"/>
                <a:gd name="connsiteY16-3390" fmla="*/ 3076785 h 4522814"/>
                <a:gd name="connsiteX17-3391" fmla="*/ 2647507 w 3694535"/>
                <a:gd name="connsiteY17-3392" fmla="*/ 2550380 h 4522814"/>
                <a:gd name="connsiteX18-3393" fmla="*/ 2913694 w 3694535"/>
                <a:gd name="connsiteY18-3394" fmla="*/ 1322226 h 4522814"/>
                <a:gd name="connsiteX19-3395" fmla="*/ 2806809 w 3694535"/>
                <a:gd name="connsiteY19-3396" fmla="*/ 2413555 h 4522814"/>
                <a:gd name="connsiteX20-3397" fmla="*/ 3694535 w 3694535"/>
                <a:gd name="connsiteY20-3398" fmla="*/ 1154716 h 4522814"/>
                <a:gd name="connsiteX21-3399" fmla="*/ 2222205 w 3694535"/>
                <a:gd name="connsiteY21-3400" fmla="*/ 3400985 h 4522814"/>
                <a:gd name="connsiteX22-3401" fmla="*/ 2169042 w 3694535"/>
                <a:gd name="connsiteY22-3402" fmla="*/ 3847552 h 4522814"/>
                <a:gd name="connsiteX23-3403" fmla="*/ 3317358 w 3694535"/>
                <a:gd name="connsiteY23-3404" fmla="*/ 3124538 h 4522814"/>
                <a:gd name="connsiteX24-3405" fmla="*/ 2194317 w 3694535"/>
                <a:gd name="connsiteY24-3406" fmla="*/ 4061415 h 4522814"/>
                <a:gd name="connsiteX25-3407" fmla="*/ 2232838 w 3694535"/>
                <a:gd name="connsiteY25-3408" fmla="*/ 4506771 h 4522814"/>
                <a:gd name="connsiteX26-3409" fmla="*/ 2218194 w 3694535"/>
                <a:gd name="connsiteY26-3410" fmla="*/ 4521879 h 4522814"/>
                <a:gd name="connsiteX27-3411" fmla="*/ 1743740 w 3694535"/>
                <a:gd name="connsiteY27-3412" fmla="*/ 4522814 h 4522814"/>
                <a:gd name="connsiteX0-3413" fmla="*/ 1743740 w 3694535"/>
                <a:gd name="connsiteY0-3414" fmla="*/ 4492350 h 4492350"/>
                <a:gd name="connsiteX1-3415" fmla="*/ 1796903 w 3694535"/>
                <a:gd name="connsiteY1-3416" fmla="*/ 3785190 h 4492350"/>
                <a:gd name="connsiteX2-3417" fmla="*/ 1307805 w 3694535"/>
                <a:gd name="connsiteY2-3418" fmla="*/ 3381153 h 4492350"/>
                <a:gd name="connsiteX3-3419" fmla="*/ 31898 w 3694535"/>
                <a:gd name="connsiteY3-3420" fmla="*/ 2945218 h 4492350"/>
                <a:gd name="connsiteX4-3421" fmla="*/ 1127052 w 3694535"/>
                <a:gd name="connsiteY4-3422" fmla="*/ 3242930 h 4492350"/>
                <a:gd name="connsiteX5-3423" fmla="*/ 393405 w 3694535"/>
                <a:gd name="connsiteY5-3424" fmla="*/ 2456121 h 4492350"/>
                <a:gd name="connsiteX6-3425" fmla="*/ 1775638 w 3694535"/>
                <a:gd name="connsiteY6-3426" fmla="*/ 3519376 h 4492350"/>
                <a:gd name="connsiteX7-3427" fmla="*/ 1679945 w 3694535"/>
                <a:gd name="connsiteY7-3428" fmla="*/ 2392325 h 4492350"/>
                <a:gd name="connsiteX8-3429" fmla="*/ 0 w 3694535"/>
                <a:gd name="connsiteY8-3430" fmla="*/ 754911 h 4492350"/>
                <a:gd name="connsiteX9-3431" fmla="*/ 988828 w 3694535"/>
                <a:gd name="connsiteY9-3432" fmla="*/ 1924493 h 4492350"/>
                <a:gd name="connsiteX10-3433" fmla="*/ 1137684 w 3694535"/>
                <a:gd name="connsiteY10-3434" fmla="*/ 861237 h 4492350"/>
                <a:gd name="connsiteX11-3435" fmla="*/ 1222745 w 3694535"/>
                <a:gd name="connsiteY11-3436" fmla="*/ 2062716 h 4492350"/>
                <a:gd name="connsiteX12-3437" fmla="*/ 1690577 w 3694535"/>
                <a:gd name="connsiteY12-3438" fmla="*/ 2190307 h 4492350"/>
                <a:gd name="connsiteX13-3439" fmla="*/ 1956391 w 3694535"/>
                <a:gd name="connsiteY13-3440" fmla="*/ 0 h 4492350"/>
                <a:gd name="connsiteX14-3441" fmla="*/ 2027834 w 3694535"/>
                <a:gd name="connsiteY14-3442" fmla="*/ 986216 h 4492350"/>
                <a:gd name="connsiteX15-3443" fmla="*/ 1881963 w 3694535"/>
                <a:gd name="connsiteY15-3444" fmla="*/ 2060385 h 4492350"/>
                <a:gd name="connsiteX16-3445" fmla="*/ 2057494 w 3694535"/>
                <a:gd name="connsiteY16-3446" fmla="*/ 3046321 h 4492350"/>
                <a:gd name="connsiteX17-3447" fmla="*/ 2647507 w 3694535"/>
                <a:gd name="connsiteY17-3448" fmla="*/ 2519916 h 4492350"/>
                <a:gd name="connsiteX18-3449" fmla="*/ 2913694 w 3694535"/>
                <a:gd name="connsiteY18-3450" fmla="*/ 1291762 h 4492350"/>
                <a:gd name="connsiteX19-3451" fmla="*/ 2806809 w 3694535"/>
                <a:gd name="connsiteY19-3452" fmla="*/ 2383091 h 4492350"/>
                <a:gd name="connsiteX20-3453" fmla="*/ 3694535 w 3694535"/>
                <a:gd name="connsiteY20-3454" fmla="*/ 1124252 h 4492350"/>
                <a:gd name="connsiteX21-3455" fmla="*/ 2222205 w 3694535"/>
                <a:gd name="connsiteY21-3456" fmla="*/ 3370521 h 4492350"/>
                <a:gd name="connsiteX22-3457" fmla="*/ 2169042 w 3694535"/>
                <a:gd name="connsiteY22-3458" fmla="*/ 3817088 h 4492350"/>
                <a:gd name="connsiteX23-3459" fmla="*/ 3317358 w 3694535"/>
                <a:gd name="connsiteY23-3460" fmla="*/ 3094074 h 4492350"/>
                <a:gd name="connsiteX24-3461" fmla="*/ 2194317 w 3694535"/>
                <a:gd name="connsiteY24-3462" fmla="*/ 4030951 h 4492350"/>
                <a:gd name="connsiteX25-3463" fmla="*/ 2232838 w 3694535"/>
                <a:gd name="connsiteY25-3464" fmla="*/ 4476307 h 4492350"/>
                <a:gd name="connsiteX26-3465" fmla="*/ 2218194 w 3694535"/>
                <a:gd name="connsiteY26-3466" fmla="*/ 4491415 h 4492350"/>
                <a:gd name="connsiteX27-3467" fmla="*/ 1743740 w 3694535"/>
                <a:gd name="connsiteY27-3468" fmla="*/ 4492350 h 4492350"/>
                <a:gd name="connsiteX0-3469" fmla="*/ 1743740 w 3694535"/>
                <a:gd name="connsiteY0-3470" fmla="*/ 4492350 h 4492350"/>
                <a:gd name="connsiteX1-3471" fmla="*/ 1796903 w 3694535"/>
                <a:gd name="connsiteY1-3472" fmla="*/ 3785190 h 4492350"/>
                <a:gd name="connsiteX2-3473" fmla="*/ 1307805 w 3694535"/>
                <a:gd name="connsiteY2-3474" fmla="*/ 3381153 h 4492350"/>
                <a:gd name="connsiteX3-3475" fmla="*/ 31898 w 3694535"/>
                <a:gd name="connsiteY3-3476" fmla="*/ 2945218 h 4492350"/>
                <a:gd name="connsiteX4-3477" fmla="*/ 1127052 w 3694535"/>
                <a:gd name="connsiteY4-3478" fmla="*/ 3242930 h 4492350"/>
                <a:gd name="connsiteX5-3479" fmla="*/ 393405 w 3694535"/>
                <a:gd name="connsiteY5-3480" fmla="*/ 2456121 h 4492350"/>
                <a:gd name="connsiteX6-3481" fmla="*/ 1775638 w 3694535"/>
                <a:gd name="connsiteY6-3482" fmla="*/ 3519376 h 4492350"/>
                <a:gd name="connsiteX7-3483" fmla="*/ 1679945 w 3694535"/>
                <a:gd name="connsiteY7-3484" fmla="*/ 2392325 h 4492350"/>
                <a:gd name="connsiteX8-3485" fmla="*/ 0 w 3694535"/>
                <a:gd name="connsiteY8-3486" fmla="*/ 754911 h 4492350"/>
                <a:gd name="connsiteX9-3487" fmla="*/ 988828 w 3694535"/>
                <a:gd name="connsiteY9-3488" fmla="*/ 1924493 h 4492350"/>
                <a:gd name="connsiteX10-3489" fmla="*/ 1137684 w 3694535"/>
                <a:gd name="connsiteY10-3490" fmla="*/ 861237 h 4492350"/>
                <a:gd name="connsiteX11-3491" fmla="*/ 1222745 w 3694535"/>
                <a:gd name="connsiteY11-3492" fmla="*/ 2062716 h 4492350"/>
                <a:gd name="connsiteX12-3493" fmla="*/ 1690577 w 3694535"/>
                <a:gd name="connsiteY12-3494" fmla="*/ 2190307 h 4492350"/>
                <a:gd name="connsiteX13-3495" fmla="*/ 1956391 w 3694535"/>
                <a:gd name="connsiteY13-3496" fmla="*/ 0 h 4492350"/>
                <a:gd name="connsiteX14-3497" fmla="*/ 2027834 w 3694535"/>
                <a:gd name="connsiteY14-3498" fmla="*/ 986216 h 4492350"/>
                <a:gd name="connsiteX15-3499" fmla="*/ 1881963 w 3694535"/>
                <a:gd name="connsiteY15-3500" fmla="*/ 2060385 h 4492350"/>
                <a:gd name="connsiteX16-3501" fmla="*/ 2057494 w 3694535"/>
                <a:gd name="connsiteY16-3502" fmla="*/ 3046321 h 4492350"/>
                <a:gd name="connsiteX17-3503" fmla="*/ 2647507 w 3694535"/>
                <a:gd name="connsiteY17-3504" fmla="*/ 2519916 h 4492350"/>
                <a:gd name="connsiteX18-3505" fmla="*/ 2913694 w 3694535"/>
                <a:gd name="connsiteY18-3506" fmla="*/ 1291762 h 4492350"/>
                <a:gd name="connsiteX19-3507" fmla="*/ 2806809 w 3694535"/>
                <a:gd name="connsiteY19-3508" fmla="*/ 2383091 h 4492350"/>
                <a:gd name="connsiteX20-3509" fmla="*/ 3694535 w 3694535"/>
                <a:gd name="connsiteY20-3510" fmla="*/ 1124252 h 4492350"/>
                <a:gd name="connsiteX21-3511" fmla="*/ 2222205 w 3694535"/>
                <a:gd name="connsiteY21-3512" fmla="*/ 3370521 h 4492350"/>
                <a:gd name="connsiteX22-3513" fmla="*/ 2169042 w 3694535"/>
                <a:gd name="connsiteY22-3514" fmla="*/ 3817088 h 4492350"/>
                <a:gd name="connsiteX23-3515" fmla="*/ 3317358 w 3694535"/>
                <a:gd name="connsiteY23-3516" fmla="*/ 3094074 h 4492350"/>
                <a:gd name="connsiteX24-3517" fmla="*/ 2194317 w 3694535"/>
                <a:gd name="connsiteY24-3518" fmla="*/ 4030951 h 4492350"/>
                <a:gd name="connsiteX25-3519" fmla="*/ 2232838 w 3694535"/>
                <a:gd name="connsiteY25-3520" fmla="*/ 4476307 h 4492350"/>
                <a:gd name="connsiteX26-3521" fmla="*/ 2218194 w 3694535"/>
                <a:gd name="connsiteY26-3522" fmla="*/ 4491415 h 4492350"/>
                <a:gd name="connsiteX27-3523" fmla="*/ 1743740 w 3694535"/>
                <a:gd name="connsiteY27-3524" fmla="*/ 4492350 h 4492350"/>
                <a:gd name="connsiteX0-3525" fmla="*/ 1743740 w 3694535"/>
                <a:gd name="connsiteY0-3526" fmla="*/ 4492350 h 4492350"/>
                <a:gd name="connsiteX1-3527" fmla="*/ 1796903 w 3694535"/>
                <a:gd name="connsiteY1-3528" fmla="*/ 3785190 h 4492350"/>
                <a:gd name="connsiteX2-3529" fmla="*/ 1307805 w 3694535"/>
                <a:gd name="connsiteY2-3530" fmla="*/ 3381153 h 4492350"/>
                <a:gd name="connsiteX3-3531" fmla="*/ 31898 w 3694535"/>
                <a:gd name="connsiteY3-3532" fmla="*/ 2945218 h 4492350"/>
                <a:gd name="connsiteX4-3533" fmla="*/ 1127052 w 3694535"/>
                <a:gd name="connsiteY4-3534" fmla="*/ 3242930 h 4492350"/>
                <a:gd name="connsiteX5-3535" fmla="*/ 393405 w 3694535"/>
                <a:gd name="connsiteY5-3536" fmla="*/ 2456121 h 4492350"/>
                <a:gd name="connsiteX6-3537" fmla="*/ 1775638 w 3694535"/>
                <a:gd name="connsiteY6-3538" fmla="*/ 3519376 h 4492350"/>
                <a:gd name="connsiteX7-3539" fmla="*/ 1679945 w 3694535"/>
                <a:gd name="connsiteY7-3540" fmla="*/ 2392325 h 4492350"/>
                <a:gd name="connsiteX8-3541" fmla="*/ 0 w 3694535"/>
                <a:gd name="connsiteY8-3542" fmla="*/ 754911 h 4492350"/>
                <a:gd name="connsiteX9-3543" fmla="*/ 988828 w 3694535"/>
                <a:gd name="connsiteY9-3544" fmla="*/ 1924493 h 4492350"/>
                <a:gd name="connsiteX10-3545" fmla="*/ 1137684 w 3694535"/>
                <a:gd name="connsiteY10-3546" fmla="*/ 861237 h 4492350"/>
                <a:gd name="connsiteX11-3547" fmla="*/ 1222745 w 3694535"/>
                <a:gd name="connsiteY11-3548" fmla="*/ 2062716 h 4492350"/>
                <a:gd name="connsiteX12-3549" fmla="*/ 1690577 w 3694535"/>
                <a:gd name="connsiteY12-3550" fmla="*/ 2190307 h 4492350"/>
                <a:gd name="connsiteX13-3551" fmla="*/ 1956391 w 3694535"/>
                <a:gd name="connsiteY13-3552" fmla="*/ 0 h 4492350"/>
                <a:gd name="connsiteX14-3553" fmla="*/ 2027834 w 3694535"/>
                <a:gd name="connsiteY14-3554" fmla="*/ 986216 h 4492350"/>
                <a:gd name="connsiteX15-3555" fmla="*/ 1881963 w 3694535"/>
                <a:gd name="connsiteY15-3556" fmla="*/ 2060385 h 4492350"/>
                <a:gd name="connsiteX16-3557" fmla="*/ 2057494 w 3694535"/>
                <a:gd name="connsiteY16-3558" fmla="*/ 3046321 h 4492350"/>
                <a:gd name="connsiteX17-3559" fmla="*/ 2647507 w 3694535"/>
                <a:gd name="connsiteY17-3560" fmla="*/ 2519916 h 4492350"/>
                <a:gd name="connsiteX18-3561" fmla="*/ 2913694 w 3694535"/>
                <a:gd name="connsiteY18-3562" fmla="*/ 1291762 h 4492350"/>
                <a:gd name="connsiteX19-3563" fmla="*/ 2806809 w 3694535"/>
                <a:gd name="connsiteY19-3564" fmla="*/ 2383091 h 4492350"/>
                <a:gd name="connsiteX20-3565" fmla="*/ 3694535 w 3694535"/>
                <a:gd name="connsiteY20-3566" fmla="*/ 1124252 h 4492350"/>
                <a:gd name="connsiteX21-3567" fmla="*/ 2222205 w 3694535"/>
                <a:gd name="connsiteY21-3568" fmla="*/ 3370521 h 4492350"/>
                <a:gd name="connsiteX22-3569" fmla="*/ 2169042 w 3694535"/>
                <a:gd name="connsiteY22-3570" fmla="*/ 3817088 h 4492350"/>
                <a:gd name="connsiteX23-3571" fmla="*/ 3317358 w 3694535"/>
                <a:gd name="connsiteY23-3572" fmla="*/ 3094074 h 4492350"/>
                <a:gd name="connsiteX24-3573" fmla="*/ 2194317 w 3694535"/>
                <a:gd name="connsiteY24-3574" fmla="*/ 4030951 h 4492350"/>
                <a:gd name="connsiteX25-3575" fmla="*/ 2232838 w 3694535"/>
                <a:gd name="connsiteY25-3576" fmla="*/ 4476307 h 4492350"/>
                <a:gd name="connsiteX26-3577" fmla="*/ 2218194 w 3694535"/>
                <a:gd name="connsiteY26-3578" fmla="*/ 4491415 h 4492350"/>
                <a:gd name="connsiteX27-3579" fmla="*/ 1743740 w 3694535"/>
                <a:gd name="connsiteY27-3580" fmla="*/ 4492350 h 4492350"/>
                <a:gd name="connsiteX0-3581" fmla="*/ 1743740 w 3694535"/>
                <a:gd name="connsiteY0-3582" fmla="*/ 4492350 h 4492350"/>
                <a:gd name="connsiteX1-3583" fmla="*/ 1796903 w 3694535"/>
                <a:gd name="connsiteY1-3584" fmla="*/ 3785190 h 4492350"/>
                <a:gd name="connsiteX2-3585" fmla="*/ 1307805 w 3694535"/>
                <a:gd name="connsiteY2-3586" fmla="*/ 3381153 h 4492350"/>
                <a:gd name="connsiteX3-3587" fmla="*/ 31898 w 3694535"/>
                <a:gd name="connsiteY3-3588" fmla="*/ 2945218 h 4492350"/>
                <a:gd name="connsiteX4-3589" fmla="*/ 1127052 w 3694535"/>
                <a:gd name="connsiteY4-3590" fmla="*/ 3242930 h 4492350"/>
                <a:gd name="connsiteX5-3591" fmla="*/ 393405 w 3694535"/>
                <a:gd name="connsiteY5-3592" fmla="*/ 2456121 h 4492350"/>
                <a:gd name="connsiteX6-3593" fmla="*/ 1775638 w 3694535"/>
                <a:gd name="connsiteY6-3594" fmla="*/ 3519376 h 4492350"/>
                <a:gd name="connsiteX7-3595" fmla="*/ 1679945 w 3694535"/>
                <a:gd name="connsiteY7-3596" fmla="*/ 2392325 h 4492350"/>
                <a:gd name="connsiteX8-3597" fmla="*/ 0 w 3694535"/>
                <a:gd name="connsiteY8-3598" fmla="*/ 754911 h 4492350"/>
                <a:gd name="connsiteX9-3599" fmla="*/ 988828 w 3694535"/>
                <a:gd name="connsiteY9-3600" fmla="*/ 1924493 h 4492350"/>
                <a:gd name="connsiteX10-3601" fmla="*/ 1137684 w 3694535"/>
                <a:gd name="connsiteY10-3602" fmla="*/ 861237 h 4492350"/>
                <a:gd name="connsiteX11-3603" fmla="*/ 1222745 w 3694535"/>
                <a:gd name="connsiteY11-3604" fmla="*/ 2062716 h 4492350"/>
                <a:gd name="connsiteX12-3605" fmla="*/ 1690577 w 3694535"/>
                <a:gd name="connsiteY12-3606" fmla="*/ 2190307 h 4492350"/>
                <a:gd name="connsiteX13-3607" fmla="*/ 1956391 w 3694535"/>
                <a:gd name="connsiteY13-3608" fmla="*/ 0 h 4492350"/>
                <a:gd name="connsiteX14-3609" fmla="*/ 2027834 w 3694535"/>
                <a:gd name="connsiteY14-3610" fmla="*/ 986216 h 4492350"/>
                <a:gd name="connsiteX15-3611" fmla="*/ 1881963 w 3694535"/>
                <a:gd name="connsiteY15-3612" fmla="*/ 2060385 h 4492350"/>
                <a:gd name="connsiteX16-3613" fmla="*/ 2057494 w 3694535"/>
                <a:gd name="connsiteY16-3614" fmla="*/ 3046321 h 4492350"/>
                <a:gd name="connsiteX17-3615" fmla="*/ 2647507 w 3694535"/>
                <a:gd name="connsiteY17-3616" fmla="*/ 2519916 h 4492350"/>
                <a:gd name="connsiteX18-3617" fmla="*/ 2913694 w 3694535"/>
                <a:gd name="connsiteY18-3618" fmla="*/ 1291762 h 4492350"/>
                <a:gd name="connsiteX19-3619" fmla="*/ 2806809 w 3694535"/>
                <a:gd name="connsiteY19-3620" fmla="*/ 2383091 h 4492350"/>
                <a:gd name="connsiteX20-3621" fmla="*/ 3694535 w 3694535"/>
                <a:gd name="connsiteY20-3622" fmla="*/ 1124252 h 4492350"/>
                <a:gd name="connsiteX21-3623" fmla="*/ 2222205 w 3694535"/>
                <a:gd name="connsiteY21-3624" fmla="*/ 3370521 h 4492350"/>
                <a:gd name="connsiteX22-3625" fmla="*/ 2169042 w 3694535"/>
                <a:gd name="connsiteY22-3626" fmla="*/ 3817088 h 4492350"/>
                <a:gd name="connsiteX23-3627" fmla="*/ 3317358 w 3694535"/>
                <a:gd name="connsiteY23-3628" fmla="*/ 3094074 h 4492350"/>
                <a:gd name="connsiteX24-3629" fmla="*/ 2194317 w 3694535"/>
                <a:gd name="connsiteY24-3630" fmla="*/ 4030951 h 4492350"/>
                <a:gd name="connsiteX25-3631" fmla="*/ 2232838 w 3694535"/>
                <a:gd name="connsiteY25-3632" fmla="*/ 4476307 h 4492350"/>
                <a:gd name="connsiteX26-3633" fmla="*/ 2218194 w 3694535"/>
                <a:gd name="connsiteY26-3634" fmla="*/ 4491415 h 4492350"/>
                <a:gd name="connsiteX27-3635" fmla="*/ 1743740 w 3694535"/>
                <a:gd name="connsiteY27-3636" fmla="*/ 4492350 h 4492350"/>
                <a:gd name="connsiteX0-3637" fmla="*/ 1743740 w 3694535"/>
                <a:gd name="connsiteY0-3638" fmla="*/ 4492350 h 4492350"/>
                <a:gd name="connsiteX1-3639" fmla="*/ 1796903 w 3694535"/>
                <a:gd name="connsiteY1-3640" fmla="*/ 3785190 h 4492350"/>
                <a:gd name="connsiteX2-3641" fmla="*/ 1307805 w 3694535"/>
                <a:gd name="connsiteY2-3642" fmla="*/ 3381153 h 4492350"/>
                <a:gd name="connsiteX3-3643" fmla="*/ 31898 w 3694535"/>
                <a:gd name="connsiteY3-3644" fmla="*/ 2945218 h 4492350"/>
                <a:gd name="connsiteX4-3645" fmla="*/ 1127052 w 3694535"/>
                <a:gd name="connsiteY4-3646" fmla="*/ 3242930 h 4492350"/>
                <a:gd name="connsiteX5-3647" fmla="*/ 393405 w 3694535"/>
                <a:gd name="connsiteY5-3648" fmla="*/ 2456121 h 4492350"/>
                <a:gd name="connsiteX6-3649" fmla="*/ 1775638 w 3694535"/>
                <a:gd name="connsiteY6-3650" fmla="*/ 3519376 h 4492350"/>
                <a:gd name="connsiteX7-3651" fmla="*/ 1679945 w 3694535"/>
                <a:gd name="connsiteY7-3652" fmla="*/ 2392325 h 4492350"/>
                <a:gd name="connsiteX8-3653" fmla="*/ 0 w 3694535"/>
                <a:gd name="connsiteY8-3654" fmla="*/ 754911 h 4492350"/>
                <a:gd name="connsiteX9-3655" fmla="*/ 988828 w 3694535"/>
                <a:gd name="connsiteY9-3656" fmla="*/ 1924493 h 4492350"/>
                <a:gd name="connsiteX10-3657" fmla="*/ 1137684 w 3694535"/>
                <a:gd name="connsiteY10-3658" fmla="*/ 861237 h 4492350"/>
                <a:gd name="connsiteX11-3659" fmla="*/ 1222745 w 3694535"/>
                <a:gd name="connsiteY11-3660" fmla="*/ 2062716 h 4492350"/>
                <a:gd name="connsiteX12-3661" fmla="*/ 1690577 w 3694535"/>
                <a:gd name="connsiteY12-3662" fmla="*/ 2190307 h 4492350"/>
                <a:gd name="connsiteX13-3663" fmla="*/ 1956391 w 3694535"/>
                <a:gd name="connsiteY13-3664" fmla="*/ 0 h 4492350"/>
                <a:gd name="connsiteX14-3665" fmla="*/ 2027834 w 3694535"/>
                <a:gd name="connsiteY14-3666" fmla="*/ 986216 h 4492350"/>
                <a:gd name="connsiteX15-3667" fmla="*/ 1881963 w 3694535"/>
                <a:gd name="connsiteY15-3668" fmla="*/ 2060385 h 4492350"/>
                <a:gd name="connsiteX16-3669" fmla="*/ 2057494 w 3694535"/>
                <a:gd name="connsiteY16-3670" fmla="*/ 3046321 h 4492350"/>
                <a:gd name="connsiteX17-3671" fmla="*/ 2647507 w 3694535"/>
                <a:gd name="connsiteY17-3672" fmla="*/ 2519916 h 4492350"/>
                <a:gd name="connsiteX18-3673" fmla="*/ 2913694 w 3694535"/>
                <a:gd name="connsiteY18-3674" fmla="*/ 1291762 h 4492350"/>
                <a:gd name="connsiteX19-3675" fmla="*/ 2806809 w 3694535"/>
                <a:gd name="connsiteY19-3676" fmla="*/ 2383091 h 4492350"/>
                <a:gd name="connsiteX20-3677" fmla="*/ 3694535 w 3694535"/>
                <a:gd name="connsiteY20-3678" fmla="*/ 1124252 h 4492350"/>
                <a:gd name="connsiteX21-3679" fmla="*/ 2222205 w 3694535"/>
                <a:gd name="connsiteY21-3680" fmla="*/ 3370521 h 4492350"/>
                <a:gd name="connsiteX22-3681" fmla="*/ 2169042 w 3694535"/>
                <a:gd name="connsiteY22-3682" fmla="*/ 3817088 h 4492350"/>
                <a:gd name="connsiteX23-3683" fmla="*/ 3317358 w 3694535"/>
                <a:gd name="connsiteY23-3684" fmla="*/ 3094074 h 4492350"/>
                <a:gd name="connsiteX24-3685" fmla="*/ 2194317 w 3694535"/>
                <a:gd name="connsiteY24-3686" fmla="*/ 4030951 h 4492350"/>
                <a:gd name="connsiteX25-3687" fmla="*/ 2232838 w 3694535"/>
                <a:gd name="connsiteY25-3688" fmla="*/ 4476307 h 4492350"/>
                <a:gd name="connsiteX26-3689" fmla="*/ 2218194 w 3694535"/>
                <a:gd name="connsiteY26-3690" fmla="*/ 4491415 h 4492350"/>
                <a:gd name="connsiteX27-3691" fmla="*/ 1743740 w 3694535"/>
                <a:gd name="connsiteY27-3692" fmla="*/ 4492350 h 4492350"/>
                <a:gd name="connsiteX0-3693" fmla="*/ 1743740 w 3694535"/>
                <a:gd name="connsiteY0-3694" fmla="*/ 4492350 h 4492350"/>
                <a:gd name="connsiteX1-3695" fmla="*/ 1796903 w 3694535"/>
                <a:gd name="connsiteY1-3696" fmla="*/ 3785190 h 4492350"/>
                <a:gd name="connsiteX2-3697" fmla="*/ 1307805 w 3694535"/>
                <a:gd name="connsiteY2-3698" fmla="*/ 3381153 h 4492350"/>
                <a:gd name="connsiteX3-3699" fmla="*/ 31898 w 3694535"/>
                <a:gd name="connsiteY3-3700" fmla="*/ 2945218 h 4492350"/>
                <a:gd name="connsiteX4-3701" fmla="*/ 1127052 w 3694535"/>
                <a:gd name="connsiteY4-3702" fmla="*/ 3242930 h 4492350"/>
                <a:gd name="connsiteX5-3703" fmla="*/ 393405 w 3694535"/>
                <a:gd name="connsiteY5-3704" fmla="*/ 2456121 h 4492350"/>
                <a:gd name="connsiteX6-3705" fmla="*/ 1775638 w 3694535"/>
                <a:gd name="connsiteY6-3706" fmla="*/ 3519376 h 4492350"/>
                <a:gd name="connsiteX7-3707" fmla="*/ 1679945 w 3694535"/>
                <a:gd name="connsiteY7-3708" fmla="*/ 2392325 h 4492350"/>
                <a:gd name="connsiteX8-3709" fmla="*/ 0 w 3694535"/>
                <a:gd name="connsiteY8-3710" fmla="*/ 754911 h 4492350"/>
                <a:gd name="connsiteX9-3711" fmla="*/ 988828 w 3694535"/>
                <a:gd name="connsiteY9-3712" fmla="*/ 1924493 h 4492350"/>
                <a:gd name="connsiteX10-3713" fmla="*/ 1137684 w 3694535"/>
                <a:gd name="connsiteY10-3714" fmla="*/ 861237 h 4492350"/>
                <a:gd name="connsiteX11-3715" fmla="*/ 1222745 w 3694535"/>
                <a:gd name="connsiteY11-3716" fmla="*/ 2062716 h 4492350"/>
                <a:gd name="connsiteX12-3717" fmla="*/ 1690577 w 3694535"/>
                <a:gd name="connsiteY12-3718" fmla="*/ 2190307 h 4492350"/>
                <a:gd name="connsiteX13-3719" fmla="*/ 1956391 w 3694535"/>
                <a:gd name="connsiteY13-3720" fmla="*/ 0 h 4492350"/>
                <a:gd name="connsiteX14-3721" fmla="*/ 2027834 w 3694535"/>
                <a:gd name="connsiteY14-3722" fmla="*/ 986216 h 4492350"/>
                <a:gd name="connsiteX15-3723" fmla="*/ 1881963 w 3694535"/>
                <a:gd name="connsiteY15-3724" fmla="*/ 2060385 h 4492350"/>
                <a:gd name="connsiteX16-3725" fmla="*/ 2057494 w 3694535"/>
                <a:gd name="connsiteY16-3726" fmla="*/ 3046321 h 4492350"/>
                <a:gd name="connsiteX17-3727" fmla="*/ 2647507 w 3694535"/>
                <a:gd name="connsiteY17-3728" fmla="*/ 2519916 h 4492350"/>
                <a:gd name="connsiteX18-3729" fmla="*/ 2913694 w 3694535"/>
                <a:gd name="connsiteY18-3730" fmla="*/ 1291762 h 4492350"/>
                <a:gd name="connsiteX19-3731" fmla="*/ 2806809 w 3694535"/>
                <a:gd name="connsiteY19-3732" fmla="*/ 2383091 h 4492350"/>
                <a:gd name="connsiteX20-3733" fmla="*/ 3694535 w 3694535"/>
                <a:gd name="connsiteY20-3734" fmla="*/ 1124252 h 4492350"/>
                <a:gd name="connsiteX21-3735" fmla="*/ 2222205 w 3694535"/>
                <a:gd name="connsiteY21-3736" fmla="*/ 3370521 h 4492350"/>
                <a:gd name="connsiteX22-3737" fmla="*/ 2169042 w 3694535"/>
                <a:gd name="connsiteY22-3738" fmla="*/ 3817088 h 4492350"/>
                <a:gd name="connsiteX23-3739" fmla="*/ 3317358 w 3694535"/>
                <a:gd name="connsiteY23-3740" fmla="*/ 3094074 h 4492350"/>
                <a:gd name="connsiteX24-3741" fmla="*/ 2194317 w 3694535"/>
                <a:gd name="connsiteY24-3742" fmla="*/ 4030951 h 4492350"/>
                <a:gd name="connsiteX25-3743" fmla="*/ 2232838 w 3694535"/>
                <a:gd name="connsiteY25-3744" fmla="*/ 4476307 h 4492350"/>
                <a:gd name="connsiteX26-3745" fmla="*/ 2218194 w 3694535"/>
                <a:gd name="connsiteY26-3746" fmla="*/ 4491415 h 4492350"/>
                <a:gd name="connsiteX27-3747" fmla="*/ 1743740 w 3694535"/>
                <a:gd name="connsiteY27-3748" fmla="*/ 4492350 h 4492350"/>
                <a:gd name="connsiteX0-3749" fmla="*/ 1743740 w 3694535"/>
                <a:gd name="connsiteY0-3750" fmla="*/ 4492350 h 4492350"/>
                <a:gd name="connsiteX1-3751" fmla="*/ 1796903 w 3694535"/>
                <a:gd name="connsiteY1-3752" fmla="*/ 3785190 h 4492350"/>
                <a:gd name="connsiteX2-3753" fmla="*/ 1307805 w 3694535"/>
                <a:gd name="connsiteY2-3754" fmla="*/ 3381153 h 4492350"/>
                <a:gd name="connsiteX3-3755" fmla="*/ 31898 w 3694535"/>
                <a:gd name="connsiteY3-3756" fmla="*/ 2945218 h 4492350"/>
                <a:gd name="connsiteX4-3757" fmla="*/ 1127052 w 3694535"/>
                <a:gd name="connsiteY4-3758" fmla="*/ 3242930 h 4492350"/>
                <a:gd name="connsiteX5-3759" fmla="*/ 393405 w 3694535"/>
                <a:gd name="connsiteY5-3760" fmla="*/ 2456121 h 4492350"/>
                <a:gd name="connsiteX6-3761" fmla="*/ 1775638 w 3694535"/>
                <a:gd name="connsiteY6-3762" fmla="*/ 3519376 h 4492350"/>
                <a:gd name="connsiteX7-3763" fmla="*/ 1679945 w 3694535"/>
                <a:gd name="connsiteY7-3764" fmla="*/ 2392325 h 4492350"/>
                <a:gd name="connsiteX8-3765" fmla="*/ 0 w 3694535"/>
                <a:gd name="connsiteY8-3766" fmla="*/ 754911 h 4492350"/>
                <a:gd name="connsiteX9-3767" fmla="*/ 988828 w 3694535"/>
                <a:gd name="connsiteY9-3768" fmla="*/ 1924493 h 4492350"/>
                <a:gd name="connsiteX10-3769" fmla="*/ 1137684 w 3694535"/>
                <a:gd name="connsiteY10-3770" fmla="*/ 861237 h 4492350"/>
                <a:gd name="connsiteX11-3771" fmla="*/ 1222745 w 3694535"/>
                <a:gd name="connsiteY11-3772" fmla="*/ 2062716 h 4492350"/>
                <a:gd name="connsiteX12-3773" fmla="*/ 1690577 w 3694535"/>
                <a:gd name="connsiteY12-3774" fmla="*/ 2190307 h 4492350"/>
                <a:gd name="connsiteX13-3775" fmla="*/ 1956391 w 3694535"/>
                <a:gd name="connsiteY13-3776" fmla="*/ 0 h 4492350"/>
                <a:gd name="connsiteX14-3777" fmla="*/ 2027834 w 3694535"/>
                <a:gd name="connsiteY14-3778" fmla="*/ 986216 h 4492350"/>
                <a:gd name="connsiteX15-3779" fmla="*/ 1881963 w 3694535"/>
                <a:gd name="connsiteY15-3780" fmla="*/ 2060385 h 4492350"/>
                <a:gd name="connsiteX16-3781" fmla="*/ 2057494 w 3694535"/>
                <a:gd name="connsiteY16-3782" fmla="*/ 3046321 h 4492350"/>
                <a:gd name="connsiteX17-3783" fmla="*/ 2647507 w 3694535"/>
                <a:gd name="connsiteY17-3784" fmla="*/ 2519916 h 4492350"/>
                <a:gd name="connsiteX18-3785" fmla="*/ 2913694 w 3694535"/>
                <a:gd name="connsiteY18-3786" fmla="*/ 1291762 h 4492350"/>
                <a:gd name="connsiteX19-3787" fmla="*/ 2806809 w 3694535"/>
                <a:gd name="connsiteY19-3788" fmla="*/ 2383091 h 4492350"/>
                <a:gd name="connsiteX20-3789" fmla="*/ 3694535 w 3694535"/>
                <a:gd name="connsiteY20-3790" fmla="*/ 1124252 h 4492350"/>
                <a:gd name="connsiteX21-3791" fmla="*/ 2222205 w 3694535"/>
                <a:gd name="connsiteY21-3792" fmla="*/ 3370521 h 4492350"/>
                <a:gd name="connsiteX22-3793" fmla="*/ 2169042 w 3694535"/>
                <a:gd name="connsiteY22-3794" fmla="*/ 3817088 h 4492350"/>
                <a:gd name="connsiteX23-3795" fmla="*/ 3317358 w 3694535"/>
                <a:gd name="connsiteY23-3796" fmla="*/ 3094074 h 4492350"/>
                <a:gd name="connsiteX24-3797" fmla="*/ 2194317 w 3694535"/>
                <a:gd name="connsiteY24-3798" fmla="*/ 4030951 h 4492350"/>
                <a:gd name="connsiteX25-3799" fmla="*/ 2232838 w 3694535"/>
                <a:gd name="connsiteY25-3800" fmla="*/ 4476307 h 4492350"/>
                <a:gd name="connsiteX26-3801" fmla="*/ 2218194 w 3694535"/>
                <a:gd name="connsiteY26-3802" fmla="*/ 4491415 h 4492350"/>
                <a:gd name="connsiteX27-3803" fmla="*/ 1743740 w 3694535"/>
                <a:gd name="connsiteY27-3804" fmla="*/ 4492350 h 4492350"/>
                <a:gd name="connsiteX0-3805" fmla="*/ 1743740 w 3694535"/>
                <a:gd name="connsiteY0-3806" fmla="*/ 4492350 h 4492350"/>
                <a:gd name="connsiteX1-3807" fmla="*/ 1796903 w 3694535"/>
                <a:gd name="connsiteY1-3808" fmla="*/ 3785190 h 4492350"/>
                <a:gd name="connsiteX2-3809" fmla="*/ 1307805 w 3694535"/>
                <a:gd name="connsiteY2-3810" fmla="*/ 3381153 h 4492350"/>
                <a:gd name="connsiteX3-3811" fmla="*/ 31898 w 3694535"/>
                <a:gd name="connsiteY3-3812" fmla="*/ 2945218 h 4492350"/>
                <a:gd name="connsiteX4-3813" fmla="*/ 1127052 w 3694535"/>
                <a:gd name="connsiteY4-3814" fmla="*/ 3242930 h 4492350"/>
                <a:gd name="connsiteX5-3815" fmla="*/ 393405 w 3694535"/>
                <a:gd name="connsiteY5-3816" fmla="*/ 2456121 h 4492350"/>
                <a:gd name="connsiteX6-3817" fmla="*/ 1775638 w 3694535"/>
                <a:gd name="connsiteY6-3818" fmla="*/ 3519376 h 4492350"/>
                <a:gd name="connsiteX7-3819" fmla="*/ 1683956 w 3694535"/>
                <a:gd name="connsiteY7-3820" fmla="*/ 2424409 h 4492350"/>
                <a:gd name="connsiteX8-3821" fmla="*/ 0 w 3694535"/>
                <a:gd name="connsiteY8-3822" fmla="*/ 754911 h 4492350"/>
                <a:gd name="connsiteX9-3823" fmla="*/ 988828 w 3694535"/>
                <a:gd name="connsiteY9-3824" fmla="*/ 1924493 h 4492350"/>
                <a:gd name="connsiteX10-3825" fmla="*/ 1137684 w 3694535"/>
                <a:gd name="connsiteY10-3826" fmla="*/ 861237 h 4492350"/>
                <a:gd name="connsiteX11-3827" fmla="*/ 1222745 w 3694535"/>
                <a:gd name="connsiteY11-3828" fmla="*/ 2062716 h 4492350"/>
                <a:gd name="connsiteX12-3829" fmla="*/ 1690577 w 3694535"/>
                <a:gd name="connsiteY12-3830" fmla="*/ 2190307 h 4492350"/>
                <a:gd name="connsiteX13-3831" fmla="*/ 1956391 w 3694535"/>
                <a:gd name="connsiteY13-3832" fmla="*/ 0 h 4492350"/>
                <a:gd name="connsiteX14-3833" fmla="*/ 2027834 w 3694535"/>
                <a:gd name="connsiteY14-3834" fmla="*/ 986216 h 4492350"/>
                <a:gd name="connsiteX15-3835" fmla="*/ 1881963 w 3694535"/>
                <a:gd name="connsiteY15-3836" fmla="*/ 2060385 h 4492350"/>
                <a:gd name="connsiteX16-3837" fmla="*/ 2057494 w 3694535"/>
                <a:gd name="connsiteY16-3838" fmla="*/ 3046321 h 4492350"/>
                <a:gd name="connsiteX17-3839" fmla="*/ 2647507 w 3694535"/>
                <a:gd name="connsiteY17-3840" fmla="*/ 2519916 h 4492350"/>
                <a:gd name="connsiteX18-3841" fmla="*/ 2913694 w 3694535"/>
                <a:gd name="connsiteY18-3842" fmla="*/ 1291762 h 4492350"/>
                <a:gd name="connsiteX19-3843" fmla="*/ 2806809 w 3694535"/>
                <a:gd name="connsiteY19-3844" fmla="*/ 2383091 h 4492350"/>
                <a:gd name="connsiteX20-3845" fmla="*/ 3694535 w 3694535"/>
                <a:gd name="connsiteY20-3846" fmla="*/ 1124252 h 4492350"/>
                <a:gd name="connsiteX21-3847" fmla="*/ 2222205 w 3694535"/>
                <a:gd name="connsiteY21-3848" fmla="*/ 3370521 h 4492350"/>
                <a:gd name="connsiteX22-3849" fmla="*/ 2169042 w 3694535"/>
                <a:gd name="connsiteY22-3850" fmla="*/ 3817088 h 4492350"/>
                <a:gd name="connsiteX23-3851" fmla="*/ 3317358 w 3694535"/>
                <a:gd name="connsiteY23-3852" fmla="*/ 3094074 h 4492350"/>
                <a:gd name="connsiteX24-3853" fmla="*/ 2194317 w 3694535"/>
                <a:gd name="connsiteY24-3854" fmla="*/ 4030951 h 4492350"/>
                <a:gd name="connsiteX25-3855" fmla="*/ 2232838 w 3694535"/>
                <a:gd name="connsiteY25-3856" fmla="*/ 4476307 h 4492350"/>
                <a:gd name="connsiteX26-3857" fmla="*/ 2218194 w 3694535"/>
                <a:gd name="connsiteY26-3858" fmla="*/ 4491415 h 4492350"/>
                <a:gd name="connsiteX27-3859" fmla="*/ 1743740 w 3694535"/>
                <a:gd name="connsiteY27-3860" fmla="*/ 4492350 h 4492350"/>
                <a:gd name="connsiteX0-3861" fmla="*/ 1743740 w 3694535"/>
                <a:gd name="connsiteY0-3862" fmla="*/ 4492350 h 4492350"/>
                <a:gd name="connsiteX1-3863" fmla="*/ 1796903 w 3694535"/>
                <a:gd name="connsiteY1-3864" fmla="*/ 3785190 h 4492350"/>
                <a:gd name="connsiteX2-3865" fmla="*/ 1307805 w 3694535"/>
                <a:gd name="connsiteY2-3866" fmla="*/ 3381153 h 4492350"/>
                <a:gd name="connsiteX3-3867" fmla="*/ 31898 w 3694535"/>
                <a:gd name="connsiteY3-3868" fmla="*/ 2945218 h 4492350"/>
                <a:gd name="connsiteX4-3869" fmla="*/ 1127052 w 3694535"/>
                <a:gd name="connsiteY4-3870" fmla="*/ 3242930 h 4492350"/>
                <a:gd name="connsiteX5-3871" fmla="*/ 393405 w 3694535"/>
                <a:gd name="connsiteY5-3872" fmla="*/ 2456121 h 4492350"/>
                <a:gd name="connsiteX6-3873" fmla="*/ 1775638 w 3694535"/>
                <a:gd name="connsiteY6-3874" fmla="*/ 3519376 h 4492350"/>
                <a:gd name="connsiteX7-3875" fmla="*/ 1683956 w 3694535"/>
                <a:gd name="connsiteY7-3876" fmla="*/ 2424409 h 4492350"/>
                <a:gd name="connsiteX8-3877" fmla="*/ 0 w 3694535"/>
                <a:gd name="connsiteY8-3878" fmla="*/ 754911 h 4492350"/>
                <a:gd name="connsiteX9-3879" fmla="*/ 988828 w 3694535"/>
                <a:gd name="connsiteY9-3880" fmla="*/ 1924493 h 4492350"/>
                <a:gd name="connsiteX10-3881" fmla="*/ 1137684 w 3694535"/>
                <a:gd name="connsiteY10-3882" fmla="*/ 861237 h 4492350"/>
                <a:gd name="connsiteX11-3883" fmla="*/ 1222745 w 3694535"/>
                <a:gd name="connsiteY11-3884" fmla="*/ 2062716 h 4492350"/>
                <a:gd name="connsiteX12-3885" fmla="*/ 1690577 w 3694535"/>
                <a:gd name="connsiteY12-3886" fmla="*/ 2190307 h 4492350"/>
                <a:gd name="connsiteX13-3887" fmla="*/ 1956391 w 3694535"/>
                <a:gd name="connsiteY13-3888" fmla="*/ 0 h 4492350"/>
                <a:gd name="connsiteX14-3889" fmla="*/ 2027834 w 3694535"/>
                <a:gd name="connsiteY14-3890" fmla="*/ 986216 h 4492350"/>
                <a:gd name="connsiteX15-3891" fmla="*/ 1881963 w 3694535"/>
                <a:gd name="connsiteY15-3892" fmla="*/ 2060385 h 4492350"/>
                <a:gd name="connsiteX16-3893" fmla="*/ 2057494 w 3694535"/>
                <a:gd name="connsiteY16-3894" fmla="*/ 3046321 h 4492350"/>
                <a:gd name="connsiteX17-3895" fmla="*/ 2647507 w 3694535"/>
                <a:gd name="connsiteY17-3896" fmla="*/ 2519916 h 4492350"/>
                <a:gd name="connsiteX18-3897" fmla="*/ 2913694 w 3694535"/>
                <a:gd name="connsiteY18-3898" fmla="*/ 1291762 h 4492350"/>
                <a:gd name="connsiteX19-3899" fmla="*/ 2806809 w 3694535"/>
                <a:gd name="connsiteY19-3900" fmla="*/ 2383091 h 4492350"/>
                <a:gd name="connsiteX20-3901" fmla="*/ 3694535 w 3694535"/>
                <a:gd name="connsiteY20-3902" fmla="*/ 1124252 h 4492350"/>
                <a:gd name="connsiteX21-3903" fmla="*/ 2222205 w 3694535"/>
                <a:gd name="connsiteY21-3904" fmla="*/ 3370521 h 4492350"/>
                <a:gd name="connsiteX22-3905" fmla="*/ 2169042 w 3694535"/>
                <a:gd name="connsiteY22-3906" fmla="*/ 3817088 h 4492350"/>
                <a:gd name="connsiteX23-3907" fmla="*/ 3317358 w 3694535"/>
                <a:gd name="connsiteY23-3908" fmla="*/ 3094074 h 4492350"/>
                <a:gd name="connsiteX24-3909" fmla="*/ 2194317 w 3694535"/>
                <a:gd name="connsiteY24-3910" fmla="*/ 4030951 h 4492350"/>
                <a:gd name="connsiteX25-3911" fmla="*/ 2232838 w 3694535"/>
                <a:gd name="connsiteY25-3912" fmla="*/ 4476307 h 4492350"/>
                <a:gd name="connsiteX26-3913" fmla="*/ 2218194 w 3694535"/>
                <a:gd name="connsiteY26-3914" fmla="*/ 4491415 h 4492350"/>
                <a:gd name="connsiteX27-3915" fmla="*/ 1743740 w 3694535"/>
                <a:gd name="connsiteY27-3916" fmla="*/ 4492350 h 4492350"/>
                <a:gd name="connsiteX0-3917" fmla="*/ 1743740 w 3694535"/>
                <a:gd name="connsiteY0-3918" fmla="*/ 4492350 h 4492350"/>
                <a:gd name="connsiteX1-3919" fmla="*/ 1796903 w 3694535"/>
                <a:gd name="connsiteY1-3920" fmla="*/ 3785190 h 4492350"/>
                <a:gd name="connsiteX2-3921" fmla="*/ 1307805 w 3694535"/>
                <a:gd name="connsiteY2-3922" fmla="*/ 3381153 h 4492350"/>
                <a:gd name="connsiteX3-3923" fmla="*/ 31898 w 3694535"/>
                <a:gd name="connsiteY3-3924" fmla="*/ 2945218 h 4492350"/>
                <a:gd name="connsiteX4-3925" fmla="*/ 1127052 w 3694535"/>
                <a:gd name="connsiteY4-3926" fmla="*/ 3242930 h 4492350"/>
                <a:gd name="connsiteX5-3927" fmla="*/ 393405 w 3694535"/>
                <a:gd name="connsiteY5-3928" fmla="*/ 2456121 h 4492350"/>
                <a:gd name="connsiteX6-3929" fmla="*/ 1775638 w 3694535"/>
                <a:gd name="connsiteY6-3930" fmla="*/ 3519376 h 4492350"/>
                <a:gd name="connsiteX7-3931" fmla="*/ 1683956 w 3694535"/>
                <a:gd name="connsiteY7-3932" fmla="*/ 2424409 h 4492350"/>
                <a:gd name="connsiteX8-3933" fmla="*/ 0 w 3694535"/>
                <a:gd name="connsiteY8-3934" fmla="*/ 754911 h 4492350"/>
                <a:gd name="connsiteX9-3935" fmla="*/ 988828 w 3694535"/>
                <a:gd name="connsiteY9-3936" fmla="*/ 1924493 h 4492350"/>
                <a:gd name="connsiteX10-3937" fmla="*/ 1137684 w 3694535"/>
                <a:gd name="connsiteY10-3938" fmla="*/ 861237 h 4492350"/>
                <a:gd name="connsiteX11-3939" fmla="*/ 1222745 w 3694535"/>
                <a:gd name="connsiteY11-3940" fmla="*/ 2062716 h 4492350"/>
                <a:gd name="connsiteX12-3941" fmla="*/ 1714640 w 3694535"/>
                <a:gd name="connsiteY12-3942" fmla="*/ 2194318 h 4492350"/>
                <a:gd name="connsiteX13-3943" fmla="*/ 1956391 w 3694535"/>
                <a:gd name="connsiteY13-3944" fmla="*/ 0 h 4492350"/>
                <a:gd name="connsiteX14-3945" fmla="*/ 2027834 w 3694535"/>
                <a:gd name="connsiteY14-3946" fmla="*/ 986216 h 4492350"/>
                <a:gd name="connsiteX15-3947" fmla="*/ 1881963 w 3694535"/>
                <a:gd name="connsiteY15-3948" fmla="*/ 2060385 h 4492350"/>
                <a:gd name="connsiteX16-3949" fmla="*/ 2057494 w 3694535"/>
                <a:gd name="connsiteY16-3950" fmla="*/ 3046321 h 4492350"/>
                <a:gd name="connsiteX17-3951" fmla="*/ 2647507 w 3694535"/>
                <a:gd name="connsiteY17-3952" fmla="*/ 2519916 h 4492350"/>
                <a:gd name="connsiteX18-3953" fmla="*/ 2913694 w 3694535"/>
                <a:gd name="connsiteY18-3954" fmla="*/ 1291762 h 4492350"/>
                <a:gd name="connsiteX19-3955" fmla="*/ 2806809 w 3694535"/>
                <a:gd name="connsiteY19-3956" fmla="*/ 2383091 h 4492350"/>
                <a:gd name="connsiteX20-3957" fmla="*/ 3694535 w 3694535"/>
                <a:gd name="connsiteY20-3958" fmla="*/ 1124252 h 4492350"/>
                <a:gd name="connsiteX21-3959" fmla="*/ 2222205 w 3694535"/>
                <a:gd name="connsiteY21-3960" fmla="*/ 3370521 h 4492350"/>
                <a:gd name="connsiteX22-3961" fmla="*/ 2169042 w 3694535"/>
                <a:gd name="connsiteY22-3962" fmla="*/ 3817088 h 4492350"/>
                <a:gd name="connsiteX23-3963" fmla="*/ 3317358 w 3694535"/>
                <a:gd name="connsiteY23-3964" fmla="*/ 3094074 h 4492350"/>
                <a:gd name="connsiteX24-3965" fmla="*/ 2194317 w 3694535"/>
                <a:gd name="connsiteY24-3966" fmla="*/ 4030951 h 4492350"/>
                <a:gd name="connsiteX25-3967" fmla="*/ 2232838 w 3694535"/>
                <a:gd name="connsiteY25-3968" fmla="*/ 4476307 h 4492350"/>
                <a:gd name="connsiteX26-3969" fmla="*/ 2218194 w 3694535"/>
                <a:gd name="connsiteY26-3970" fmla="*/ 4491415 h 4492350"/>
                <a:gd name="connsiteX27-3971" fmla="*/ 1743740 w 3694535"/>
                <a:gd name="connsiteY27-3972" fmla="*/ 4492350 h 4492350"/>
                <a:gd name="connsiteX0-3973" fmla="*/ 1743740 w 3694535"/>
                <a:gd name="connsiteY0-3974" fmla="*/ 4492350 h 4492350"/>
                <a:gd name="connsiteX1-3975" fmla="*/ 1796903 w 3694535"/>
                <a:gd name="connsiteY1-3976" fmla="*/ 3785190 h 4492350"/>
                <a:gd name="connsiteX2-3977" fmla="*/ 1307805 w 3694535"/>
                <a:gd name="connsiteY2-3978" fmla="*/ 3381153 h 4492350"/>
                <a:gd name="connsiteX3-3979" fmla="*/ 31898 w 3694535"/>
                <a:gd name="connsiteY3-3980" fmla="*/ 2945218 h 4492350"/>
                <a:gd name="connsiteX4-3981" fmla="*/ 1127052 w 3694535"/>
                <a:gd name="connsiteY4-3982" fmla="*/ 3242930 h 4492350"/>
                <a:gd name="connsiteX5-3983" fmla="*/ 393405 w 3694535"/>
                <a:gd name="connsiteY5-3984" fmla="*/ 2456121 h 4492350"/>
                <a:gd name="connsiteX6-3985" fmla="*/ 1775638 w 3694535"/>
                <a:gd name="connsiteY6-3986" fmla="*/ 3519376 h 4492350"/>
                <a:gd name="connsiteX7-3987" fmla="*/ 1683956 w 3694535"/>
                <a:gd name="connsiteY7-3988" fmla="*/ 2424409 h 4492350"/>
                <a:gd name="connsiteX8-3989" fmla="*/ 0 w 3694535"/>
                <a:gd name="connsiteY8-3990" fmla="*/ 754911 h 4492350"/>
                <a:gd name="connsiteX9-3991" fmla="*/ 988828 w 3694535"/>
                <a:gd name="connsiteY9-3992" fmla="*/ 1924493 h 4492350"/>
                <a:gd name="connsiteX10-3993" fmla="*/ 1137684 w 3694535"/>
                <a:gd name="connsiteY10-3994" fmla="*/ 861237 h 4492350"/>
                <a:gd name="connsiteX11-3995" fmla="*/ 1222745 w 3694535"/>
                <a:gd name="connsiteY11-3996" fmla="*/ 2062716 h 4492350"/>
                <a:gd name="connsiteX12-3997" fmla="*/ 1714640 w 3694535"/>
                <a:gd name="connsiteY12-3998" fmla="*/ 2194318 h 4492350"/>
                <a:gd name="connsiteX13-3999" fmla="*/ 1956391 w 3694535"/>
                <a:gd name="connsiteY13-4000" fmla="*/ 0 h 4492350"/>
                <a:gd name="connsiteX14-4001" fmla="*/ 2027834 w 3694535"/>
                <a:gd name="connsiteY14-4002" fmla="*/ 986216 h 4492350"/>
                <a:gd name="connsiteX15-4003" fmla="*/ 1881963 w 3694535"/>
                <a:gd name="connsiteY15-4004" fmla="*/ 2060385 h 4492350"/>
                <a:gd name="connsiteX16-4005" fmla="*/ 2057494 w 3694535"/>
                <a:gd name="connsiteY16-4006" fmla="*/ 3046321 h 4492350"/>
                <a:gd name="connsiteX17-4007" fmla="*/ 2647507 w 3694535"/>
                <a:gd name="connsiteY17-4008" fmla="*/ 2519916 h 4492350"/>
                <a:gd name="connsiteX18-4009" fmla="*/ 2913694 w 3694535"/>
                <a:gd name="connsiteY18-4010" fmla="*/ 1291762 h 4492350"/>
                <a:gd name="connsiteX19-4011" fmla="*/ 2806809 w 3694535"/>
                <a:gd name="connsiteY19-4012" fmla="*/ 2383091 h 4492350"/>
                <a:gd name="connsiteX20-4013" fmla="*/ 3694535 w 3694535"/>
                <a:gd name="connsiteY20-4014" fmla="*/ 1124252 h 4492350"/>
                <a:gd name="connsiteX21-4015" fmla="*/ 2222205 w 3694535"/>
                <a:gd name="connsiteY21-4016" fmla="*/ 3370521 h 4492350"/>
                <a:gd name="connsiteX22-4017" fmla="*/ 2169042 w 3694535"/>
                <a:gd name="connsiteY22-4018" fmla="*/ 3817088 h 4492350"/>
                <a:gd name="connsiteX23-4019" fmla="*/ 3317358 w 3694535"/>
                <a:gd name="connsiteY23-4020" fmla="*/ 3094074 h 4492350"/>
                <a:gd name="connsiteX24-4021" fmla="*/ 2194317 w 3694535"/>
                <a:gd name="connsiteY24-4022" fmla="*/ 4030951 h 4492350"/>
                <a:gd name="connsiteX25-4023" fmla="*/ 2232838 w 3694535"/>
                <a:gd name="connsiteY25-4024" fmla="*/ 4476307 h 4492350"/>
                <a:gd name="connsiteX26-4025" fmla="*/ 2218194 w 3694535"/>
                <a:gd name="connsiteY26-4026" fmla="*/ 4491415 h 4492350"/>
                <a:gd name="connsiteX27-4027" fmla="*/ 1743740 w 3694535"/>
                <a:gd name="connsiteY27-4028" fmla="*/ 4492350 h 4492350"/>
                <a:gd name="connsiteX0-4029" fmla="*/ 1743740 w 3694535"/>
                <a:gd name="connsiteY0-4030" fmla="*/ 4492350 h 4492350"/>
                <a:gd name="connsiteX1-4031" fmla="*/ 1796903 w 3694535"/>
                <a:gd name="connsiteY1-4032" fmla="*/ 3785190 h 4492350"/>
                <a:gd name="connsiteX2-4033" fmla="*/ 1307805 w 3694535"/>
                <a:gd name="connsiteY2-4034" fmla="*/ 3381153 h 4492350"/>
                <a:gd name="connsiteX3-4035" fmla="*/ 31898 w 3694535"/>
                <a:gd name="connsiteY3-4036" fmla="*/ 2945218 h 4492350"/>
                <a:gd name="connsiteX4-4037" fmla="*/ 1127052 w 3694535"/>
                <a:gd name="connsiteY4-4038" fmla="*/ 3242930 h 4492350"/>
                <a:gd name="connsiteX5-4039" fmla="*/ 393405 w 3694535"/>
                <a:gd name="connsiteY5-4040" fmla="*/ 2456121 h 4492350"/>
                <a:gd name="connsiteX6-4041" fmla="*/ 1775638 w 3694535"/>
                <a:gd name="connsiteY6-4042" fmla="*/ 3519376 h 4492350"/>
                <a:gd name="connsiteX7-4043" fmla="*/ 1683956 w 3694535"/>
                <a:gd name="connsiteY7-4044" fmla="*/ 2424409 h 4492350"/>
                <a:gd name="connsiteX8-4045" fmla="*/ 0 w 3694535"/>
                <a:gd name="connsiteY8-4046" fmla="*/ 754911 h 4492350"/>
                <a:gd name="connsiteX9-4047" fmla="*/ 988828 w 3694535"/>
                <a:gd name="connsiteY9-4048" fmla="*/ 1924493 h 4492350"/>
                <a:gd name="connsiteX10-4049" fmla="*/ 1137684 w 3694535"/>
                <a:gd name="connsiteY10-4050" fmla="*/ 861237 h 4492350"/>
                <a:gd name="connsiteX11-4051" fmla="*/ 1222745 w 3694535"/>
                <a:gd name="connsiteY11-4052" fmla="*/ 2062716 h 4492350"/>
                <a:gd name="connsiteX12-4053" fmla="*/ 1714640 w 3694535"/>
                <a:gd name="connsiteY12-4054" fmla="*/ 2194318 h 4492350"/>
                <a:gd name="connsiteX13-4055" fmla="*/ 1956391 w 3694535"/>
                <a:gd name="connsiteY13-4056" fmla="*/ 0 h 4492350"/>
                <a:gd name="connsiteX14-4057" fmla="*/ 2027834 w 3694535"/>
                <a:gd name="connsiteY14-4058" fmla="*/ 986216 h 4492350"/>
                <a:gd name="connsiteX15-4059" fmla="*/ 1881963 w 3694535"/>
                <a:gd name="connsiteY15-4060" fmla="*/ 2060385 h 4492350"/>
                <a:gd name="connsiteX16-4061" fmla="*/ 2057494 w 3694535"/>
                <a:gd name="connsiteY16-4062" fmla="*/ 3046321 h 4492350"/>
                <a:gd name="connsiteX17-4063" fmla="*/ 2647507 w 3694535"/>
                <a:gd name="connsiteY17-4064" fmla="*/ 2519916 h 4492350"/>
                <a:gd name="connsiteX18-4065" fmla="*/ 2913694 w 3694535"/>
                <a:gd name="connsiteY18-4066" fmla="*/ 1291762 h 4492350"/>
                <a:gd name="connsiteX19-4067" fmla="*/ 2806809 w 3694535"/>
                <a:gd name="connsiteY19-4068" fmla="*/ 2383091 h 4492350"/>
                <a:gd name="connsiteX20-4069" fmla="*/ 3694535 w 3694535"/>
                <a:gd name="connsiteY20-4070" fmla="*/ 1124252 h 4492350"/>
                <a:gd name="connsiteX21-4071" fmla="*/ 2222205 w 3694535"/>
                <a:gd name="connsiteY21-4072" fmla="*/ 3370521 h 4492350"/>
                <a:gd name="connsiteX22-4073" fmla="*/ 2169042 w 3694535"/>
                <a:gd name="connsiteY22-4074" fmla="*/ 3817088 h 4492350"/>
                <a:gd name="connsiteX23-4075" fmla="*/ 3317358 w 3694535"/>
                <a:gd name="connsiteY23-4076" fmla="*/ 3094074 h 4492350"/>
                <a:gd name="connsiteX24-4077" fmla="*/ 2194317 w 3694535"/>
                <a:gd name="connsiteY24-4078" fmla="*/ 4030951 h 4492350"/>
                <a:gd name="connsiteX25-4079" fmla="*/ 2232838 w 3694535"/>
                <a:gd name="connsiteY25-4080" fmla="*/ 4476307 h 4492350"/>
                <a:gd name="connsiteX26-4081" fmla="*/ 2218194 w 3694535"/>
                <a:gd name="connsiteY26-4082" fmla="*/ 4491415 h 4492350"/>
                <a:gd name="connsiteX27-4083" fmla="*/ 1743740 w 3694535"/>
                <a:gd name="connsiteY27-4084" fmla="*/ 4492350 h 4492350"/>
                <a:gd name="connsiteX0-4085" fmla="*/ 1743740 w 3694535"/>
                <a:gd name="connsiteY0-4086" fmla="*/ 4492350 h 4492350"/>
                <a:gd name="connsiteX1-4087" fmla="*/ 1796903 w 3694535"/>
                <a:gd name="connsiteY1-4088" fmla="*/ 3785190 h 4492350"/>
                <a:gd name="connsiteX2-4089" fmla="*/ 1307805 w 3694535"/>
                <a:gd name="connsiteY2-4090" fmla="*/ 3381153 h 4492350"/>
                <a:gd name="connsiteX3-4091" fmla="*/ 31898 w 3694535"/>
                <a:gd name="connsiteY3-4092" fmla="*/ 2945218 h 4492350"/>
                <a:gd name="connsiteX4-4093" fmla="*/ 1127052 w 3694535"/>
                <a:gd name="connsiteY4-4094" fmla="*/ 3242930 h 4492350"/>
                <a:gd name="connsiteX5-4095" fmla="*/ 393405 w 3694535"/>
                <a:gd name="connsiteY5-4096" fmla="*/ 2456121 h 4492350"/>
                <a:gd name="connsiteX6-4097" fmla="*/ 1775638 w 3694535"/>
                <a:gd name="connsiteY6-4098" fmla="*/ 3519376 h 4492350"/>
                <a:gd name="connsiteX7-4099" fmla="*/ 1683956 w 3694535"/>
                <a:gd name="connsiteY7-4100" fmla="*/ 2424409 h 4492350"/>
                <a:gd name="connsiteX8-4101" fmla="*/ 0 w 3694535"/>
                <a:gd name="connsiteY8-4102" fmla="*/ 754911 h 4492350"/>
                <a:gd name="connsiteX9-4103" fmla="*/ 988828 w 3694535"/>
                <a:gd name="connsiteY9-4104" fmla="*/ 1924493 h 4492350"/>
                <a:gd name="connsiteX10-4105" fmla="*/ 1137684 w 3694535"/>
                <a:gd name="connsiteY10-4106" fmla="*/ 861237 h 4492350"/>
                <a:gd name="connsiteX11-4107" fmla="*/ 1222745 w 3694535"/>
                <a:gd name="connsiteY11-4108" fmla="*/ 2062716 h 4492350"/>
                <a:gd name="connsiteX12-4109" fmla="*/ 1714640 w 3694535"/>
                <a:gd name="connsiteY12-4110" fmla="*/ 2194318 h 4492350"/>
                <a:gd name="connsiteX13-4111" fmla="*/ 1956391 w 3694535"/>
                <a:gd name="connsiteY13-4112" fmla="*/ 0 h 4492350"/>
                <a:gd name="connsiteX14-4113" fmla="*/ 2027834 w 3694535"/>
                <a:gd name="connsiteY14-4114" fmla="*/ 986216 h 4492350"/>
                <a:gd name="connsiteX15-4115" fmla="*/ 1881963 w 3694535"/>
                <a:gd name="connsiteY15-4116" fmla="*/ 2060385 h 4492350"/>
                <a:gd name="connsiteX16-4117" fmla="*/ 2057494 w 3694535"/>
                <a:gd name="connsiteY16-4118" fmla="*/ 3046321 h 4492350"/>
                <a:gd name="connsiteX17-4119" fmla="*/ 2647507 w 3694535"/>
                <a:gd name="connsiteY17-4120" fmla="*/ 2519916 h 4492350"/>
                <a:gd name="connsiteX18-4121" fmla="*/ 2913694 w 3694535"/>
                <a:gd name="connsiteY18-4122" fmla="*/ 1291762 h 4492350"/>
                <a:gd name="connsiteX19-4123" fmla="*/ 2806809 w 3694535"/>
                <a:gd name="connsiteY19-4124" fmla="*/ 2383091 h 4492350"/>
                <a:gd name="connsiteX20-4125" fmla="*/ 3694535 w 3694535"/>
                <a:gd name="connsiteY20-4126" fmla="*/ 1124252 h 4492350"/>
                <a:gd name="connsiteX21-4127" fmla="*/ 2222205 w 3694535"/>
                <a:gd name="connsiteY21-4128" fmla="*/ 3370521 h 4492350"/>
                <a:gd name="connsiteX22-4129" fmla="*/ 2169042 w 3694535"/>
                <a:gd name="connsiteY22-4130" fmla="*/ 3817088 h 4492350"/>
                <a:gd name="connsiteX23-4131" fmla="*/ 3317358 w 3694535"/>
                <a:gd name="connsiteY23-4132" fmla="*/ 3094074 h 4492350"/>
                <a:gd name="connsiteX24-4133" fmla="*/ 2194317 w 3694535"/>
                <a:gd name="connsiteY24-4134" fmla="*/ 4030951 h 4492350"/>
                <a:gd name="connsiteX25-4135" fmla="*/ 2232838 w 3694535"/>
                <a:gd name="connsiteY25-4136" fmla="*/ 4476307 h 4492350"/>
                <a:gd name="connsiteX26-4137" fmla="*/ 2218194 w 3694535"/>
                <a:gd name="connsiteY26-4138" fmla="*/ 4491415 h 4492350"/>
                <a:gd name="connsiteX27-4139" fmla="*/ 1743740 w 3694535"/>
                <a:gd name="connsiteY27-4140" fmla="*/ 4492350 h 4492350"/>
                <a:gd name="connsiteX0-4141" fmla="*/ 1743740 w 3694535"/>
                <a:gd name="connsiteY0-4142" fmla="*/ 4492350 h 4492350"/>
                <a:gd name="connsiteX1-4143" fmla="*/ 1796903 w 3694535"/>
                <a:gd name="connsiteY1-4144" fmla="*/ 3785190 h 4492350"/>
                <a:gd name="connsiteX2-4145" fmla="*/ 1307805 w 3694535"/>
                <a:gd name="connsiteY2-4146" fmla="*/ 3381153 h 4492350"/>
                <a:gd name="connsiteX3-4147" fmla="*/ 31898 w 3694535"/>
                <a:gd name="connsiteY3-4148" fmla="*/ 2945218 h 4492350"/>
                <a:gd name="connsiteX4-4149" fmla="*/ 1127052 w 3694535"/>
                <a:gd name="connsiteY4-4150" fmla="*/ 3242930 h 4492350"/>
                <a:gd name="connsiteX5-4151" fmla="*/ 393405 w 3694535"/>
                <a:gd name="connsiteY5-4152" fmla="*/ 2456121 h 4492350"/>
                <a:gd name="connsiteX6-4153" fmla="*/ 1775638 w 3694535"/>
                <a:gd name="connsiteY6-4154" fmla="*/ 3519376 h 4492350"/>
                <a:gd name="connsiteX7-4155" fmla="*/ 1683956 w 3694535"/>
                <a:gd name="connsiteY7-4156" fmla="*/ 2424409 h 4492350"/>
                <a:gd name="connsiteX8-4157" fmla="*/ 0 w 3694535"/>
                <a:gd name="connsiteY8-4158" fmla="*/ 754911 h 4492350"/>
                <a:gd name="connsiteX9-4159" fmla="*/ 988828 w 3694535"/>
                <a:gd name="connsiteY9-4160" fmla="*/ 1924493 h 4492350"/>
                <a:gd name="connsiteX10-4161" fmla="*/ 1137684 w 3694535"/>
                <a:gd name="connsiteY10-4162" fmla="*/ 861237 h 4492350"/>
                <a:gd name="connsiteX11-4163" fmla="*/ 1222745 w 3694535"/>
                <a:gd name="connsiteY11-4164" fmla="*/ 2062716 h 4492350"/>
                <a:gd name="connsiteX12-4165" fmla="*/ 1714640 w 3694535"/>
                <a:gd name="connsiteY12-4166" fmla="*/ 2194318 h 4492350"/>
                <a:gd name="connsiteX13-4167" fmla="*/ 1956391 w 3694535"/>
                <a:gd name="connsiteY13-4168" fmla="*/ 0 h 4492350"/>
                <a:gd name="connsiteX14-4169" fmla="*/ 2027834 w 3694535"/>
                <a:gd name="connsiteY14-4170" fmla="*/ 986216 h 4492350"/>
                <a:gd name="connsiteX15-4171" fmla="*/ 1881963 w 3694535"/>
                <a:gd name="connsiteY15-4172" fmla="*/ 2060385 h 4492350"/>
                <a:gd name="connsiteX16-4173" fmla="*/ 2057494 w 3694535"/>
                <a:gd name="connsiteY16-4174" fmla="*/ 3046321 h 4492350"/>
                <a:gd name="connsiteX17-4175" fmla="*/ 2647507 w 3694535"/>
                <a:gd name="connsiteY17-4176" fmla="*/ 2519916 h 4492350"/>
                <a:gd name="connsiteX18-4177" fmla="*/ 2913694 w 3694535"/>
                <a:gd name="connsiteY18-4178" fmla="*/ 1291762 h 4492350"/>
                <a:gd name="connsiteX19-4179" fmla="*/ 2806809 w 3694535"/>
                <a:gd name="connsiteY19-4180" fmla="*/ 2383091 h 4492350"/>
                <a:gd name="connsiteX20-4181" fmla="*/ 3694535 w 3694535"/>
                <a:gd name="connsiteY20-4182" fmla="*/ 1124252 h 4492350"/>
                <a:gd name="connsiteX21-4183" fmla="*/ 2222205 w 3694535"/>
                <a:gd name="connsiteY21-4184" fmla="*/ 3370521 h 4492350"/>
                <a:gd name="connsiteX22-4185" fmla="*/ 2169042 w 3694535"/>
                <a:gd name="connsiteY22-4186" fmla="*/ 3817088 h 4492350"/>
                <a:gd name="connsiteX23-4187" fmla="*/ 3317358 w 3694535"/>
                <a:gd name="connsiteY23-4188" fmla="*/ 3094074 h 4492350"/>
                <a:gd name="connsiteX24-4189" fmla="*/ 2194317 w 3694535"/>
                <a:gd name="connsiteY24-4190" fmla="*/ 4030951 h 4492350"/>
                <a:gd name="connsiteX25-4191" fmla="*/ 2232838 w 3694535"/>
                <a:gd name="connsiteY25-4192" fmla="*/ 4476307 h 4492350"/>
                <a:gd name="connsiteX26-4193" fmla="*/ 2218194 w 3694535"/>
                <a:gd name="connsiteY26-4194" fmla="*/ 4491415 h 4492350"/>
                <a:gd name="connsiteX27-4195" fmla="*/ 1743740 w 3694535"/>
                <a:gd name="connsiteY27-4196" fmla="*/ 4492350 h 4492350"/>
                <a:gd name="connsiteX0-4197" fmla="*/ 1743740 w 3694535"/>
                <a:gd name="connsiteY0-4198" fmla="*/ 4492350 h 4492350"/>
                <a:gd name="connsiteX1-4199" fmla="*/ 1796903 w 3694535"/>
                <a:gd name="connsiteY1-4200" fmla="*/ 3785190 h 4492350"/>
                <a:gd name="connsiteX2-4201" fmla="*/ 1307805 w 3694535"/>
                <a:gd name="connsiteY2-4202" fmla="*/ 3381153 h 4492350"/>
                <a:gd name="connsiteX3-4203" fmla="*/ 31898 w 3694535"/>
                <a:gd name="connsiteY3-4204" fmla="*/ 2945218 h 4492350"/>
                <a:gd name="connsiteX4-4205" fmla="*/ 1127052 w 3694535"/>
                <a:gd name="connsiteY4-4206" fmla="*/ 3242930 h 4492350"/>
                <a:gd name="connsiteX5-4207" fmla="*/ 393405 w 3694535"/>
                <a:gd name="connsiteY5-4208" fmla="*/ 2456121 h 4492350"/>
                <a:gd name="connsiteX6-4209" fmla="*/ 1775638 w 3694535"/>
                <a:gd name="connsiteY6-4210" fmla="*/ 3519376 h 4492350"/>
                <a:gd name="connsiteX7-4211" fmla="*/ 1683956 w 3694535"/>
                <a:gd name="connsiteY7-4212" fmla="*/ 2424409 h 4492350"/>
                <a:gd name="connsiteX8-4213" fmla="*/ 0 w 3694535"/>
                <a:gd name="connsiteY8-4214" fmla="*/ 754911 h 4492350"/>
                <a:gd name="connsiteX9-4215" fmla="*/ 988828 w 3694535"/>
                <a:gd name="connsiteY9-4216" fmla="*/ 1924493 h 4492350"/>
                <a:gd name="connsiteX10-4217" fmla="*/ 1137684 w 3694535"/>
                <a:gd name="connsiteY10-4218" fmla="*/ 861237 h 4492350"/>
                <a:gd name="connsiteX11-4219" fmla="*/ 1222745 w 3694535"/>
                <a:gd name="connsiteY11-4220" fmla="*/ 2062716 h 4492350"/>
                <a:gd name="connsiteX12-4221" fmla="*/ 1714640 w 3694535"/>
                <a:gd name="connsiteY12-4222" fmla="*/ 2194318 h 4492350"/>
                <a:gd name="connsiteX13-4223" fmla="*/ 1956391 w 3694535"/>
                <a:gd name="connsiteY13-4224" fmla="*/ 0 h 4492350"/>
                <a:gd name="connsiteX14-4225" fmla="*/ 2027834 w 3694535"/>
                <a:gd name="connsiteY14-4226" fmla="*/ 986216 h 4492350"/>
                <a:gd name="connsiteX15-4227" fmla="*/ 1881963 w 3694535"/>
                <a:gd name="connsiteY15-4228" fmla="*/ 2060385 h 4492350"/>
                <a:gd name="connsiteX16-4229" fmla="*/ 2057494 w 3694535"/>
                <a:gd name="connsiteY16-4230" fmla="*/ 3046321 h 4492350"/>
                <a:gd name="connsiteX17-4231" fmla="*/ 2647507 w 3694535"/>
                <a:gd name="connsiteY17-4232" fmla="*/ 2519916 h 4492350"/>
                <a:gd name="connsiteX18-4233" fmla="*/ 2913694 w 3694535"/>
                <a:gd name="connsiteY18-4234" fmla="*/ 1291762 h 4492350"/>
                <a:gd name="connsiteX19-4235" fmla="*/ 2806809 w 3694535"/>
                <a:gd name="connsiteY19-4236" fmla="*/ 2383091 h 4492350"/>
                <a:gd name="connsiteX20-4237" fmla="*/ 3694535 w 3694535"/>
                <a:gd name="connsiteY20-4238" fmla="*/ 1124252 h 4492350"/>
                <a:gd name="connsiteX21-4239" fmla="*/ 2222205 w 3694535"/>
                <a:gd name="connsiteY21-4240" fmla="*/ 3370521 h 4492350"/>
                <a:gd name="connsiteX22-4241" fmla="*/ 2169042 w 3694535"/>
                <a:gd name="connsiteY22-4242" fmla="*/ 3817088 h 4492350"/>
                <a:gd name="connsiteX23-4243" fmla="*/ 3317358 w 3694535"/>
                <a:gd name="connsiteY23-4244" fmla="*/ 3094074 h 4492350"/>
                <a:gd name="connsiteX24-4245" fmla="*/ 2194317 w 3694535"/>
                <a:gd name="connsiteY24-4246" fmla="*/ 4030951 h 4492350"/>
                <a:gd name="connsiteX25-4247" fmla="*/ 2232838 w 3694535"/>
                <a:gd name="connsiteY25-4248" fmla="*/ 4476307 h 4492350"/>
                <a:gd name="connsiteX26-4249" fmla="*/ 2218194 w 3694535"/>
                <a:gd name="connsiteY26-4250" fmla="*/ 4491415 h 4492350"/>
                <a:gd name="connsiteX27-4251" fmla="*/ 1743740 w 3694535"/>
                <a:gd name="connsiteY27-4252" fmla="*/ 4492350 h 4492350"/>
                <a:gd name="connsiteX0-4253" fmla="*/ 1743740 w 3694535"/>
                <a:gd name="connsiteY0-4254" fmla="*/ 4492350 h 4492350"/>
                <a:gd name="connsiteX1-4255" fmla="*/ 1796903 w 3694535"/>
                <a:gd name="connsiteY1-4256" fmla="*/ 3785190 h 4492350"/>
                <a:gd name="connsiteX2-4257" fmla="*/ 1307805 w 3694535"/>
                <a:gd name="connsiteY2-4258" fmla="*/ 3381153 h 4492350"/>
                <a:gd name="connsiteX3-4259" fmla="*/ 31898 w 3694535"/>
                <a:gd name="connsiteY3-4260" fmla="*/ 2945218 h 4492350"/>
                <a:gd name="connsiteX4-4261" fmla="*/ 1127052 w 3694535"/>
                <a:gd name="connsiteY4-4262" fmla="*/ 3242930 h 4492350"/>
                <a:gd name="connsiteX5-4263" fmla="*/ 393405 w 3694535"/>
                <a:gd name="connsiteY5-4264" fmla="*/ 2456121 h 4492350"/>
                <a:gd name="connsiteX6-4265" fmla="*/ 1775638 w 3694535"/>
                <a:gd name="connsiteY6-4266" fmla="*/ 3519376 h 4492350"/>
                <a:gd name="connsiteX7-4267" fmla="*/ 1683956 w 3694535"/>
                <a:gd name="connsiteY7-4268" fmla="*/ 2424409 h 4492350"/>
                <a:gd name="connsiteX8-4269" fmla="*/ 0 w 3694535"/>
                <a:gd name="connsiteY8-4270" fmla="*/ 754911 h 4492350"/>
                <a:gd name="connsiteX9-4271" fmla="*/ 988828 w 3694535"/>
                <a:gd name="connsiteY9-4272" fmla="*/ 1924493 h 4492350"/>
                <a:gd name="connsiteX10-4273" fmla="*/ 1137684 w 3694535"/>
                <a:gd name="connsiteY10-4274" fmla="*/ 861237 h 4492350"/>
                <a:gd name="connsiteX11-4275" fmla="*/ 1222745 w 3694535"/>
                <a:gd name="connsiteY11-4276" fmla="*/ 2062716 h 4492350"/>
                <a:gd name="connsiteX12-4277" fmla="*/ 1714640 w 3694535"/>
                <a:gd name="connsiteY12-4278" fmla="*/ 2194318 h 4492350"/>
                <a:gd name="connsiteX13-4279" fmla="*/ 1956391 w 3694535"/>
                <a:gd name="connsiteY13-4280" fmla="*/ 0 h 4492350"/>
                <a:gd name="connsiteX14-4281" fmla="*/ 2027834 w 3694535"/>
                <a:gd name="connsiteY14-4282" fmla="*/ 986216 h 4492350"/>
                <a:gd name="connsiteX15-4283" fmla="*/ 1881963 w 3694535"/>
                <a:gd name="connsiteY15-4284" fmla="*/ 2060385 h 4492350"/>
                <a:gd name="connsiteX16-4285" fmla="*/ 2057494 w 3694535"/>
                <a:gd name="connsiteY16-4286" fmla="*/ 3046321 h 4492350"/>
                <a:gd name="connsiteX17-4287" fmla="*/ 2647507 w 3694535"/>
                <a:gd name="connsiteY17-4288" fmla="*/ 2519916 h 4492350"/>
                <a:gd name="connsiteX18-4289" fmla="*/ 2913694 w 3694535"/>
                <a:gd name="connsiteY18-4290" fmla="*/ 1291762 h 4492350"/>
                <a:gd name="connsiteX19-4291" fmla="*/ 2806809 w 3694535"/>
                <a:gd name="connsiteY19-4292" fmla="*/ 2383091 h 4492350"/>
                <a:gd name="connsiteX20-4293" fmla="*/ 3694535 w 3694535"/>
                <a:gd name="connsiteY20-4294" fmla="*/ 1124252 h 4492350"/>
                <a:gd name="connsiteX21-4295" fmla="*/ 2222205 w 3694535"/>
                <a:gd name="connsiteY21-4296" fmla="*/ 3370521 h 4492350"/>
                <a:gd name="connsiteX22-4297" fmla="*/ 2169042 w 3694535"/>
                <a:gd name="connsiteY22-4298" fmla="*/ 3817088 h 4492350"/>
                <a:gd name="connsiteX23-4299" fmla="*/ 3317358 w 3694535"/>
                <a:gd name="connsiteY23-4300" fmla="*/ 3094074 h 4492350"/>
                <a:gd name="connsiteX24-4301" fmla="*/ 2194317 w 3694535"/>
                <a:gd name="connsiteY24-4302" fmla="*/ 4030951 h 4492350"/>
                <a:gd name="connsiteX25-4303" fmla="*/ 2232838 w 3694535"/>
                <a:gd name="connsiteY25-4304" fmla="*/ 4476307 h 4492350"/>
                <a:gd name="connsiteX26-4305" fmla="*/ 2218194 w 3694535"/>
                <a:gd name="connsiteY26-4306" fmla="*/ 4491415 h 4492350"/>
                <a:gd name="connsiteX27-4307" fmla="*/ 1743740 w 3694535"/>
                <a:gd name="connsiteY27-4308" fmla="*/ 4492350 h 4492350"/>
                <a:gd name="connsiteX0-4309" fmla="*/ 1743740 w 3694535"/>
                <a:gd name="connsiteY0-4310" fmla="*/ 4492350 h 4492350"/>
                <a:gd name="connsiteX1-4311" fmla="*/ 1796903 w 3694535"/>
                <a:gd name="connsiteY1-4312" fmla="*/ 3785190 h 4492350"/>
                <a:gd name="connsiteX2-4313" fmla="*/ 1307805 w 3694535"/>
                <a:gd name="connsiteY2-4314" fmla="*/ 3381153 h 4492350"/>
                <a:gd name="connsiteX3-4315" fmla="*/ 31898 w 3694535"/>
                <a:gd name="connsiteY3-4316" fmla="*/ 2945218 h 4492350"/>
                <a:gd name="connsiteX4-4317" fmla="*/ 1127052 w 3694535"/>
                <a:gd name="connsiteY4-4318" fmla="*/ 3242930 h 4492350"/>
                <a:gd name="connsiteX5-4319" fmla="*/ 393405 w 3694535"/>
                <a:gd name="connsiteY5-4320" fmla="*/ 2456121 h 4492350"/>
                <a:gd name="connsiteX6-4321" fmla="*/ 1775638 w 3694535"/>
                <a:gd name="connsiteY6-4322" fmla="*/ 3519376 h 4492350"/>
                <a:gd name="connsiteX7-4323" fmla="*/ 1683956 w 3694535"/>
                <a:gd name="connsiteY7-4324" fmla="*/ 2424409 h 4492350"/>
                <a:gd name="connsiteX8-4325" fmla="*/ 0 w 3694535"/>
                <a:gd name="connsiteY8-4326" fmla="*/ 754911 h 4492350"/>
                <a:gd name="connsiteX9-4327" fmla="*/ 988828 w 3694535"/>
                <a:gd name="connsiteY9-4328" fmla="*/ 1924493 h 4492350"/>
                <a:gd name="connsiteX10-4329" fmla="*/ 1137684 w 3694535"/>
                <a:gd name="connsiteY10-4330" fmla="*/ 861237 h 4492350"/>
                <a:gd name="connsiteX11-4331" fmla="*/ 1222745 w 3694535"/>
                <a:gd name="connsiteY11-4332" fmla="*/ 2062716 h 4492350"/>
                <a:gd name="connsiteX12-4333" fmla="*/ 1714640 w 3694535"/>
                <a:gd name="connsiteY12-4334" fmla="*/ 2194318 h 4492350"/>
                <a:gd name="connsiteX13-4335" fmla="*/ 1956391 w 3694535"/>
                <a:gd name="connsiteY13-4336" fmla="*/ 0 h 4492350"/>
                <a:gd name="connsiteX14-4337" fmla="*/ 2027834 w 3694535"/>
                <a:gd name="connsiteY14-4338" fmla="*/ 986216 h 4492350"/>
                <a:gd name="connsiteX15-4339" fmla="*/ 1881963 w 3694535"/>
                <a:gd name="connsiteY15-4340" fmla="*/ 2060385 h 4492350"/>
                <a:gd name="connsiteX16-4341" fmla="*/ 2057494 w 3694535"/>
                <a:gd name="connsiteY16-4342" fmla="*/ 3046321 h 4492350"/>
                <a:gd name="connsiteX17-4343" fmla="*/ 2647507 w 3694535"/>
                <a:gd name="connsiteY17-4344" fmla="*/ 2519916 h 4492350"/>
                <a:gd name="connsiteX18-4345" fmla="*/ 2913694 w 3694535"/>
                <a:gd name="connsiteY18-4346" fmla="*/ 1291762 h 4492350"/>
                <a:gd name="connsiteX19-4347" fmla="*/ 2806809 w 3694535"/>
                <a:gd name="connsiteY19-4348" fmla="*/ 2383091 h 4492350"/>
                <a:gd name="connsiteX20-4349" fmla="*/ 3694535 w 3694535"/>
                <a:gd name="connsiteY20-4350" fmla="*/ 1124252 h 4492350"/>
                <a:gd name="connsiteX21-4351" fmla="*/ 2222205 w 3694535"/>
                <a:gd name="connsiteY21-4352" fmla="*/ 3370521 h 4492350"/>
                <a:gd name="connsiteX22-4353" fmla="*/ 2169042 w 3694535"/>
                <a:gd name="connsiteY22-4354" fmla="*/ 3817088 h 4492350"/>
                <a:gd name="connsiteX23-4355" fmla="*/ 3317358 w 3694535"/>
                <a:gd name="connsiteY23-4356" fmla="*/ 3094074 h 4492350"/>
                <a:gd name="connsiteX24-4357" fmla="*/ 2194317 w 3694535"/>
                <a:gd name="connsiteY24-4358" fmla="*/ 4030951 h 4492350"/>
                <a:gd name="connsiteX25-4359" fmla="*/ 2232838 w 3694535"/>
                <a:gd name="connsiteY25-4360" fmla="*/ 4476307 h 4492350"/>
                <a:gd name="connsiteX26-4361" fmla="*/ 2218194 w 3694535"/>
                <a:gd name="connsiteY26-4362" fmla="*/ 4491415 h 4492350"/>
                <a:gd name="connsiteX27-4363" fmla="*/ 1743740 w 3694535"/>
                <a:gd name="connsiteY27-4364" fmla="*/ 4492350 h 4492350"/>
                <a:gd name="connsiteX0-4365" fmla="*/ 1743740 w 3694535"/>
                <a:gd name="connsiteY0-4366" fmla="*/ 4492350 h 4492350"/>
                <a:gd name="connsiteX1-4367" fmla="*/ 1796903 w 3694535"/>
                <a:gd name="connsiteY1-4368" fmla="*/ 3785190 h 4492350"/>
                <a:gd name="connsiteX2-4369" fmla="*/ 1307805 w 3694535"/>
                <a:gd name="connsiteY2-4370" fmla="*/ 3381153 h 4492350"/>
                <a:gd name="connsiteX3-4371" fmla="*/ 31898 w 3694535"/>
                <a:gd name="connsiteY3-4372" fmla="*/ 2945218 h 4492350"/>
                <a:gd name="connsiteX4-4373" fmla="*/ 1127052 w 3694535"/>
                <a:gd name="connsiteY4-4374" fmla="*/ 3242930 h 4492350"/>
                <a:gd name="connsiteX5-4375" fmla="*/ 393405 w 3694535"/>
                <a:gd name="connsiteY5-4376" fmla="*/ 2456121 h 4492350"/>
                <a:gd name="connsiteX6-4377" fmla="*/ 1775638 w 3694535"/>
                <a:gd name="connsiteY6-4378" fmla="*/ 3519376 h 4492350"/>
                <a:gd name="connsiteX7-4379" fmla="*/ 1683956 w 3694535"/>
                <a:gd name="connsiteY7-4380" fmla="*/ 2424409 h 4492350"/>
                <a:gd name="connsiteX8-4381" fmla="*/ 0 w 3694535"/>
                <a:gd name="connsiteY8-4382" fmla="*/ 754911 h 4492350"/>
                <a:gd name="connsiteX9-4383" fmla="*/ 988828 w 3694535"/>
                <a:gd name="connsiteY9-4384" fmla="*/ 1924493 h 4492350"/>
                <a:gd name="connsiteX10-4385" fmla="*/ 1137684 w 3694535"/>
                <a:gd name="connsiteY10-4386" fmla="*/ 861237 h 4492350"/>
                <a:gd name="connsiteX11-4387" fmla="*/ 1194671 w 3694535"/>
                <a:gd name="connsiteY11-4388" fmla="*/ 2026621 h 4492350"/>
                <a:gd name="connsiteX12-4389" fmla="*/ 1714640 w 3694535"/>
                <a:gd name="connsiteY12-4390" fmla="*/ 2194318 h 4492350"/>
                <a:gd name="connsiteX13-4391" fmla="*/ 1956391 w 3694535"/>
                <a:gd name="connsiteY13-4392" fmla="*/ 0 h 4492350"/>
                <a:gd name="connsiteX14-4393" fmla="*/ 2027834 w 3694535"/>
                <a:gd name="connsiteY14-4394" fmla="*/ 986216 h 4492350"/>
                <a:gd name="connsiteX15-4395" fmla="*/ 1881963 w 3694535"/>
                <a:gd name="connsiteY15-4396" fmla="*/ 2060385 h 4492350"/>
                <a:gd name="connsiteX16-4397" fmla="*/ 2057494 w 3694535"/>
                <a:gd name="connsiteY16-4398" fmla="*/ 3046321 h 4492350"/>
                <a:gd name="connsiteX17-4399" fmla="*/ 2647507 w 3694535"/>
                <a:gd name="connsiteY17-4400" fmla="*/ 2519916 h 4492350"/>
                <a:gd name="connsiteX18-4401" fmla="*/ 2913694 w 3694535"/>
                <a:gd name="connsiteY18-4402" fmla="*/ 1291762 h 4492350"/>
                <a:gd name="connsiteX19-4403" fmla="*/ 2806809 w 3694535"/>
                <a:gd name="connsiteY19-4404" fmla="*/ 2383091 h 4492350"/>
                <a:gd name="connsiteX20-4405" fmla="*/ 3694535 w 3694535"/>
                <a:gd name="connsiteY20-4406" fmla="*/ 1124252 h 4492350"/>
                <a:gd name="connsiteX21-4407" fmla="*/ 2222205 w 3694535"/>
                <a:gd name="connsiteY21-4408" fmla="*/ 3370521 h 4492350"/>
                <a:gd name="connsiteX22-4409" fmla="*/ 2169042 w 3694535"/>
                <a:gd name="connsiteY22-4410" fmla="*/ 3817088 h 4492350"/>
                <a:gd name="connsiteX23-4411" fmla="*/ 3317358 w 3694535"/>
                <a:gd name="connsiteY23-4412" fmla="*/ 3094074 h 4492350"/>
                <a:gd name="connsiteX24-4413" fmla="*/ 2194317 w 3694535"/>
                <a:gd name="connsiteY24-4414" fmla="*/ 4030951 h 4492350"/>
                <a:gd name="connsiteX25-4415" fmla="*/ 2232838 w 3694535"/>
                <a:gd name="connsiteY25-4416" fmla="*/ 4476307 h 4492350"/>
                <a:gd name="connsiteX26-4417" fmla="*/ 2218194 w 3694535"/>
                <a:gd name="connsiteY26-4418" fmla="*/ 4491415 h 4492350"/>
                <a:gd name="connsiteX27-4419" fmla="*/ 1743740 w 3694535"/>
                <a:gd name="connsiteY27-4420" fmla="*/ 4492350 h 4492350"/>
                <a:gd name="connsiteX0-4421" fmla="*/ 1743740 w 3694535"/>
                <a:gd name="connsiteY0-4422" fmla="*/ 4492350 h 4492350"/>
                <a:gd name="connsiteX1-4423" fmla="*/ 1796903 w 3694535"/>
                <a:gd name="connsiteY1-4424" fmla="*/ 3785190 h 4492350"/>
                <a:gd name="connsiteX2-4425" fmla="*/ 1307805 w 3694535"/>
                <a:gd name="connsiteY2-4426" fmla="*/ 3381153 h 4492350"/>
                <a:gd name="connsiteX3-4427" fmla="*/ 31898 w 3694535"/>
                <a:gd name="connsiteY3-4428" fmla="*/ 2945218 h 4492350"/>
                <a:gd name="connsiteX4-4429" fmla="*/ 1127052 w 3694535"/>
                <a:gd name="connsiteY4-4430" fmla="*/ 3242930 h 4492350"/>
                <a:gd name="connsiteX5-4431" fmla="*/ 393405 w 3694535"/>
                <a:gd name="connsiteY5-4432" fmla="*/ 2456121 h 4492350"/>
                <a:gd name="connsiteX6-4433" fmla="*/ 1775638 w 3694535"/>
                <a:gd name="connsiteY6-4434" fmla="*/ 3519376 h 4492350"/>
                <a:gd name="connsiteX7-4435" fmla="*/ 1683956 w 3694535"/>
                <a:gd name="connsiteY7-4436" fmla="*/ 2424409 h 4492350"/>
                <a:gd name="connsiteX8-4437" fmla="*/ 0 w 3694535"/>
                <a:gd name="connsiteY8-4438" fmla="*/ 754911 h 4492350"/>
                <a:gd name="connsiteX9-4439" fmla="*/ 988828 w 3694535"/>
                <a:gd name="connsiteY9-4440" fmla="*/ 1924493 h 4492350"/>
                <a:gd name="connsiteX10-4441" fmla="*/ 1137684 w 3694535"/>
                <a:gd name="connsiteY10-4442" fmla="*/ 861237 h 4492350"/>
                <a:gd name="connsiteX11-4443" fmla="*/ 1194671 w 3694535"/>
                <a:gd name="connsiteY11-4444" fmla="*/ 2026621 h 4492350"/>
                <a:gd name="connsiteX12-4445" fmla="*/ 1714640 w 3694535"/>
                <a:gd name="connsiteY12-4446" fmla="*/ 2194318 h 4492350"/>
                <a:gd name="connsiteX13-4447" fmla="*/ 1956391 w 3694535"/>
                <a:gd name="connsiteY13-4448" fmla="*/ 0 h 4492350"/>
                <a:gd name="connsiteX14-4449" fmla="*/ 2027834 w 3694535"/>
                <a:gd name="connsiteY14-4450" fmla="*/ 986216 h 4492350"/>
                <a:gd name="connsiteX15-4451" fmla="*/ 1881963 w 3694535"/>
                <a:gd name="connsiteY15-4452" fmla="*/ 2060385 h 4492350"/>
                <a:gd name="connsiteX16-4453" fmla="*/ 2057494 w 3694535"/>
                <a:gd name="connsiteY16-4454" fmla="*/ 3046321 h 4492350"/>
                <a:gd name="connsiteX17-4455" fmla="*/ 2647507 w 3694535"/>
                <a:gd name="connsiteY17-4456" fmla="*/ 2519916 h 4492350"/>
                <a:gd name="connsiteX18-4457" fmla="*/ 2913694 w 3694535"/>
                <a:gd name="connsiteY18-4458" fmla="*/ 1291762 h 4492350"/>
                <a:gd name="connsiteX19-4459" fmla="*/ 2806809 w 3694535"/>
                <a:gd name="connsiteY19-4460" fmla="*/ 2383091 h 4492350"/>
                <a:gd name="connsiteX20-4461" fmla="*/ 3694535 w 3694535"/>
                <a:gd name="connsiteY20-4462" fmla="*/ 1124252 h 4492350"/>
                <a:gd name="connsiteX21-4463" fmla="*/ 2222205 w 3694535"/>
                <a:gd name="connsiteY21-4464" fmla="*/ 3370521 h 4492350"/>
                <a:gd name="connsiteX22-4465" fmla="*/ 2169042 w 3694535"/>
                <a:gd name="connsiteY22-4466" fmla="*/ 3817088 h 4492350"/>
                <a:gd name="connsiteX23-4467" fmla="*/ 3317358 w 3694535"/>
                <a:gd name="connsiteY23-4468" fmla="*/ 3094074 h 4492350"/>
                <a:gd name="connsiteX24-4469" fmla="*/ 2194317 w 3694535"/>
                <a:gd name="connsiteY24-4470" fmla="*/ 4030951 h 4492350"/>
                <a:gd name="connsiteX25-4471" fmla="*/ 2232838 w 3694535"/>
                <a:gd name="connsiteY25-4472" fmla="*/ 4476307 h 4492350"/>
                <a:gd name="connsiteX26-4473" fmla="*/ 2218194 w 3694535"/>
                <a:gd name="connsiteY26-4474" fmla="*/ 4491415 h 4492350"/>
                <a:gd name="connsiteX27-4475" fmla="*/ 1743740 w 3694535"/>
                <a:gd name="connsiteY27-4476" fmla="*/ 4492350 h 4492350"/>
                <a:gd name="connsiteX0-4477" fmla="*/ 1743740 w 3694535"/>
                <a:gd name="connsiteY0-4478" fmla="*/ 4492350 h 4492350"/>
                <a:gd name="connsiteX1-4479" fmla="*/ 1796903 w 3694535"/>
                <a:gd name="connsiteY1-4480" fmla="*/ 3785190 h 4492350"/>
                <a:gd name="connsiteX2-4481" fmla="*/ 1307805 w 3694535"/>
                <a:gd name="connsiteY2-4482" fmla="*/ 3381153 h 4492350"/>
                <a:gd name="connsiteX3-4483" fmla="*/ 31898 w 3694535"/>
                <a:gd name="connsiteY3-4484" fmla="*/ 2945218 h 4492350"/>
                <a:gd name="connsiteX4-4485" fmla="*/ 1127052 w 3694535"/>
                <a:gd name="connsiteY4-4486" fmla="*/ 3242930 h 4492350"/>
                <a:gd name="connsiteX5-4487" fmla="*/ 393405 w 3694535"/>
                <a:gd name="connsiteY5-4488" fmla="*/ 2456121 h 4492350"/>
                <a:gd name="connsiteX6-4489" fmla="*/ 1775638 w 3694535"/>
                <a:gd name="connsiteY6-4490" fmla="*/ 3519376 h 4492350"/>
                <a:gd name="connsiteX7-4491" fmla="*/ 1683956 w 3694535"/>
                <a:gd name="connsiteY7-4492" fmla="*/ 2424409 h 4492350"/>
                <a:gd name="connsiteX8-4493" fmla="*/ 0 w 3694535"/>
                <a:gd name="connsiteY8-4494" fmla="*/ 754911 h 4492350"/>
                <a:gd name="connsiteX9-4495" fmla="*/ 988828 w 3694535"/>
                <a:gd name="connsiteY9-4496" fmla="*/ 1924493 h 4492350"/>
                <a:gd name="connsiteX10-4497" fmla="*/ 1137684 w 3694535"/>
                <a:gd name="connsiteY10-4498" fmla="*/ 861237 h 4492350"/>
                <a:gd name="connsiteX11-4499" fmla="*/ 1194671 w 3694535"/>
                <a:gd name="connsiteY11-4500" fmla="*/ 2026621 h 4492350"/>
                <a:gd name="connsiteX12-4501" fmla="*/ 1714640 w 3694535"/>
                <a:gd name="connsiteY12-4502" fmla="*/ 2194318 h 4492350"/>
                <a:gd name="connsiteX13-4503" fmla="*/ 1956391 w 3694535"/>
                <a:gd name="connsiteY13-4504" fmla="*/ 0 h 4492350"/>
                <a:gd name="connsiteX14-4505" fmla="*/ 2027834 w 3694535"/>
                <a:gd name="connsiteY14-4506" fmla="*/ 986216 h 4492350"/>
                <a:gd name="connsiteX15-4507" fmla="*/ 1881963 w 3694535"/>
                <a:gd name="connsiteY15-4508" fmla="*/ 2060385 h 4492350"/>
                <a:gd name="connsiteX16-4509" fmla="*/ 2057494 w 3694535"/>
                <a:gd name="connsiteY16-4510" fmla="*/ 3046321 h 4492350"/>
                <a:gd name="connsiteX17-4511" fmla="*/ 2647507 w 3694535"/>
                <a:gd name="connsiteY17-4512" fmla="*/ 2519916 h 4492350"/>
                <a:gd name="connsiteX18-4513" fmla="*/ 2913694 w 3694535"/>
                <a:gd name="connsiteY18-4514" fmla="*/ 1291762 h 4492350"/>
                <a:gd name="connsiteX19-4515" fmla="*/ 2806809 w 3694535"/>
                <a:gd name="connsiteY19-4516" fmla="*/ 2383091 h 4492350"/>
                <a:gd name="connsiteX20-4517" fmla="*/ 3694535 w 3694535"/>
                <a:gd name="connsiteY20-4518" fmla="*/ 1124252 h 4492350"/>
                <a:gd name="connsiteX21-4519" fmla="*/ 2222205 w 3694535"/>
                <a:gd name="connsiteY21-4520" fmla="*/ 3370521 h 4492350"/>
                <a:gd name="connsiteX22-4521" fmla="*/ 2169042 w 3694535"/>
                <a:gd name="connsiteY22-4522" fmla="*/ 3817088 h 4492350"/>
                <a:gd name="connsiteX23-4523" fmla="*/ 3317358 w 3694535"/>
                <a:gd name="connsiteY23-4524" fmla="*/ 3094074 h 4492350"/>
                <a:gd name="connsiteX24-4525" fmla="*/ 2194317 w 3694535"/>
                <a:gd name="connsiteY24-4526" fmla="*/ 4030951 h 4492350"/>
                <a:gd name="connsiteX25-4527" fmla="*/ 2232838 w 3694535"/>
                <a:gd name="connsiteY25-4528" fmla="*/ 4476307 h 4492350"/>
                <a:gd name="connsiteX26-4529" fmla="*/ 2218194 w 3694535"/>
                <a:gd name="connsiteY26-4530" fmla="*/ 4491415 h 4492350"/>
                <a:gd name="connsiteX27-4531" fmla="*/ 1743740 w 3694535"/>
                <a:gd name="connsiteY27-4532" fmla="*/ 4492350 h 4492350"/>
                <a:gd name="connsiteX0-4533" fmla="*/ 1743740 w 3694535"/>
                <a:gd name="connsiteY0-4534" fmla="*/ 4492350 h 4492350"/>
                <a:gd name="connsiteX1-4535" fmla="*/ 1796903 w 3694535"/>
                <a:gd name="connsiteY1-4536" fmla="*/ 3785190 h 4492350"/>
                <a:gd name="connsiteX2-4537" fmla="*/ 1307805 w 3694535"/>
                <a:gd name="connsiteY2-4538" fmla="*/ 3381153 h 4492350"/>
                <a:gd name="connsiteX3-4539" fmla="*/ 31898 w 3694535"/>
                <a:gd name="connsiteY3-4540" fmla="*/ 2945218 h 4492350"/>
                <a:gd name="connsiteX4-4541" fmla="*/ 1127052 w 3694535"/>
                <a:gd name="connsiteY4-4542" fmla="*/ 3242930 h 4492350"/>
                <a:gd name="connsiteX5-4543" fmla="*/ 393405 w 3694535"/>
                <a:gd name="connsiteY5-4544" fmla="*/ 2456121 h 4492350"/>
                <a:gd name="connsiteX6-4545" fmla="*/ 1775638 w 3694535"/>
                <a:gd name="connsiteY6-4546" fmla="*/ 3519376 h 4492350"/>
                <a:gd name="connsiteX7-4547" fmla="*/ 1683956 w 3694535"/>
                <a:gd name="connsiteY7-4548" fmla="*/ 2424409 h 4492350"/>
                <a:gd name="connsiteX8-4549" fmla="*/ 0 w 3694535"/>
                <a:gd name="connsiteY8-4550" fmla="*/ 754911 h 4492350"/>
                <a:gd name="connsiteX9-4551" fmla="*/ 988828 w 3694535"/>
                <a:gd name="connsiteY9-4552" fmla="*/ 1924493 h 4492350"/>
                <a:gd name="connsiteX10-4553" fmla="*/ 1113621 w 3694535"/>
                <a:gd name="connsiteY10-4554" fmla="*/ 861237 h 4492350"/>
                <a:gd name="connsiteX11-4555" fmla="*/ 1194671 w 3694535"/>
                <a:gd name="connsiteY11-4556" fmla="*/ 2026621 h 4492350"/>
                <a:gd name="connsiteX12-4557" fmla="*/ 1714640 w 3694535"/>
                <a:gd name="connsiteY12-4558" fmla="*/ 2194318 h 4492350"/>
                <a:gd name="connsiteX13-4559" fmla="*/ 1956391 w 3694535"/>
                <a:gd name="connsiteY13-4560" fmla="*/ 0 h 4492350"/>
                <a:gd name="connsiteX14-4561" fmla="*/ 2027834 w 3694535"/>
                <a:gd name="connsiteY14-4562" fmla="*/ 986216 h 4492350"/>
                <a:gd name="connsiteX15-4563" fmla="*/ 1881963 w 3694535"/>
                <a:gd name="connsiteY15-4564" fmla="*/ 2060385 h 4492350"/>
                <a:gd name="connsiteX16-4565" fmla="*/ 2057494 w 3694535"/>
                <a:gd name="connsiteY16-4566" fmla="*/ 3046321 h 4492350"/>
                <a:gd name="connsiteX17-4567" fmla="*/ 2647507 w 3694535"/>
                <a:gd name="connsiteY17-4568" fmla="*/ 2519916 h 4492350"/>
                <a:gd name="connsiteX18-4569" fmla="*/ 2913694 w 3694535"/>
                <a:gd name="connsiteY18-4570" fmla="*/ 1291762 h 4492350"/>
                <a:gd name="connsiteX19-4571" fmla="*/ 2806809 w 3694535"/>
                <a:gd name="connsiteY19-4572" fmla="*/ 2383091 h 4492350"/>
                <a:gd name="connsiteX20-4573" fmla="*/ 3694535 w 3694535"/>
                <a:gd name="connsiteY20-4574" fmla="*/ 1124252 h 4492350"/>
                <a:gd name="connsiteX21-4575" fmla="*/ 2222205 w 3694535"/>
                <a:gd name="connsiteY21-4576" fmla="*/ 3370521 h 4492350"/>
                <a:gd name="connsiteX22-4577" fmla="*/ 2169042 w 3694535"/>
                <a:gd name="connsiteY22-4578" fmla="*/ 3817088 h 4492350"/>
                <a:gd name="connsiteX23-4579" fmla="*/ 3317358 w 3694535"/>
                <a:gd name="connsiteY23-4580" fmla="*/ 3094074 h 4492350"/>
                <a:gd name="connsiteX24-4581" fmla="*/ 2194317 w 3694535"/>
                <a:gd name="connsiteY24-4582" fmla="*/ 4030951 h 4492350"/>
                <a:gd name="connsiteX25-4583" fmla="*/ 2232838 w 3694535"/>
                <a:gd name="connsiteY25-4584" fmla="*/ 4476307 h 4492350"/>
                <a:gd name="connsiteX26-4585" fmla="*/ 2218194 w 3694535"/>
                <a:gd name="connsiteY26-4586" fmla="*/ 4491415 h 4492350"/>
                <a:gd name="connsiteX27-4587" fmla="*/ 1743740 w 3694535"/>
                <a:gd name="connsiteY27-4588" fmla="*/ 4492350 h 4492350"/>
                <a:gd name="connsiteX0-4589" fmla="*/ 1743740 w 3694535"/>
                <a:gd name="connsiteY0-4590" fmla="*/ 4492350 h 4492350"/>
                <a:gd name="connsiteX1-4591" fmla="*/ 1796903 w 3694535"/>
                <a:gd name="connsiteY1-4592" fmla="*/ 3785190 h 4492350"/>
                <a:gd name="connsiteX2-4593" fmla="*/ 1307805 w 3694535"/>
                <a:gd name="connsiteY2-4594" fmla="*/ 3381153 h 4492350"/>
                <a:gd name="connsiteX3-4595" fmla="*/ 31898 w 3694535"/>
                <a:gd name="connsiteY3-4596" fmla="*/ 2945218 h 4492350"/>
                <a:gd name="connsiteX4-4597" fmla="*/ 1127052 w 3694535"/>
                <a:gd name="connsiteY4-4598" fmla="*/ 3242930 h 4492350"/>
                <a:gd name="connsiteX5-4599" fmla="*/ 393405 w 3694535"/>
                <a:gd name="connsiteY5-4600" fmla="*/ 2456121 h 4492350"/>
                <a:gd name="connsiteX6-4601" fmla="*/ 1775638 w 3694535"/>
                <a:gd name="connsiteY6-4602" fmla="*/ 3519376 h 4492350"/>
                <a:gd name="connsiteX7-4603" fmla="*/ 1683956 w 3694535"/>
                <a:gd name="connsiteY7-4604" fmla="*/ 2424409 h 4492350"/>
                <a:gd name="connsiteX8-4605" fmla="*/ 0 w 3694535"/>
                <a:gd name="connsiteY8-4606" fmla="*/ 754911 h 4492350"/>
                <a:gd name="connsiteX9-4607" fmla="*/ 988828 w 3694535"/>
                <a:gd name="connsiteY9-4608" fmla="*/ 1924493 h 4492350"/>
                <a:gd name="connsiteX10-4609" fmla="*/ 1113621 w 3694535"/>
                <a:gd name="connsiteY10-4610" fmla="*/ 861237 h 4492350"/>
                <a:gd name="connsiteX11-4611" fmla="*/ 1194671 w 3694535"/>
                <a:gd name="connsiteY11-4612" fmla="*/ 2026621 h 4492350"/>
                <a:gd name="connsiteX12-4613" fmla="*/ 1714640 w 3694535"/>
                <a:gd name="connsiteY12-4614" fmla="*/ 2194318 h 4492350"/>
                <a:gd name="connsiteX13-4615" fmla="*/ 1956391 w 3694535"/>
                <a:gd name="connsiteY13-4616" fmla="*/ 0 h 4492350"/>
                <a:gd name="connsiteX14-4617" fmla="*/ 2027834 w 3694535"/>
                <a:gd name="connsiteY14-4618" fmla="*/ 986216 h 4492350"/>
                <a:gd name="connsiteX15-4619" fmla="*/ 1881963 w 3694535"/>
                <a:gd name="connsiteY15-4620" fmla="*/ 2060385 h 4492350"/>
                <a:gd name="connsiteX16-4621" fmla="*/ 2057494 w 3694535"/>
                <a:gd name="connsiteY16-4622" fmla="*/ 3046321 h 4492350"/>
                <a:gd name="connsiteX17-4623" fmla="*/ 2647507 w 3694535"/>
                <a:gd name="connsiteY17-4624" fmla="*/ 2519916 h 4492350"/>
                <a:gd name="connsiteX18-4625" fmla="*/ 2913694 w 3694535"/>
                <a:gd name="connsiteY18-4626" fmla="*/ 1291762 h 4492350"/>
                <a:gd name="connsiteX19-4627" fmla="*/ 2806809 w 3694535"/>
                <a:gd name="connsiteY19-4628" fmla="*/ 2383091 h 4492350"/>
                <a:gd name="connsiteX20-4629" fmla="*/ 3694535 w 3694535"/>
                <a:gd name="connsiteY20-4630" fmla="*/ 1124252 h 4492350"/>
                <a:gd name="connsiteX21-4631" fmla="*/ 2222205 w 3694535"/>
                <a:gd name="connsiteY21-4632" fmla="*/ 3370521 h 4492350"/>
                <a:gd name="connsiteX22-4633" fmla="*/ 2169042 w 3694535"/>
                <a:gd name="connsiteY22-4634" fmla="*/ 3817088 h 4492350"/>
                <a:gd name="connsiteX23-4635" fmla="*/ 3317358 w 3694535"/>
                <a:gd name="connsiteY23-4636" fmla="*/ 3094074 h 4492350"/>
                <a:gd name="connsiteX24-4637" fmla="*/ 2194317 w 3694535"/>
                <a:gd name="connsiteY24-4638" fmla="*/ 4030951 h 4492350"/>
                <a:gd name="connsiteX25-4639" fmla="*/ 2232838 w 3694535"/>
                <a:gd name="connsiteY25-4640" fmla="*/ 4476307 h 4492350"/>
                <a:gd name="connsiteX26-4641" fmla="*/ 2218194 w 3694535"/>
                <a:gd name="connsiteY26-4642" fmla="*/ 4491415 h 4492350"/>
                <a:gd name="connsiteX27-4643" fmla="*/ 1743740 w 3694535"/>
                <a:gd name="connsiteY27-4644" fmla="*/ 4492350 h 4492350"/>
                <a:gd name="connsiteX0-4645" fmla="*/ 1743740 w 3694535"/>
                <a:gd name="connsiteY0-4646" fmla="*/ 4492350 h 4492350"/>
                <a:gd name="connsiteX1-4647" fmla="*/ 1796903 w 3694535"/>
                <a:gd name="connsiteY1-4648" fmla="*/ 3785190 h 4492350"/>
                <a:gd name="connsiteX2-4649" fmla="*/ 1307805 w 3694535"/>
                <a:gd name="connsiteY2-4650" fmla="*/ 3381153 h 4492350"/>
                <a:gd name="connsiteX3-4651" fmla="*/ 31898 w 3694535"/>
                <a:gd name="connsiteY3-4652" fmla="*/ 2945218 h 4492350"/>
                <a:gd name="connsiteX4-4653" fmla="*/ 1127052 w 3694535"/>
                <a:gd name="connsiteY4-4654" fmla="*/ 3242930 h 4492350"/>
                <a:gd name="connsiteX5-4655" fmla="*/ 393405 w 3694535"/>
                <a:gd name="connsiteY5-4656" fmla="*/ 2456121 h 4492350"/>
                <a:gd name="connsiteX6-4657" fmla="*/ 1775638 w 3694535"/>
                <a:gd name="connsiteY6-4658" fmla="*/ 3519376 h 4492350"/>
                <a:gd name="connsiteX7-4659" fmla="*/ 1683956 w 3694535"/>
                <a:gd name="connsiteY7-4660" fmla="*/ 2424409 h 4492350"/>
                <a:gd name="connsiteX8-4661" fmla="*/ 0 w 3694535"/>
                <a:gd name="connsiteY8-4662" fmla="*/ 754911 h 4492350"/>
                <a:gd name="connsiteX9-4663" fmla="*/ 988828 w 3694535"/>
                <a:gd name="connsiteY9-4664" fmla="*/ 1924493 h 4492350"/>
                <a:gd name="connsiteX10-4665" fmla="*/ 1113621 w 3694535"/>
                <a:gd name="connsiteY10-4666" fmla="*/ 861237 h 4492350"/>
                <a:gd name="connsiteX11-4667" fmla="*/ 1194671 w 3694535"/>
                <a:gd name="connsiteY11-4668" fmla="*/ 2026621 h 4492350"/>
                <a:gd name="connsiteX12-4669" fmla="*/ 1714640 w 3694535"/>
                <a:gd name="connsiteY12-4670" fmla="*/ 2194318 h 4492350"/>
                <a:gd name="connsiteX13-4671" fmla="*/ 1956391 w 3694535"/>
                <a:gd name="connsiteY13-4672" fmla="*/ 0 h 4492350"/>
                <a:gd name="connsiteX14-4673" fmla="*/ 2027834 w 3694535"/>
                <a:gd name="connsiteY14-4674" fmla="*/ 986216 h 4492350"/>
                <a:gd name="connsiteX15-4675" fmla="*/ 1881963 w 3694535"/>
                <a:gd name="connsiteY15-4676" fmla="*/ 2060385 h 4492350"/>
                <a:gd name="connsiteX16-4677" fmla="*/ 2057494 w 3694535"/>
                <a:gd name="connsiteY16-4678" fmla="*/ 3046321 h 4492350"/>
                <a:gd name="connsiteX17-4679" fmla="*/ 2647507 w 3694535"/>
                <a:gd name="connsiteY17-4680" fmla="*/ 2519916 h 4492350"/>
                <a:gd name="connsiteX18-4681" fmla="*/ 2913694 w 3694535"/>
                <a:gd name="connsiteY18-4682" fmla="*/ 1291762 h 4492350"/>
                <a:gd name="connsiteX19-4683" fmla="*/ 2806809 w 3694535"/>
                <a:gd name="connsiteY19-4684" fmla="*/ 2383091 h 4492350"/>
                <a:gd name="connsiteX20-4685" fmla="*/ 3694535 w 3694535"/>
                <a:gd name="connsiteY20-4686" fmla="*/ 1124252 h 4492350"/>
                <a:gd name="connsiteX21-4687" fmla="*/ 2222205 w 3694535"/>
                <a:gd name="connsiteY21-4688" fmla="*/ 3370521 h 4492350"/>
                <a:gd name="connsiteX22-4689" fmla="*/ 2169042 w 3694535"/>
                <a:gd name="connsiteY22-4690" fmla="*/ 3817088 h 4492350"/>
                <a:gd name="connsiteX23-4691" fmla="*/ 3317358 w 3694535"/>
                <a:gd name="connsiteY23-4692" fmla="*/ 3094074 h 4492350"/>
                <a:gd name="connsiteX24-4693" fmla="*/ 2194317 w 3694535"/>
                <a:gd name="connsiteY24-4694" fmla="*/ 4030951 h 4492350"/>
                <a:gd name="connsiteX25-4695" fmla="*/ 2232838 w 3694535"/>
                <a:gd name="connsiteY25-4696" fmla="*/ 4476307 h 4492350"/>
                <a:gd name="connsiteX26-4697" fmla="*/ 2218194 w 3694535"/>
                <a:gd name="connsiteY26-4698" fmla="*/ 4491415 h 4492350"/>
                <a:gd name="connsiteX27-4699" fmla="*/ 1743740 w 3694535"/>
                <a:gd name="connsiteY27-4700" fmla="*/ 4492350 h 4492350"/>
                <a:gd name="connsiteX0-4701" fmla="*/ 1743740 w 3694535"/>
                <a:gd name="connsiteY0-4702" fmla="*/ 4492350 h 4492350"/>
                <a:gd name="connsiteX1-4703" fmla="*/ 1796903 w 3694535"/>
                <a:gd name="connsiteY1-4704" fmla="*/ 3785190 h 4492350"/>
                <a:gd name="connsiteX2-4705" fmla="*/ 1307805 w 3694535"/>
                <a:gd name="connsiteY2-4706" fmla="*/ 3381153 h 4492350"/>
                <a:gd name="connsiteX3-4707" fmla="*/ 31898 w 3694535"/>
                <a:gd name="connsiteY3-4708" fmla="*/ 2945218 h 4492350"/>
                <a:gd name="connsiteX4-4709" fmla="*/ 1127052 w 3694535"/>
                <a:gd name="connsiteY4-4710" fmla="*/ 3242930 h 4492350"/>
                <a:gd name="connsiteX5-4711" fmla="*/ 393405 w 3694535"/>
                <a:gd name="connsiteY5-4712" fmla="*/ 2456121 h 4492350"/>
                <a:gd name="connsiteX6-4713" fmla="*/ 1775638 w 3694535"/>
                <a:gd name="connsiteY6-4714" fmla="*/ 3519376 h 4492350"/>
                <a:gd name="connsiteX7-4715" fmla="*/ 1683956 w 3694535"/>
                <a:gd name="connsiteY7-4716" fmla="*/ 2424409 h 4492350"/>
                <a:gd name="connsiteX8-4717" fmla="*/ 0 w 3694535"/>
                <a:gd name="connsiteY8-4718" fmla="*/ 754911 h 4492350"/>
                <a:gd name="connsiteX9-4719" fmla="*/ 988828 w 3694535"/>
                <a:gd name="connsiteY9-4720" fmla="*/ 1924493 h 4492350"/>
                <a:gd name="connsiteX10-4721" fmla="*/ 1093568 w 3694535"/>
                <a:gd name="connsiteY10-4722" fmla="*/ 857226 h 4492350"/>
                <a:gd name="connsiteX11-4723" fmla="*/ 1194671 w 3694535"/>
                <a:gd name="connsiteY11-4724" fmla="*/ 2026621 h 4492350"/>
                <a:gd name="connsiteX12-4725" fmla="*/ 1714640 w 3694535"/>
                <a:gd name="connsiteY12-4726" fmla="*/ 2194318 h 4492350"/>
                <a:gd name="connsiteX13-4727" fmla="*/ 1956391 w 3694535"/>
                <a:gd name="connsiteY13-4728" fmla="*/ 0 h 4492350"/>
                <a:gd name="connsiteX14-4729" fmla="*/ 2027834 w 3694535"/>
                <a:gd name="connsiteY14-4730" fmla="*/ 986216 h 4492350"/>
                <a:gd name="connsiteX15-4731" fmla="*/ 1881963 w 3694535"/>
                <a:gd name="connsiteY15-4732" fmla="*/ 2060385 h 4492350"/>
                <a:gd name="connsiteX16-4733" fmla="*/ 2057494 w 3694535"/>
                <a:gd name="connsiteY16-4734" fmla="*/ 3046321 h 4492350"/>
                <a:gd name="connsiteX17-4735" fmla="*/ 2647507 w 3694535"/>
                <a:gd name="connsiteY17-4736" fmla="*/ 2519916 h 4492350"/>
                <a:gd name="connsiteX18-4737" fmla="*/ 2913694 w 3694535"/>
                <a:gd name="connsiteY18-4738" fmla="*/ 1291762 h 4492350"/>
                <a:gd name="connsiteX19-4739" fmla="*/ 2806809 w 3694535"/>
                <a:gd name="connsiteY19-4740" fmla="*/ 2383091 h 4492350"/>
                <a:gd name="connsiteX20-4741" fmla="*/ 3694535 w 3694535"/>
                <a:gd name="connsiteY20-4742" fmla="*/ 1124252 h 4492350"/>
                <a:gd name="connsiteX21-4743" fmla="*/ 2222205 w 3694535"/>
                <a:gd name="connsiteY21-4744" fmla="*/ 3370521 h 4492350"/>
                <a:gd name="connsiteX22-4745" fmla="*/ 2169042 w 3694535"/>
                <a:gd name="connsiteY22-4746" fmla="*/ 3817088 h 4492350"/>
                <a:gd name="connsiteX23-4747" fmla="*/ 3317358 w 3694535"/>
                <a:gd name="connsiteY23-4748" fmla="*/ 3094074 h 4492350"/>
                <a:gd name="connsiteX24-4749" fmla="*/ 2194317 w 3694535"/>
                <a:gd name="connsiteY24-4750" fmla="*/ 4030951 h 4492350"/>
                <a:gd name="connsiteX25-4751" fmla="*/ 2232838 w 3694535"/>
                <a:gd name="connsiteY25-4752" fmla="*/ 4476307 h 4492350"/>
                <a:gd name="connsiteX26-4753" fmla="*/ 2218194 w 3694535"/>
                <a:gd name="connsiteY26-4754" fmla="*/ 4491415 h 4492350"/>
                <a:gd name="connsiteX27-4755" fmla="*/ 1743740 w 3694535"/>
                <a:gd name="connsiteY27-4756" fmla="*/ 4492350 h 4492350"/>
                <a:gd name="connsiteX0-4757" fmla="*/ 1743740 w 3694535"/>
                <a:gd name="connsiteY0-4758" fmla="*/ 4492350 h 4492350"/>
                <a:gd name="connsiteX1-4759" fmla="*/ 1796903 w 3694535"/>
                <a:gd name="connsiteY1-4760" fmla="*/ 3785190 h 4492350"/>
                <a:gd name="connsiteX2-4761" fmla="*/ 1307805 w 3694535"/>
                <a:gd name="connsiteY2-4762" fmla="*/ 3381153 h 4492350"/>
                <a:gd name="connsiteX3-4763" fmla="*/ 31898 w 3694535"/>
                <a:gd name="connsiteY3-4764" fmla="*/ 2945218 h 4492350"/>
                <a:gd name="connsiteX4-4765" fmla="*/ 1127052 w 3694535"/>
                <a:gd name="connsiteY4-4766" fmla="*/ 3242930 h 4492350"/>
                <a:gd name="connsiteX5-4767" fmla="*/ 393405 w 3694535"/>
                <a:gd name="connsiteY5-4768" fmla="*/ 2456121 h 4492350"/>
                <a:gd name="connsiteX6-4769" fmla="*/ 1775638 w 3694535"/>
                <a:gd name="connsiteY6-4770" fmla="*/ 3519376 h 4492350"/>
                <a:gd name="connsiteX7-4771" fmla="*/ 1683956 w 3694535"/>
                <a:gd name="connsiteY7-4772" fmla="*/ 2424409 h 4492350"/>
                <a:gd name="connsiteX8-4773" fmla="*/ 0 w 3694535"/>
                <a:gd name="connsiteY8-4774" fmla="*/ 754911 h 4492350"/>
                <a:gd name="connsiteX9-4775" fmla="*/ 988828 w 3694535"/>
                <a:gd name="connsiteY9-4776" fmla="*/ 1924493 h 4492350"/>
                <a:gd name="connsiteX10-4777" fmla="*/ 1093568 w 3694535"/>
                <a:gd name="connsiteY10-4778" fmla="*/ 857226 h 4492350"/>
                <a:gd name="connsiteX11-4779" fmla="*/ 1194671 w 3694535"/>
                <a:gd name="connsiteY11-4780" fmla="*/ 2026621 h 4492350"/>
                <a:gd name="connsiteX12-4781" fmla="*/ 1714640 w 3694535"/>
                <a:gd name="connsiteY12-4782" fmla="*/ 2194318 h 4492350"/>
                <a:gd name="connsiteX13-4783" fmla="*/ 1956391 w 3694535"/>
                <a:gd name="connsiteY13-4784" fmla="*/ 0 h 4492350"/>
                <a:gd name="connsiteX14-4785" fmla="*/ 2027834 w 3694535"/>
                <a:gd name="connsiteY14-4786" fmla="*/ 986216 h 4492350"/>
                <a:gd name="connsiteX15-4787" fmla="*/ 1881963 w 3694535"/>
                <a:gd name="connsiteY15-4788" fmla="*/ 2060385 h 4492350"/>
                <a:gd name="connsiteX16-4789" fmla="*/ 2057494 w 3694535"/>
                <a:gd name="connsiteY16-4790" fmla="*/ 3046321 h 4492350"/>
                <a:gd name="connsiteX17-4791" fmla="*/ 2647507 w 3694535"/>
                <a:gd name="connsiteY17-4792" fmla="*/ 2519916 h 4492350"/>
                <a:gd name="connsiteX18-4793" fmla="*/ 2913694 w 3694535"/>
                <a:gd name="connsiteY18-4794" fmla="*/ 1291762 h 4492350"/>
                <a:gd name="connsiteX19-4795" fmla="*/ 2806809 w 3694535"/>
                <a:gd name="connsiteY19-4796" fmla="*/ 2383091 h 4492350"/>
                <a:gd name="connsiteX20-4797" fmla="*/ 3694535 w 3694535"/>
                <a:gd name="connsiteY20-4798" fmla="*/ 1124252 h 4492350"/>
                <a:gd name="connsiteX21-4799" fmla="*/ 2222205 w 3694535"/>
                <a:gd name="connsiteY21-4800" fmla="*/ 3370521 h 4492350"/>
                <a:gd name="connsiteX22-4801" fmla="*/ 2169042 w 3694535"/>
                <a:gd name="connsiteY22-4802" fmla="*/ 3817088 h 4492350"/>
                <a:gd name="connsiteX23-4803" fmla="*/ 3317358 w 3694535"/>
                <a:gd name="connsiteY23-4804" fmla="*/ 3094074 h 4492350"/>
                <a:gd name="connsiteX24-4805" fmla="*/ 2194317 w 3694535"/>
                <a:gd name="connsiteY24-4806" fmla="*/ 4030951 h 4492350"/>
                <a:gd name="connsiteX25-4807" fmla="*/ 2232838 w 3694535"/>
                <a:gd name="connsiteY25-4808" fmla="*/ 4476307 h 4492350"/>
                <a:gd name="connsiteX26-4809" fmla="*/ 2218194 w 3694535"/>
                <a:gd name="connsiteY26-4810" fmla="*/ 4491415 h 4492350"/>
                <a:gd name="connsiteX27-4811" fmla="*/ 1743740 w 3694535"/>
                <a:gd name="connsiteY27-4812" fmla="*/ 4492350 h 4492350"/>
                <a:gd name="connsiteX0-4813" fmla="*/ 1711842 w 3662637"/>
                <a:gd name="connsiteY0-4814" fmla="*/ 4492350 h 4492350"/>
                <a:gd name="connsiteX1-4815" fmla="*/ 1765005 w 3662637"/>
                <a:gd name="connsiteY1-4816" fmla="*/ 3785190 h 4492350"/>
                <a:gd name="connsiteX2-4817" fmla="*/ 1275907 w 3662637"/>
                <a:gd name="connsiteY2-4818" fmla="*/ 3381153 h 4492350"/>
                <a:gd name="connsiteX3-4819" fmla="*/ 0 w 3662637"/>
                <a:gd name="connsiteY3-4820" fmla="*/ 2945218 h 4492350"/>
                <a:gd name="connsiteX4-4821" fmla="*/ 1095154 w 3662637"/>
                <a:gd name="connsiteY4-4822" fmla="*/ 3242930 h 4492350"/>
                <a:gd name="connsiteX5-4823" fmla="*/ 361507 w 3662637"/>
                <a:gd name="connsiteY5-4824" fmla="*/ 2456121 h 4492350"/>
                <a:gd name="connsiteX6-4825" fmla="*/ 1743740 w 3662637"/>
                <a:gd name="connsiteY6-4826" fmla="*/ 3519376 h 4492350"/>
                <a:gd name="connsiteX7-4827" fmla="*/ 1652058 w 3662637"/>
                <a:gd name="connsiteY7-4828" fmla="*/ 2424409 h 4492350"/>
                <a:gd name="connsiteX8-4829" fmla="*/ 8208 w 3662637"/>
                <a:gd name="connsiteY8-4830" fmla="*/ 750901 h 4492350"/>
                <a:gd name="connsiteX9-4831" fmla="*/ 956930 w 3662637"/>
                <a:gd name="connsiteY9-4832" fmla="*/ 1924493 h 4492350"/>
                <a:gd name="connsiteX10-4833" fmla="*/ 1061670 w 3662637"/>
                <a:gd name="connsiteY10-4834" fmla="*/ 857226 h 4492350"/>
                <a:gd name="connsiteX11-4835" fmla="*/ 1162773 w 3662637"/>
                <a:gd name="connsiteY11-4836" fmla="*/ 2026621 h 4492350"/>
                <a:gd name="connsiteX12-4837" fmla="*/ 1682742 w 3662637"/>
                <a:gd name="connsiteY12-4838" fmla="*/ 2194318 h 4492350"/>
                <a:gd name="connsiteX13-4839" fmla="*/ 1924493 w 3662637"/>
                <a:gd name="connsiteY13-4840" fmla="*/ 0 h 4492350"/>
                <a:gd name="connsiteX14-4841" fmla="*/ 1995936 w 3662637"/>
                <a:gd name="connsiteY14-4842" fmla="*/ 986216 h 4492350"/>
                <a:gd name="connsiteX15-4843" fmla="*/ 1850065 w 3662637"/>
                <a:gd name="connsiteY15-4844" fmla="*/ 2060385 h 4492350"/>
                <a:gd name="connsiteX16-4845" fmla="*/ 2025596 w 3662637"/>
                <a:gd name="connsiteY16-4846" fmla="*/ 3046321 h 4492350"/>
                <a:gd name="connsiteX17-4847" fmla="*/ 2615609 w 3662637"/>
                <a:gd name="connsiteY17-4848" fmla="*/ 2519916 h 4492350"/>
                <a:gd name="connsiteX18-4849" fmla="*/ 2881796 w 3662637"/>
                <a:gd name="connsiteY18-4850" fmla="*/ 1291762 h 4492350"/>
                <a:gd name="connsiteX19-4851" fmla="*/ 2774911 w 3662637"/>
                <a:gd name="connsiteY19-4852" fmla="*/ 2383091 h 4492350"/>
                <a:gd name="connsiteX20-4853" fmla="*/ 3662637 w 3662637"/>
                <a:gd name="connsiteY20-4854" fmla="*/ 1124252 h 4492350"/>
                <a:gd name="connsiteX21-4855" fmla="*/ 2190307 w 3662637"/>
                <a:gd name="connsiteY21-4856" fmla="*/ 3370521 h 4492350"/>
                <a:gd name="connsiteX22-4857" fmla="*/ 2137144 w 3662637"/>
                <a:gd name="connsiteY22-4858" fmla="*/ 3817088 h 4492350"/>
                <a:gd name="connsiteX23-4859" fmla="*/ 3285460 w 3662637"/>
                <a:gd name="connsiteY23-4860" fmla="*/ 3094074 h 4492350"/>
                <a:gd name="connsiteX24-4861" fmla="*/ 2162419 w 3662637"/>
                <a:gd name="connsiteY24-4862" fmla="*/ 4030951 h 4492350"/>
                <a:gd name="connsiteX25-4863" fmla="*/ 2200940 w 3662637"/>
                <a:gd name="connsiteY25-4864" fmla="*/ 4476307 h 4492350"/>
                <a:gd name="connsiteX26-4865" fmla="*/ 2186296 w 3662637"/>
                <a:gd name="connsiteY26-4866" fmla="*/ 4491415 h 4492350"/>
                <a:gd name="connsiteX27-4867" fmla="*/ 1711842 w 3662637"/>
                <a:gd name="connsiteY27-4868" fmla="*/ 4492350 h 4492350"/>
                <a:gd name="connsiteX0-4869" fmla="*/ 1711842 w 3662637"/>
                <a:gd name="connsiteY0-4870" fmla="*/ 4492350 h 4492350"/>
                <a:gd name="connsiteX1-4871" fmla="*/ 1765005 w 3662637"/>
                <a:gd name="connsiteY1-4872" fmla="*/ 3785190 h 4492350"/>
                <a:gd name="connsiteX2-4873" fmla="*/ 1275907 w 3662637"/>
                <a:gd name="connsiteY2-4874" fmla="*/ 3381153 h 4492350"/>
                <a:gd name="connsiteX3-4875" fmla="*/ 0 w 3662637"/>
                <a:gd name="connsiteY3-4876" fmla="*/ 2945218 h 4492350"/>
                <a:gd name="connsiteX4-4877" fmla="*/ 1095154 w 3662637"/>
                <a:gd name="connsiteY4-4878" fmla="*/ 3242930 h 4492350"/>
                <a:gd name="connsiteX5-4879" fmla="*/ 361507 w 3662637"/>
                <a:gd name="connsiteY5-4880" fmla="*/ 2456121 h 4492350"/>
                <a:gd name="connsiteX6-4881" fmla="*/ 1743740 w 3662637"/>
                <a:gd name="connsiteY6-4882" fmla="*/ 3519376 h 4492350"/>
                <a:gd name="connsiteX7-4883" fmla="*/ 1652058 w 3662637"/>
                <a:gd name="connsiteY7-4884" fmla="*/ 2424409 h 4492350"/>
                <a:gd name="connsiteX8-4885" fmla="*/ 8208 w 3662637"/>
                <a:gd name="connsiteY8-4886" fmla="*/ 750901 h 4492350"/>
                <a:gd name="connsiteX9-4887" fmla="*/ 956930 w 3662637"/>
                <a:gd name="connsiteY9-4888" fmla="*/ 1924493 h 4492350"/>
                <a:gd name="connsiteX10-4889" fmla="*/ 1061670 w 3662637"/>
                <a:gd name="connsiteY10-4890" fmla="*/ 857226 h 4492350"/>
                <a:gd name="connsiteX11-4891" fmla="*/ 1162773 w 3662637"/>
                <a:gd name="connsiteY11-4892" fmla="*/ 2026621 h 4492350"/>
                <a:gd name="connsiteX12-4893" fmla="*/ 1682742 w 3662637"/>
                <a:gd name="connsiteY12-4894" fmla="*/ 2194318 h 4492350"/>
                <a:gd name="connsiteX13-4895" fmla="*/ 1924493 w 3662637"/>
                <a:gd name="connsiteY13-4896" fmla="*/ 0 h 4492350"/>
                <a:gd name="connsiteX14-4897" fmla="*/ 1995936 w 3662637"/>
                <a:gd name="connsiteY14-4898" fmla="*/ 986216 h 4492350"/>
                <a:gd name="connsiteX15-4899" fmla="*/ 1850065 w 3662637"/>
                <a:gd name="connsiteY15-4900" fmla="*/ 2060385 h 4492350"/>
                <a:gd name="connsiteX16-4901" fmla="*/ 2025596 w 3662637"/>
                <a:gd name="connsiteY16-4902" fmla="*/ 3046321 h 4492350"/>
                <a:gd name="connsiteX17-4903" fmla="*/ 2615609 w 3662637"/>
                <a:gd name="connsiteY17-4904" fmla="*/ 2519916 h 4492350"/>
                <a:gd name="connsiteX18-4905" fmla="*/ 2881796 w 3662637"/>
                <a:gd name="connsiteY18-4906" fmla="*/ 1291762 h 4492350"/>
                <a:gd name="connsiteX19-4907" fmla="*/ 2774911 w 3662637"/>
                <a:gd name="connsiteY19-4908" fmla="*/ 2383091 h 4492350"/>
                <a:gd name="connsiteX20-4909" fmla="*/ 3662637 w 3662637"/>
                <a:gd name="connsiteY20-4910" fmla="*/ 1124252 h 4492350"/>
                <a:gd name="connsiteX21-4911" fmla="*/ 2190307 w 3662637"/>
                <a:gd name="connsiteY21-4912" fmla="*/ 3370521 h 4492350"/>
                <a:gd name="connsiteX22-4913" fmla="*/ 2137144 w 3662637"/>
                <a:gd name="connsiteY22-4914" fmla="*/ 3817088 h 4492350"/>
                <a:gd name="connsiteX23-4915" fmla="*/ 3285460 w 3662637"/>
                <a:gd name="connsiteY23-4916" fmla="*/ 3094074 h 4492350"/>
                <a:gd name="connsiteX24-4917" fmla="*/ 2162419 w 3662637"/>
                <a:gd name="connsiteY24-4918" fmla="*/ 4030951 h 4492350"/>
                <a:gd name="connsiteX25-4919" fmla="*/ 2200940 w 3662637"/>
                <a:gd name="connsiteY25-4920" fmla="*/ 4476307 h 4492350"/>
                <a:gd name="connsiteX26-4921" fmla="*/ 2186296 w 3662637"/>
                <a:gd name="connsiteY26-4922" fmla="*/ 4491415 h 4492350"/>
                <a:gd name="connsiteX27-4923" fmla="*/ 1711842 w 3662637"/>
                <a:gd name="connsiteY27-4924" fmla="*/ 4492350 h 4492350"/>
                <a:gd name="connsiteX0-4925" fmla="*/ 1711842 w 3662637"/>
                <a:gd name="connsiteY0-4926" fmla="*/ 4492350 h 4492350"/>
                <a:gd name="connsiteX1-4927" fmla="*/ 1765005 w 3662637"/>
                <a:gd name="connsiteY1-4928" fmla="*/ 3785190 h 4492350"/>
                <a:gd name="connsiteX2-4929" fmla="*/ 1275907 w 3662637"/>
                <a:gd name="connsiteY2-4930" fmla="*/ 3381153 h 4492350"/>
                <a:gd name="connsiteX3-4931" fmla="*/ 0 w 3662637"/>
                <a:gd name="connsiteY3-4932" fmla="*/ 2945218 h 4492350"/>
                <a:gd name="connsiteX4-4933" fmla="*/ 1095154 w 3662637"/>
                <a:gd name="connsiteY4-4934" fmla="*/ 3242930 h 4492350"/>
                <a:gd name="connsiteX5-4935" fmla="*/ 361507 w 3662637"/>
                <a:gd name="connsiteY5-4936" fmla="*/ 2456121 h 4492350"/>
                <a:gd name="connsiteX6-4937" fmla="*/ 1743740 w 3662637"/>
                <a:gd name="connsiteY6-4938" fmla="*/ 3519376 h 4492350"/>
                <a:gd name="connsiteX7-4939" fmla="*/ 1652058 w 3662637"/>
                <a:gd name="connsiteY7-4940" fmla="*/ 2424409 h 4492350"/>
                <a:gd name="connsiteX8-4941" fmla="*/ 8208 w 3662637"/>
                <a:gd name="connsiteY8-4942" fmla="*/ 750901 h 4492350"/>
                <a:gd name="connsiteX9-4943" fmla="*/ 956930 w 3662637"/>
                <a:gd name="connsiteY9-4944" fmla="*/ 1924493 h 4492350"/>
                <a:gd name="connsiteX10-4945" fmla="*/ 1061670 w 3662637"/>
                <a:gd name="connsiteY10-4946" fmla="*/ 857226 h 4492350"/>
                <a:gd name="connsiteX11-4947" fmla="*/ 1162773 w 3662637"/>
                <a:gd name="connsiteY11-4948" fmla="*/ 2026621 h 4492350"/>
                <a:gd name="connsiteX12-4949" fmla="*/ 1682742 w 3662637"/>
                <a:gd name="connsiteY12-4950" fmla="*/ 2194318 h 4492350"/>
                <a:gd name="connsiteX13-4951" fmla="*/ 1924493 w 3662637"/>
                <a:gd name="connsiteY13-4952" fmla="*/ 0 h 4492350"/>
                <a:gd name="connsiteX14-4953" fmla="*/ 1995936 w 3662637"/>
                <a:gd name="connsiteY14-4954" fmla="*/ 986216 h 4492350"/>
                <a:gd name="connsiteX15-4955" fmla="*/ 1850065 w 3662637"/>
                <a:gd name="connsiteY15-4956" fmla="*/ 2060385 h 4492350"/>
                <a:gd name="connsiteX16-4957" fmla="*/ 2025596 w 3662637"/>
                <a:gd name="connsiteY16-4958" fmla="*/ 3046321 h 4492350"/>
                <a:gd name="connsiteX17-4959" fmla="*/ 2615609 w 3662637"/>
                <a:gd name="connsiteY17-4960" fmla="*/ 2519916 h 4492350"/>
                <a:gd name="connsiteX18-4961" fmla="*/ 2881796 w 3662637"/>
                <a:gd name="connsiteY18-4962" fmla="*/ 1291762 h 4492350"/>
                <a:gd name="connsiteX19-4963" fmla="*/ 2774911 w 3662637"/>
                <a:gd name="connsiteY19-4964" fmla="*/ 2383091 h 4492350"/>
                <a:gd name="connsiteX20-4965" fmla="*/ 3662637 w 3662637"/>
                <a:gd name="connsiteY20-4966" fmla="*/ 1124252 h 4492350"/>
                <a:gd name="connsiteX21-4967" fmla="*/ 2190307 w 3662637"/>
                <a:gd name="connsiteY21-4968" fmla="*/ 3370521 h 4492350"/>
                <a:gd name="connsiteX22-4969" fmla="*/ 2137144 w 3662637"/>
                <a:gd name="connsiteY22-4970" fmla="*/ 3817088 h 4492350"/>
                <a:gd name="connsiteX23-4971" fmla="*/ 3285460 w 3662637"/>
                <a:gd name="connsiteY23-4972" fmla="*/ 3094074 h 4492350"/>
                <a:gd name="connsiteX24-4973" fmla="*/ 2162419 w 3662637"/>
                <a:gd name="connsiteY24-4974" fmla="*/ 4030951 h 4492350"/>
                <a:gd name="connsiteX25-4975" fmla="*/ 2200940 w 3662637"/>
                <a:gd name="connsiteY25-4976" fmla="*/ 4476307 h 4492350"/>
                <a:gd name="connsiteX26-4977" fmla="*/ 2186296 w 3662637"/>
                <a:gd name="connsiteY26-4978" fmla="*/ 4491415 h 4492350"/>
                <a:gd name="connsiteX27-4979" fmla="*/ 1711842 w 3662637"/>
                <a:gd name="connsiteY27-4980" fmla="*/ 4492350 h 4492350"/>
                <a:gd name="connsiteX0-4981" fmla="*/ 1711842 w 3662637"/>
                <a:gd name="connsiteY0-4982" fmla="*/ 4492350 h 4492350"/>
                <a:gd name="connsiteX1-4983" fmla="*/ 1765005 w 3662637"/>
                <a:gd name="connsiteY1-4984" fmla="*/ 3785190 h 4492350"/>
                <a:gd name="connsiteX2-4985" fmla="*/ 1275907 w 3662637"/>
                <a:gd name="connsiteY2-4986" fmla="*/ 3381153 h 4492350"/>
                <a:gd name="connsiteX3-4987" fmla="*/ 0 w 3662637"/>
                <a:gd name="connsiteY3-4988" fmla="*/ 2945218 h 4492350"/>
                <a:gd name="connsiteX4-4989" fmla="*/ 1095154 w 3662637"/>
                <a:gd name="connsiteY4-4990" fmla="*/ 3242930 h 4492350"/>
                <a:gd name="connsiteX5-4991" fmla="*/ 361507 w 3662637"/>
                <a:gd name="connsiteY5-4992" fmla="*/ 2456121 h 4492350"/>
                <a:gd name="connsiteX6-4993" fmla="*/ 1743740 w 3662637"/>
                <a:gd name="connsiteY6-4994" fmla="*/ 3519376 h 4492350"/>
                <a:gd name="connsiteX7-4995" fmla="*/ 1652058 w 3662637"/>
                <a:gd name="connsiteY7-4996" fmla="*/ 2424409 h 4492350"/>
                <a:gd name="connsiteX8-4997" fmla="*/ 8208 w 3662637"/>
                <a:gd name="connsiteY8-4998" fmla="*/ 750901 h 4492350"/>
                <a:gd name="connsiteX9-4999" fmla="*/ 956930 w 3662637"/>
                <a:gd name="connsiteY9-5000" fmla="*/ 1924493 h 4492350"/>
                <a:gd name="connsiteX10-5001" fmla="*/ 1061670 w 3662637"/>
                <a:gd name="connsiteY10-5002" fmla="*/ 857226 h 4492350"/>
                <a:gd name="connsiteX11-5003" fmla="*/ 1162773 w 3662637"/>
                <a:gd name="connsiteY11-5004" fmla="*/ 2026621 h 4492350"/>
                <a:gd name="connsiteX12-5005" fmla="*/ 1682742 w 3662637"/>
                <a:gd name="connsiteY12-5006" fmla="*/ 2194318 h 4492350"/>
                <a:gd name="connsiteX13-5007" fmla="*/ 1924493 w 3662637"/>
                <a:gd name="connsiteY13-5008" fmla="*/ 0 h 4492350"/>
                <a:gd name="connsiteX14-5009" fmla="*/ 1995936 w 3662637"/>
                <a:gd name="connsiteY14-5010" fmla="*/ 986216 h 4492350"/>
                <a:gd name="connsiteX15-5011" fmla="*/ 1850065 w 3662637"/>
                <a:gd name="connsiteY15-5012" fmla="*/ 2060385 h 4492350"/>
                <a:gd name="connsiteX16-5013" fmla="*/ 2025596 w 3662637"/>
                <a:gd name="connsiteY16-5014" fmla="*/ 3046321 h 4492350"/>
                <a:gd name="connsiteX17-5015" fmla="*/ 2615609 w 3662637"/>
                <a:gd name="connsiteY17-5016" fmla="*/ 2519916 h 4492350"/>
                <a:gd name="connsiteX18-5017" fmla="*/ 2881796 w 3662637"/>
                <a:gd name="connsiteY18-5018" fmla="*/ 1291762 h 4492350"/>
                <a:gd name="connsiteX19-5019" fmla="*/ 2774911 w 3662637"/>
                <a:gd name="connsiteY19-5020" fmla="*/ 2383091 h 4492350"/>
                <a:gd name="connsiteX20-5021" fmla="*/ 3662637 w 3662637"/>
                <a:gd name="connsiteY20-5022" fmla="*/ 1124252 h 4492350"/>
                <a:gd name="connsiteX21-5023" fmla="*/ 2190307 w 3662637"/>
                <a:gd name="connsiteY21-5024" fmla="*/ 3370521 h 4492350"/>
                <a:gd name="connsiteX22-5025" fmla="*/ 2137144 w 3662637"/>
                <a:gd name="connsiteY22-5026" fmla="*/ 3817088 h 4492350"/>
                <a:gd name="connsiteX23-5027" fmla="*/ 3285460 w 3662637"/>
                <a:gd name="connsiteY23-5028" fmla="*/ 3094074 h 4492350"/>
                <a:gd name="connsiteX24-5029" fmla="*/ 2162419 w 3662637"/>
                <a:gd name="connsiteY24-5030" fmla="*/ 4030951 h 4492350"/>
                <a:gd name="connsiteX25-5031" fmla="*/ 2200940 w 3662637"/>
                <a:gd name="connsiteY25-5032" fmla="*/ 4476307 h 4492350"/>
                <a:gd name="connsiteX26-5033" fmla="*/ 2186296 w 3662637"/>
                <a:gd name="connsiteY26-5034" fmla="*/ 4491415 h 4492350"/>
                <a:gd name="connsiteX27-5035" fmla="*/ 1711842 w 3662637"/>
                <a:gd name="connsiteY27-5036" fmla="*/ 4492350 h 4492350"/>
                <a:gd name="connsiteX0-5037" fmla="*/ 1711842 w 3662637"/>
                <a:gd name="connsiteY0-5038" fmla="*/ 4492350 h 4492350"/>
                <a:gd name="connsiteX1-5039" fmla="*/ 1765005 w 3662637"/>
                <a:gd name="connsiteY1-5040" fmla="*/ 3785190 h 4492350"/>
                <a:gd name="connsiteX2-5041" fmla="*/ 1275907 w 3662637"/>
                <a:gd name="connsiteY2-5042" fmla="*/ 3381153 h 4492350"/>
                <a:gd name="connsiteX3-5043" fmla="*/ 0 w 3662637"/>
                <a:gd name="connsiteY3-5044" fmla="*/ 2945218 h 4492350"/>
                <a:gd name="connsiteX4-5045" fmla="*/ 1095154 w 3662637"/>
                <a:gd name="connsiteY4-5046" fmla="*/ 3242930 h 4492350"/>
                <a:gd name="connsiteX5-5047" fmla="*/ 361507 w 3662637"/>
                <a:gd name="connsiteY5-5048" fmla="*/ 2456121 h 4492350"/>
                <a:gd name="connsiteX6-5049" fmla="*/ 1743740 w 3662637"/>
                <a:gd name="connsiteY6-5050" fmla="*/ 3519376 h 4492350"/>
                <a:gd name="connsiteX7-5051" fmla="*/ 1652058 w 3662637"/>
                <a:gd name="connsiteY7-5052" fmla="*/ 2400346 h 4492350"/>
                <a:gd name="connsiteX8-5053" fmla="*/ 8208 w 3662637"/>
                <a:gd name="connsiteY8-5054" fmla="*/ 750901 h 4492350"/>
                <a:gd name="connsiteX9-5055" fmla="*/ 956930 w 3662637"/>
                <a:gd name="connsiteY9-5056" fmla="*/ 1924493 h 4492350"/>
                <a:gd name="connsiteX10-5057" fmla="*/ 1061670 w 3662637"/>
                <a:gd name="connsiteY10-5058" fmla="*/ 857226 h 4492350"/>
                <a:gd name="connsiteX11-5059" fmla="*/ 1162773 w 3662637"/>
                <a:gd name="connsiteY11-5060" fmla="*/ 2026621 h 4492350"/>
                <a:gd name="connsiteX12-5061" fmla="*/ 1682742 w 3662637"/>
                <a:gd name="connsiteY12-5062" fmla="*/ 2194318 h 4492350"/>
                <a:gd name="connsiteX13-5063" fmla="*/ 1924493 w 3662637"/>
                <a:gd name="connsiteY13-5064" fmla="*/ 0 h 4492350"/>
                <a:gd name="connsiteX14-5065" fmla="*/ 1995936 w 3662637"/>
                <a:gd name="connsiteY14-5066" fmla="*/ 986216 h 4492350"/>
                <a:gd name="connsiteX15-5067" fmla="*/ 1850065 w 3662637"/>
                <a:gd name="connsiteY15-5068" fmla="*/ 2060385 h 4492350"/>
                <a:gd name="connsiteX16-5069" fmla="*/ 2025596 w 3662637"/>
                <a:gd name="connsiteY16-5070" fmla="*/ 3046321 h 4492350"/>
                <a:gd name="connsiteX17-5071" fmla="*/ 2615609 w 3662637"/>
                <a:gd name="connsiteY17-5072" fmla="*/ 2519916 h 4492350"/>
                <a:gd name="connsiteX18-5073" fmla="*/ 2881796 w 3662637"/>
                <a:gd name="connsiteY18-5074" fmla="*/ 1291762 h 4492350"/>
                <a:gd name="connsiteX19-5075" fmla="*/ 2774911 w 3662637"/>
                <a:gd name="connsiteY19-5076" fmla="*/ 2383091 h 4492350"/>
                <a:gd name="connsiteX20-5077" fmla="*/ 3662637 w 3662637"/>
                <a:gd name="connsiteY20-5078" fmla="*/ 1124252 h 4492350"/>
                <a:gd name="connsiteX21-5079" fmla="*/ 2190307 w 3662637"/>
                <a:gd name="connsiteY21-5080" fmla="*/ 3370521 h 4492350"/>
                <a:gd name="connsiteX22-5081" fmla="*/ 2137144 w 3662637"/>
                <a:gd name="connsiteY22-5082" fmla="*/ 3817088 h 4492350"/>
                <a:gd name="connsiteX23-5083" fmla="*/ 3285460 w 3662637"/>
                <a:gd name="connsiteY23-5084" fmla="*/ 3094074 h 4492350"/>
                <a:gd name="connsiteX24-5085" fmla="*/ 2162419 w 3662637"/>
                <a:gd name="connsiteY24-5086" fmla="*/ 4030951 h 4492350"/>
                <a:gd name="connsiteX25-5087" fmla="*/ 2200940 w 3662637"/>
                <a:gd name="connsiteY25-5088" fmla="*/ 4476307 h 4492350"/>
                <a:gd name="connsiteX26-5089" fmla="*/ 2186296 w 3662637"/>
                <a:gd name="connsiteY26-5090" fmla="*/ 4491415 h 4492350"/>
                <a:gd name="connsiteX27-5091" fmla="*/ 1711842 w 3662637"/>
                <a:gd name="connsiteY27-5092" fmla="*/ 4492350 h 4492350"/>
                <a:gd name="connsiteX0-5093" fmla="*/ 1711842 w 3662637"/>
                <a:gd name="connsiteY0-5094" fmla="*/ 4492350 h 4492350"/>
                <a:gd name="connsiteX1-5095" fmla="*/ 1765005 w 3662637"/>
                <a:gd name="connsiteY1-5096" fmla="*/ 3785190 h 4492350"/>
                <a:gd name="connsiteX2-5097" fmla="*/ 1275907 w 3662637"/>
                <a:gd name="connsiteY2-5098" fmla="*/ 3381153 h 4492350"/>
                <a:gd name="connsiteX3-5099" fmla="*/ 0 w 3662637"/>
                <a:gd name="connsiteY3-5100" fmla="*/ 2945218 h 4492350"/>
                <a:gd name="connsiteX4-5101" fmla="*/ 1095154 w 3662637"/>
                <a:gd name="connsiteY4-5102" fmla="*/ 3242930 h 4492350"/>
                <a:gd name="connsiteX5-5103" fmla="*/ 361507 w 3662637"/>
                <a:gd name="connsiteY5-5104" fmla="*/ 2456121 h 4492350"/>
                <a:gd name="connsiteX6-5105" fmla="*/ 1743740 w 3662637"/>
                <a:gd name="connsiteY6-5106" fmla="*/ 3519376 h 4492350"/>
                <a:gd name="connsiteX7-5107" fmla="*/ 1652058 w 3662637"/>
                <a:gd name="connsiteY7-5108" fmla="*/ 2400346 h 4492350"/>
                <a:gd name="connsiteX8-5109" fmla="*/ 8208 w 3662637"/>
                <a:gd name="connsiteY8-5110" fmla="*/ 750901 h 4492350"/>
                <a:gd name="connsiteX9-5111" fmla="*/ 956930 w 3662637"/>
                <a:gd name="connsiteY9-5112" fmla="*/ 1924493 h 4492350"/>
                <a:gd name="connsiteX10-5113" fmla="*/ 1061670 w 3662637"/>
                <a:gd name="connsiteY10-5114" fmla="*/ 857226 h 4492350"/>
                <a:gd name="connsiteX11-5115" fmla="*/ 1162773 w 3662637"/>
                <a:gd name="connsiteY11-5116" fmla="*/ 2026621 h 4492350"/>
                <a:gd name="connsiteX12-5117" fmla="*/ 1682742 w 3662637"/>
                <a:gd name="connsiteY12-5118" fmla="*/ 2194318 h 4492350"/>
                <a:gd name="connsiteX13-5119" fmla="*/ 1924493 w 3662637"/>
                <a:gd name="connsiteY13-5120" fmla="*/ 0 h 4492350"/>
                <a:gd name="connsiteX14-5121" fmla="*/ 1995936 w 3662637"/>
                <a:gd name="connsiteY14-5122" fmla="*/ 986216 h 4492350"/>
                <a:gd name="connsiteX15-5123" fmla="*/ 1850065 w 3662637"/>
                <a:gd name="connsiteY15-5124" fmla="*/ 2060385 h 4492350"/>
                <a:gd name="connsiteX16-5125" fmla="*/ 2025596 w 3662637"/>
                <a:gd name="connsiteY16-5126" fmla="*/ 3046321 h 4492350"/>
                <a:gd name="connsiteX17-5127" fmla="*/ 2615609 w 3662637"/>
                <a:gd name="connsiteY17-5128" fmla="*/ 2519916 h 4492350"/>
                <a:gd name="connsiteX18-5129" fmla="*/ 2881796 w 3662637"/>
                <a:gd name="connsiteY18-5130" fmla="*/ 1291762 h 4492350"/>
                <a:gd name="connsiteX19-5131" fmla="*/ 2774911 w 3662637"/>
                <a:gd name="connsiteY19-5132" fmla="*/ 2383091 h 4492350"/>
                <a:gd name="connsiteX20-5133" fmla="*/ 3662637 w 3662637"/>
                <a:gd name="connsiteY20-5134" fmla="*/ 1124252 h 4492350"/>
                <a:gd name="connsiteX21-5135" fmla="*/ 2190307 w 3662637"/>
                <a:gd name="connsiteY21-5136" fmla="*/ 3370521 h 4492350"/>
                <a:gd name="connsiteX22-5137" fmla="*/ 2137144 w 3662637"/>
                <a:gd name="connsiteY22-5138" fmla="*/ 3817088 h 4492350"/>
                <a:gd name="connsiteX23-5139" fmla="*/ 3285460 w 3662637"/>
                <a:gd name="connsiteY23-5140" fmla="*/ 3094074 h 4492350"/>
                <a:gd name="connsiteX24-5141" fmla="*/ 2162419 w 3662637"/>
                <a:gd name="connsiteY24-5142" fmla="*/ 4030951 h 4492350"/>
                <a:gd name="connsiteX25-5143" fmla="*/ 2200940 w 3662637"/>
                <a:gd name="connsiteY25-5144" fmla="*/ 4476307 h 4492350"/>
                <a:gd name="connsiteX26-5145" fmla="*/ 2186296 w 3662637"/>
                <a:gd name="connsiteY26-5146" fmla="*/ 4491415 h 4492350"/>
                <a:gd name="connsiteX27-5147" fmla="*/ 1711842 w 3662637"/>
                <a:gd name="connsiteY27-5148" fmla="*/ 4492350 h 4492350"/>
                <a:gd name="connsiteX0-5149" fmla="*/ 1711842 w 3662637"/>
                <a:gd name="connsiteY0-5150" fmla="*/ 4492350 h 4492350"/>
                <a:gd name="connsiteX1-5151" fmla="*/ 1765005 w 3662637"/>
                <a:gd name="connsiteY1-5152" fmla="*/ 3785190 h 4492350"/>
                <a:gd name="connsiteX2-5153" fmla="*/ 1275907 w 3662637"/>
                <a:gd name="connsiteY2-5154" fmla="*/ 3381153 h 4492350"/>
                <a:gd name="connsiteX3-5155" fmla="*/ 0 w 3662637"/>
                <a:gd name="connsiteY3-5156" fmla="*/ 2945218 h 4492350"/>
                <a:gd name="connsiteX4-5157" fmla="*/ 1095154 w 3662637"/>
                <a:gd name="connsiteY4-5158" fmla="*/ 3242930 h 4492350"/>
                <a:gd name="connsiteX5-5159" fmla="*/ 361507 w 3662637"/>
                <a:gd name="connsiteY5-5160" fmla="*/ 2456121 h 4492350"/>
                <a:gd name="connsiteX6-5161" fmla="*/ 1743740 w 3662637"/>
                <a:gd name="connsiteY6-5162" fmla="*/ 3519376 h 4492350"/>
                <a:gd name="connsiteX7-5163" fmla="*/ 1652058 w 3662637"/>
                <a:gd name="connsiteY7-5164" fmla="*/ 2400346 h 4492350"/>
                <a:gd name="connsiteX8-5165" fmla="*/ 8208 w 3662637"/>
                <a:gd name="connsiteY8-5166" fmla="*/ 750901 h 4492350"/>
                <a:gd name="connsiteX9-5167" fmla="*/ 956930 w 3662637"/>
                <a:gd name="connsiteY9-5168" fmla="*/ 1924493 h 4492350"/>
                <a:gd name="connsiteX10-5169" fmla="*/ 1061670 w 3662637"/>
                <a:gd name="connsiteY10-5170" fmla="*/ 857226 h 4492350"/>
                <a:gd name="connsiteX11-5171" fmla="*/ 1162773 w 3662637"/>
                <a:gd name="connsiteY11-5172" fmla="*/ 2026621 h 4492350"/>
                <a:gd name="connsiteX12-5173" fmla="*/ 1682742 w 3662637"/>
                <a:gd name="connsiteY12-5174" fmla="*/ 2194318 h 4492350"/>
                <a:gd name="connsiteX13-5175" fmla="*/ 1924493 w 3662637"/>
                <a:gd name="connsiteY13-5176" fmla="*/ 0 h 4492350"/>
                <a:gd name="connsiteX14-5177" fmla="*/ 1995936 w 3662637"/>
                <a:gd name="connsiteY14-5178" fmla="*/ 986216 h 4492350"/>
                <a:gd name="connsiteX15-5179" fmla="*/ 1850065 w 3662637"/>
                <a:gd name="connsiteY15-5180" fmla="*/ 2060385 h 4492350"/>
                <a:gd name="connsiteX16-5181" fmla="*/ 2025596 w 3662637"/>
                <a:gd name="connsiteY16-5182" fmla="*/ 3046321 h 4492350"/>
                <a:gd name="connsiteX17-5183" fmla="*/ 2615609 w 3662637"/>
                <a:gd name="connsiteY17-5184" fmla="*/ 2519916 h 4492350"/>
                <a:gd name="connsiteX18-5185" fmla="*/ 2881796 w 3662637"/>
                <a:gd name="connsiteY18-5186" fmla="*/ 1291762 h 4492350"/>
                <a:gd name="connsiteX19-5187" fmla="*/ 2774911 w 3662637"/>
                <a:gd name="connsiteY19-5188" fmla="*/ 2383091 h 4492350"/>
                <a:gd name="connsiteX20-5189" fmla="*/ 3662637 w 3662637"/>
                <a:gd name="connsiteY20-5190" fmla="*/ 1124252 h 4492350"/>
                <a:gd name="connsiteX21-5191" fmla="*/ 2190307 w 3662637"/>
                <a:gd name="connsiteY21-5192" fmla="*/ 3370521 h 4492350"/>
                <a:gd name="connsiteX22-5193" fmla="*/ 2137144 w 3662637"/>
                <a:gd name="connsiteY22-5194" fmla="*/ 3817088 h 4492350"/>
                <a:gd name="connsiteX23-5195" fmla="*/ 3285460 w 3662637"/>
                <a:gd name="connsiteY23-5196" fmla="*/ 3094074 h 4492350"/>
                <a:gd name="connsiteX24-5197" fmla="*/ 2162419 w 3662637"/>
                <a:gd name="connsiteY24-5198" fmla="*/ 4030951 h 4492350"/>
                <a:gd name="connsiteX25-5199" fmla="*/ 2200940 w 3662637"/>
                <a:gd name="connsiteY25-5200" fmla="*/ 4476307 h 4492350"/>
                <a:gd name="connsiteX26-5201" fmla="*/ 2186296 w 3662637"/>
                <a:gd name="connsiteY26-5202" fmla="*/ 4491415 h 4492350"/>
                <a:gd name="connsiteX27-5203" fmla="*/ 1711842 w 3662637"/>
                <a:gd name="connsiteY27-5204" fmla="*/ 4492350 h 4492350"/>
                <a:gd name="connsiteX0-5205" fmla="*/ 1711842 w 3662637"/>
                <a:gd name="connsiteY0-5206" fmla="*/ 4492350 h 4492350"/>
                <a:gd name="connsiteX1-5207" fmla="*/ 1765005 w 3662637"/>
                <a:gd name="connsiteY1-5208" fmla="*/ 3785190 h 4492350"/>
                <a:gd name="connsiteX2-5209" fmla="*/ 1275907 w 3662637"/>
                <a:gd name="connsiteY2-5210" fmla="*/ 3381153 h 4492350"/>
                <a:gd name="connsiteX3-5211" fmla="*/ 0 w 3662637"/>
                <a:gd name="connsiteY3-5212" fmla="*/ 2945218 h 4492350"/>
                <a:gd name="connsiteX4-5213" fmla="*/ 1095154 w 3662637"/>
                <a:gd name="connsiteY4-5214" fmla="*/ 3242930 h 4492350"/>
                <a:gd name="connsiteX5-5215" fmla="*/ 361507 w 3662637"/>
                <a:gd name="connsiteY5-5216" fmla="*/ 2456121 h 4492350"/>
                <a:gd name="connsiteX6-5217" fmla="*/ 1743740 w 3662637"/>
                <a:gd name="connsiteY6-5218" fmla="*/ 3519376 h 4492350"/>
                <a:gd name="connsiteX7-5219" fmla="*/ 1652058 w 3662637"/>
                <a:gd name="connsiteY7-5220" fmla="*/ 2400346 h 4492350"/>
                <a:gd name="connsiteX8-5221" fmla="*/ 8208 w 3662637"/>
                <a:gd name="connsiteY8-5222" fmla="*/ 750901 h 4492350"/>
                <a:gd name="connsiteX9-5223" fmla="*/ 956930 w 3662637"/>
                <a:gd name="connsiteY9-5224" fmla="*/ 1924493 h 4492350"/>
                <a:gd name="connsiteX10-5225" fmla="*/ 1061670 w 3662637"/>
                <a:gd name="connsiteY10-5226" fmla="*/ 857226 h 4492350"/>
                <a:gd name="connsiteX11-5227" fmla="*/ 1162773 w 3662637"/>
                <a:gd name="connsiteY11-5228" fmla="*/ 2026621 h 4492350"/>
                <a:gd name="connsiteX12-5229" fmla="*/ 1682742 w 3662637"/>
                <a:gd name="connsiteY12-5230" fmla="*/ 2194318 h 4492350"/>
                <a:gd name="connsiteX13-5231" fmla="*/ 1924493 w 3662637"/>
                <a:gd name="connsiteY13-5232" fmla="*/ 0 h 4492350"/>
                <a:gd name="connsiteX14-5233" fmla="*/ 1995936 w 3662637"/>
                <a:gd name="connsiteY14-5234" fmla="*/ 986216 h 4492350"/>
                <a:gd name="connsiteX15-5235" fmla="*/ 1850065 w 3662637"/>
                <a:gd name="connsiteY15-5236" fmla="*/ 2060385 h 4492350"/>
                <a:gd name="connsiteX16-5237" fmla="*/ 2025596 w 3662637"/>
                <a:gd name="connsiteY16-5238" fmla="*/ 3046321 h 4492350"/>
                <a:gd name="connsiteX17-5239" fmla="*/ 2615609 w 3662637"/>
                <a:gd name="connsiteY17-5240" fmla="*/ 2519916 h 4492350"/>
                <a:gd name="connsiteX18-5241" fmla="*/ 2881796 w 3662637"/>
                <a:gd name="connsiteY18-5242" fmla="*/ 1291762 h 4492350"/>
                <a:gd name="connsiteX19-5243" fmla="*/ 2774911 w 3662637"/>
                <a:gd name="connsiteY19-5244" fmla="*/ 2383091 h 4492350"/>
                <a:gd name="connsiteX20-5245" fmla="*/ 3662637 w 3662637"/>
                <a:gd name="connsiteY20-5246" fmla="*/ 1124252 h 4492350"/>
                <a:gd name="connsiteX21-5247" fmla="*/ 2190307 w 3662637"/>
                <a:gd name="connsiteY21-5248" fmla="*/ 3370521 h 4492350"/>
                <a:gd name="connsiteX22-5249" fmla="*/ 2137144 w 3662637"/>
                <a:gd name="connsiteY22-5250" fmla="*/ 3817088 h 4492350"/>
                <a:gd name="connsiteX23-5251" fmla="*/ 3285460 w 3662637"/>
                <a:gd name="connsiteY23-5252" fmla="*/ 3094074 h 4492350"/>
                <a:gd name="connsiteX24-5253" fmla="*/ 2162419 w 3662637"/>
                <a:gd name="connsiteY24-5254" fmla="*/ 4030951 h 4492350"/>
                <a:gd name="connsiteX25-5255" fmla="*/ 2200940 w 3662637"/>
                <a:gd name="connsiteY25-5256" fmla="*/ 4476307 h 4492350"/>
                <a:gd name="connsiteX26-5257" fmla="*/ 2186296 w 3662637"/>
                <a:gd name="connsiteY26-5258" fmla="*/ 4491415 h 4492350"/>
                <a:gd name="connsiteX27-5259" fmla="*/ 1711842 w 3662637"/>
                <a:gd name="connsiteY27-5260" fmla="*/ 4492350 h 4492350"/>
                <a:gd name="connsiteX0-5261" fmla="*/ 1711842 w 3662637"/>
                <a:gd name="connsiteY0-5262" fmla="*/ 4492350 h 4492350"/>
                <a:gd name="connsiteX1-5263" fmla="*/ 1765005 w 3662637"/>
                <a:gd name="connsiteY1-5264" fmla="*/ 3785190 h 4492350"/>
                <a:gd name="connsiteX2-5265" fmla="*/ 1275907 w 3662637"/>
                <a:gd name="connsiteY2-5266" fmla="*/ 3381153 h 4492350"/>
                <a:gd name="connsiteX3-5267" fmla="*/ 0 w 3662637"/>
                <a:gd name="connsiteY3-5268" fmla="*/ 2945218 h 4492350"/>
                <a:gd name="connsiteX4-5269" fmla="*/ 1095154 w 3662637"/>
                <a:gd name="connsiteY4-5270" fmla="*/ 3242930 h 4492350"/>
                <a:gd name="connsiteX5-5271" fmla="*/ 361507 w 3662637"/>
                <a:gd name="connsiteY5-5272" fmla="*/ 2456121 h 4492350"/>
                <a:gd name="connsiteX6-5273" fmla="*/ 1743740 w 3662637"/>
                <a:gd name="connsiteY6-5274" fmla="*/ 3519376 h 4492350"/>
                <a:gd name="connsiteX7-5275" fmla="*/ 1652058 w 3662637"/>
                <a:gd name="connsiteY7-5276" fmla="*/ 2400346 h 4492350"/>
                <a:gd name="connsiteX8-5277" fmla="*/ 28261 w 3662637"/>
                <a:gd name="connsiteY8-5278" fmla="*/ 742880 h 4492350"/>
                <a:gd name="connsiteX9-5279" fmla="*/ 956930 w 3662637"/>
                <a:gd name="connsiteY9-5280" fmla="*/ 1924493 h 4492350"/>
                <a:gd name="connsiteX10-5281" fmla="*/ 1061670 w 3662637"/>
                <a:gd name="connsiteY10-5282" fmla="*/ 857226 h 4492350"/>
                <a:gd name="connsiteX11-5283" fmla="*/ 1162773 w 3662637"/>
                <a:gd name="connsiteY11-5284" fmla="*/ 2026621 h 4492350"/>
                <a:gd name="connsiteX12-5285" fmla="*/ 1682742 w 3662637"/>
                <a:gd name="connsiteY12-5286" fmla="*/ 2194318 h 4492350"/>
                <a:gd name="connsiteX13-5287" fmla="*/ 1924493 w 3662637"/>
                <a:gd name="connsiteY13-5288" fmla="*/ 0 h 4492350"/>
                <a:gd name="connsiteX14-5289" fmla="*/ 1995936 w 3662637"/>
                <a:gd name="connsiteY14-5290" fmla="*/ 986216 h 4492350"/>
                <a:gd name="connsiteX15-5291" fmla="*/ 1850065 w 3662637"/>
                <a:gd name="connsiteY15-5292" fmla="*/ 2060385 h 4492350"/>
                <a:gd name="connsiteX16-5293" fmla="*/ 2025596 w 3662637"/>
                <a:gd name="connsiteY16-5294" fmla="*/ 3046321 h 4492350"/>
                <a:gd name="connsiteX17-5295" fmla="*/ 2615609 w 3662637"/>
                <a:gd name="connsiteY17-5296" fmla="*/ 2519916 h 4492350"/>
                <a:gd name="connsiteX18-5297" fmla="*/ 2881796 w 3662637"/>
                <a:gd name="connsiteY18-5298" fmla="*/ 1291762 h 4492350"/>
                <a:gd name="connsiteX19-5299" fmla="*/ 2774911 w 3662637"/>
                <a:gd name="connsiteY19-5300" fmla="*/ 2383091 h 4492350"/>
                <a:gd name="connsiteX20-5301" fmla="*/ 3662637 w 3662637"/>
                <a:gd name="connsiteY20-5302" fmla="*/ 1124252 h 4492350"/>
                <a:gd name="connsiteX21-5303" fmla="*/ 2190307 w 3662637"/>
                <a:gd name="connsiteY21-5304" fmla="*/ 3370521 h 4492350"/>
                <a:gd name="connsiteX22-5305" fmla="*/ 2137144 w 3662637"/>
                <a:gd name="connsiteY22-5306" fmla="*/ 3817088 h 4492350"/>
                <a:gd name="connsiteX23-5307" fmla="*/ 3285460 w 3662637"/>
                <a:gd name="connsiteY23-5308" fmla="*/ 3094074 h 4492350"/>
                <a:gd name="connsiteX24-5309" fmla="*/ 2162419 w 3662637"/>
                <a:gd name="connsiteY24-5310" fmla="*/ 4030951 h 4492350"/>
                <a:gd name="connsiteX25-5311" fmla="*/ 2200940 w 3662637"/>
                <a:gd name="connsiteY25-5312" fmla="*/ 4476307 h 4492350"/>
                <a:gd name="connsiteX26-5313" fmla="*/ 2186296 w 3662637"/>
                <a:gd name="connsiteY26-5314" fmla="*/ 4491415 h 4492350"/>
                <a:gd name="connsiteX27-5315" fmla="*/ 1711842 w 3662637"/>
                <a:gd name="connsiteY27-5316" fmla="*/ 4492350 h 4492350"/>
                <a:gd name="connsiteX0-5317" fmla="*/ 1711842 w 3662637"/>
                <a:gd name="connsiteY0-5318" fmla="*/ 4492350 h 4492350"/>
                <a:gd name="connsiteX1-5319" fmla="*/ 1765005 w 3662637"/>
                <a:gd name="connsiteY1-5320" fmla="*/ 3785190 h 4492350"/>
                <a:gd name="connsiteX2-5321" fmla="*/ 1275907 w 3662637"/>
                <a:gd name="connsiteY2-5322" fmla="*/ 3381153 h 4492350"/>
                <a:gd name="connsiteX3-5323" fmla="*/ 0 w 3662637"/>
                <a:gd name="connsiteY3-5324" fmla="*/ 2945218 h 4492350"/>
                <a:gd name="connsiteX4-5325" fmla="*/ 1095154 w 3662637"/>
                <a:gd name="connsiteY4-5326" fmla="*/ 3242930 h 4492350"/>
                <a:gd name="connsiteX5-5327" fmla="*/ 361507 w 3662637"/>
                <a:gd name="connsiteY5-5328" fmla="*/ 2456121 h 4492350"/>
                <a:gd name="connsiteX6-5329" fmla="*/ 1743740 w 3662637"/>
                <a:gd name="connsiteY6-5330" fmla="*/ 3519376 h 4492350"/>
                <a:gd name="connsiteX7-5331" fmla="*/ 1652058 w 3662637"/>
                <a:gd name="connsiteY7-5332" fmla="*/ 2400346 h 4492350"/>
                <a:gd name="connsiteX8-5333" fmla="*/ 28261 w 3662637"/>
                <a:gd name="connsiteY8-5334" fmla="*/ 742880 h 4492350"/>
                <a:gd name="connsiteX9-5335" fmla="*/ 956930 w 3662637"/>
                <a:gd name="connsiteY9-5336" fmla="*/ 1924493 h 4492350"/>
                <a:gd name="connsiteX10-5337" fmla="*/ 1061670 w 3662637"/>
                <a:gd name="connsiteY10-5338" fmla="*/ 857226 h 4492350"/>
                <a:gd name="connsiteX11-5339" fmla="*/ 1162773 w 3662637"/>
                <a:gd name="connsiteY11-5340" fmla="*/ 2026621 h 4492350"/>
                <a:gd name="connsiteX12-5341" fmla="*/ 1682742 w 3662637"/>
                <a:gd name="connsiteY12-5342" fmla="*/ 2194318 h 4492350"/>
                <a:gd name="connsiteX13-5343" fmla="*/ 1924493 w 3662637"/>
                <a:gd name="connsiteY13-5344" fmla="*/ 0 h 4492350"/>
                <a:gd name="connsiteX14-5345" fmla="*/ 1995936 w 3662637"/>
                <a:gd name="connsiteY14-5346" fmla="*/ 986216 h 4492350"/>
                <a:gd name="connsiteX15-5347" fmla="*/ 1850065 w 3662637"/>
                <a:gd name="connsiteY15-5348" fmla="*/ 2060385 h 4492350"/>
                <a:gd name="connsiteX16-5349" fmla="*/ 2025596 w 3662637"/>
                <a:gd name="connsiteY16-5350" fmla="*/ 3046321 h 4492350"/>
                <a:gd name="connsiteX17-5351" fmla="*/ 2615609 w 3662637"/>
                <a:gd name="connsiteY17-5352" fmla="*/ 2519916 h 4492350"/>
                <a:gd name="connsiteX18-5353" fmla="*/ 2881796 w 3662637"/>
                <a:gd name="connsiteY18-5354" fmla="*/ 1291762 h 4492350"/>
                <a:gd name="connsiteX19-5355" fmla="*/ 2774911 w 3662637"/>
                <a:gd name="connsiteY19-5356" fmla="*/ 2383091 h 4492350"/>
                <a:gd name="connsiteX20-5357" fmla="*/ 3662637 w 3662637"/>
                <a:gd name="connsiteY20-5358" fmla="*/ 1124252 h 4492350"/>
                <a:gd name="connsiteX21-5359" fmla="*/ 2190307 w 3662637"/>
                <a:gd name="connsiteY21-5360" fmla="*/ 3370521 h 4492350"/>
                <a:gd name="connsiteX22-5361" fmla="*/ 2137144 w 3662637"/>
                <a:gd name="connsiteY22-5362" fmla="*/ 3817088 h 4492350"/>
                <a:gd name="connsiteX23-5363" fmla="*/ 3285460 w 3662637"/>
                <a:gd name="connsiteY23-5364" fmla="*/ 3094074 h 4492350"/>
                <a:gd name="connsiteX24-5365" fmla="*/ 2162419 w 3662637"/>
                <a:gd name="connsiteY24-5366" fmla="*/ 4030951 h 4492350"/>
                <a:gd name="connsiteX25-5367" fmla="*/ 2200940 w 3662637"/>
                <a:gd name="connsiteY25-5368" fmla="*/ 4476307 h 4492350"/>
                <a:gd name="connsiteX26-5369" fmla="*/ 2186296 w 3662637"/>
                <a:gd name="connsiteY26-5370" fmla="*/ 4491415 h 4492350"/>
                <a:gd name="connsiteX27-5371" fmla="*/ 1711842 w 3662637"/>
                <a:gd name="connsiteY27-5372" fmla="*/ 4492350 h 4492350"/>
                <a:gd name="connsiteX0-5373" fmla="*/ 1711842 w 3662637"/>
                <a:gd name="connsiteY0-5374" fmla="*/ 4492350 h 4492350"/>
                <a:gd name="connsiteX1-5375" fmla="*/ 1765005 w 3662637"/>
                <a:gd name="connsiteY1-5376" fmla="*/ 3785190 h 4492350"/>
                <a:gd name="connsiteX2-5377" fmla="*/ 1275907 w 3662637"/>
                <a:gd name="connsiteY2-5378" fmla="*/ 3381153 h 4492350"/>
                <a:gd name="connsiteX3-5379" fmla="*/ 0 w 3662637"/>
                <a:gd name="connsiteY3-5380" fmla="*/ 2945218 h 4492350"/>
                <a:gd name="connsiteX4-5381" fmla="*/ 1095154 w 3662637"/>
                <a:gd name="connsiteY4-5382" fmla="*/ 3242930 h 4492350"/>
                <a:gd name="connsiteX5-5383" fmla="*/ 361507 w 3662637"/>
                <a:gd name="connsiteY5-5384" fmla="*/ 2456121 h 4492350"/>
                <a:gd name="connsiteX6-5385" fmla="*/ 1743740 w 3662637"/>
                <a:gd name="connsiteY6-5386" fmla="*/ 3519376 h 4492350"/>
                <a:gd name="connsiteX7-5387" fmla="*/ 1652058 w 3662637"/>
                <a:gd name="connsiteY7-5388" fmla="*/ 2400346 h 4492350"/>
                <a:gd name="connsiteX8-5389" fmla="*/ 28261 w 3662637"/>
                <a:gd name="connsiteY8-5390" fmla="*/ 742880 h 4492350"/>
                <a:gd name="connsiteX9-5391" fmla="*/ 956930 w 3662637"/>
                <a:gd name="connsiteY9-5392" fmla="*/ 1924493 h 4492350"/>
                <a:gd name="connsiteX10-5393" fmla="*/ 1061670 w 3662637"/>
                <a:gd name="connsiteY10-5394" fmla="*/ 857226 h 4492350"/>
                <a:gd name="connsiteX11-5395" fmla="*/ 1162773 w 3662637"/>
                <a:gd name="connsiteY11-5396" fmla="*/ 2026621 h 4492350"/>
                <a:gd name="connsiteX12-5397" fmla="*/ 1682742 w 3662637"/>
                <a:gd name="connsiteY12-5398" fmla="*/ 2194318 h 4492350"/>
                <a:gd name="connsiteX13-5399" fmla="*/ 1924493 w 3662637"/>
                <a:gd name="connsiteY13-5400" fmla="*/ 0 h 4492350"/>
                <a:gd name="connsiteX14-5401" fmla="*/ 1995936 w 3662637"/>
                <a:gd name="connsiteY14-5402" fmla="*/ 986216 h 4492350"/>
                <a:gd name="connsiteX15-5403" fmla="*/ 1850065 w 3662637"/>
                <a:gd name="connsiteY15-5404" fmla="*/ 2060385 h 4492350"/>
                <a:gd name="connsiteX16-5405" fmla="*/ 2025596 w 3662637"/>
                <a:gd name="connsiteY16-5406" fmla="*/ 3046321 h 4492350"/>
                <a:gd name="connsiteX17-5407" fmla="*/ 2615609 w 3662637"/>
                <a:gd name="connsiteY17-5408" fmla="*/ 2519916 h 4492350"/>
                <a:gd name="connsiteX18-5409" fmla="*/ 2881796 w 3662637"/>
                <a:gd name="connsiteY18-5410" fmla="*/ 1291762 h 4492350"/>
                <a:gd name="connsiteX19-5411" fmla="*/ 2774911 w 3662637"/>
                <a:gd name="connsiteY19-5412" fmla="*/ 2383091 h 4492350"/>
                <a:gd name="connsiteX20-5413" fmla="*/ 3662637 w 3662637"/>
                <a:gd name="connsiteY20-5414" fmla="*/ 1124252 h 4492350"/>
                <a:gd name="connsiteX21-5415" fmla="*/ 2190307 w 3662637"/>
                <a:gd name="connsiteY21-5416" fmla="*/ 3370521 h 4492350"/>
                <a:gd name="connsiteX22-5417" fmla="*/ 2137144 w 3662637"/>
                <a:gd name="connsiteY22-5418" fmla="*/ 3817088 h 4492350"/>
                <a:gd name="connsiteX23-5419" fmla="*/ 3285460 w 3662637"/>
                <a:gd name="connsiteY23-5420" fmla="*/ 3094074 h 4492350"/>
                <a:gd name="connsiteX24-5421" fmla="*/ 2162419 w 3662637"/>
                <a:gd name="connsiteY24-5422" fmla="*/ 4030951 h 4492350"/>
                <a:gd name="connsiteX25-5423" fmla="*/ 2200940 w 3662637"/>
                <a:gd name="connsiteY25-5424" fmla="*/ 4476307 h 4492350"/>
                <a:gd name="connsiteX26-5425" fmla="*/ 2186296 w 3662637"/>
                <a:gd name="connsiteY26-5426" fmla="*/ 4491415 h 4492350"/>
                <a:gd name="connsiteX27-5427" fmla="*/ 1711842 w 3662637"/>
                <a:gd name="connsiteY27-5428" fmla="*/ 4492350 h 4492350"/>
                <a:gd name="connsiteX0-5429" fmla="*/ 1711842 w 3662637"/>
                <a:gd name="connsiteY0-5430" fmla="*/ 4492350 h 4492350"/>
                <a:gd name="connsiteX1-5431" fmla="*/ 1765005 w 3662637"/>
                <a:gd name="connsiteY1-5432" fmla="*/ 3785190 h 4492350"/>
                <a:gd name="connsiteX2-5433" fmla="*/ 1275907 w 3662637"/>
                <a:gd name="connsiteY2-5434" fmla="*/ 3381153 h 4492350"/>
                <a:gd name="connsiteX3-5435" fmla="*/ 0 w 3662637"/>
                <a:gd name="connsiteY3-5436" fmla="*/ 2945218 h 4492350"/>
                <a:gd name="connsiteX4-5437" fmla="*/ 1095154 w 3662637"/>
                <a:gd name="connsiteY4-5438" fmla="*/ 3242930 h 4492350"/>
                <a:gd name="connsiteX5-5439" fmla="*/ 361507 w 3662637"/>
                <a:gd name="connsiteY5-5440" fmla="*/ 2456121 h 4492350"/>
                <a:gd name="connsiteX6-5441" fmla="*/ 1743740 w 3662637"/>
                <a:gd name="connsiteY6-5442" fmla="*/ 3519376 h 4492350"/>
                <a:gd name="connsiteX7-5443" fmla="*/ 1652058 w 3662637"/>
                <a:gd name="connsiteY7-5444" fmla="*/ 2400346 h 4492350"/>
                <a:gd name="connsiteX8-5445" fmla="*/ 28261 w 3662637"/>
                <a:gd name="connsiteY8-5446" fmla="*/ 742880 h 4492350"/>
                <a:gd name="connsiteX9-5447" fmla="*/ 956930 w 3662637"/>
                <a:gd name="connsiteY9-5448" fmla="*/ 1924493 h 4492350"/>
                <a:gd name="connsiteX10-5449" fmla="*/ 1061670 w 3662637"/>
                <a:gd name="connsiteY10-5450" fmla="*/ 857226 h 4492350"/>
                <a:gd name="connsiteX11-5451" fmla="*/ 1162773 w 3662637"/>
                <a:gd name="connsiteY11-5452" fmla="*/ 2026621 h 4492350"/>
                <a:gd name="connsiteX12-5453" fmla="*/ 1682742 w 3662637"/>
                <a:gd name="connsiteY12-5454" fmla="*/ 2194318 h 4492350"/>
                <a:gd name="connsiteX13-5455" fmla="*/ 1924493 w 3662637"/>
                <a:gd name="connsiteY13-5456" fmla="*/ 0 h 4492350"/>
                <a:gd name="connsiteX14-5457" fmla="*/ 1995936 w 3662637"/>
                <a:gd name="connsiteY14-5458" fmla="*/ 986216 h 4492350"/>
                <a:gd name="connsiteX15-5459" fmla="*/ 1850065 w 3662637"/>
                <a:gd name="connsiteY15-5460" fmla="*/ 2060385 h 4492350"/>
                <a:gd name="connsiteX16-5461" fmla="*/ 2025596 w 3662637"/>
                <a:gd name="connsiteY16-5462" fmla="*/ 3046321 h 4492350"/>
                <a:gd name="connsiteX17-5463" fmla="*/ 2615609 w 3662637"/>
                <a:gd name="connsiteY17-5464" fmla="*/ 2519916 h 4492350"/>
                <a:gd name="connsiteX18-5465" fmla="*/ 2881796 w 3662637"/>
                <a:gd name="connsiteY18-5466" fmla="*/ 1291762 h 4492350"/>
                <a:gd name="connsiteX19-5467" fmla="*/ 2774911 w 3662637"/>
                <a:gd name="connsiteY19-5468" fmla="*/ 2383091 h 4492350"/>
                <a:gd name="connsiteX20-5469" fmla="*/ 3662637 w 3662637"/>
                <a:gd name="connsiteY20-5470" fmla="*/ 1124252 h 4492350"/>
                <a:gd name="connsiteX21-5471" fmla="*/ 2190307 w 3662637"/>
                <a:gd name="connsiteY21-5472" fmla="*/ 3370521 h 4492350"/>
                <a:gd name="connsiteX22-5473" fmla="*/ 2137144 w 3662637"/>
                <a:gd name="connsiteY22-5474" fmla="*/ 3817088 h 4492350"/>
                <a:gd name="connsiteX23-5475" fmla="*/ 3285460 w 3662637"/>
                <a:gd name="connsiteY23-5476" fmla="*/ 3094074 h 4492350"/>
                <a:gd name="connsiteX24-5477" fmla="*/ 2162419 w 3662637"/>
                <a:gd name="connsiteY24-5478" fmla="*/ 4030951 h 4492350"/>
                <a:gd name="connsiteX25-5479" fmla="*/ 2200940 w 3662637"/>
                <a:gd name="connsiteY25-5480" fmla="*/ 4476307 h 4492350"/>
                <a:gd name="connsiteX26-5481" fmla="*/ 2186296 w 3662637"/>
                <a:gd name="connsiteY26-5482" fmla="*/ 4491415 h 4492350"/>
                <a:gd name="connsiteX27-5483" fmla="*/ 1711842 w 3662637"/>
                <a:gd name="connsiteY27-5484" fmla="*/ 4492350 h 4492350"/>
                <a:gd name="connsiteX0-5485" fmla="*/ 1711842 w 3662637"/>
                <a:gd name="connsiteY0-5486" fmla="*/ 4492350 h 4492350"/>
                <a:gd name="connsiteX1-5487" fmla="*/ 1765005 w 3662637"/>
                <a:gd name="connsiteY1-5488" fmla="*/ 3785190 h 4492350"/>
                <a:gd name="connsiteX2-5489" fmla="*/ 1275907 w 3662637"/>
                <a:gd name="connsiteY2-5490" fmla="*/ 3381153 h 4492350"/>
                <a:gd name="connsiteX3-5491" fmla="*/ 0 w 3662637"/>
                <a:gd name="connsiteY3-5492" fmla="*/ 2945218 h 4492350"/>
                <a:gd name="connsiteX4-5493" fmla="*/ 1095154 w 3662637"/>
                <a:gd name="connsiteY4-5494" fmla="*/ 3242930 h 4492350"/>
                <a:gd name="connsiteX5-5495" fmla="*/ 361507 w 3662637"/>
                <a:gd name="connsiteY5-5496" fmla="*/ 2456121 h 4492350"/>
                <a:gd name="connsiteX6-5497" fmla="*/ 1743740 w 3662637"/>
                <a:gd name="connsiteY6-5498" fmla="*/ 3519376 h 4492350"/>
                <a:gd name="connsiteX7-5499" fmla="*/ 1652058 w 3662637"/>
                <a:gd name="connsiteY7-5500" fmla="*/ 2400346 h 4492350"/>
                <a:gd name="connsiteX8-5501" fmla="*/ 28261 w 3662637"/>
                <a:gd name="connsiteY8-5502" fmla="*/ 742880 h 4492350"/>
                <a:gd name="connsiteX9-5503" fmla="*/ 956930 w 3662637"/>
                <a:gd name="connsiteY9-5504" fmla="*/ 1924493 h 4492350"/>
                <a:gd name="connsiteX10-5505" fmla="*/ 1061670 w 3662637"/>
                <a:gd name="connsiteY10-5506" fmla="*/ 857226 h 4492350"/>
                <a:gd name="connsiteX11-5507" fmla="*/ 1162773 w 3662637"/>
                <a:gd name="connsiteY11-5508" fmla="*/ 2026621 h 4492350"/>
                <a:gd name="connsiteX12-5509" fmla="*/ 1682742 w 3662637"/>
                <a:gd name="connsiteY12-5510" fmla="*/ 2194318 h 4492350"/>
                <a:gd name="connsiteX13-5511" fmla="*/ 1924493 w 3662637"/>
                <a:gd name="connsiteY13-5512" fmla="*/ 0 h 4492350"/>
                <a:gd name="connsiteX14-5513" fmla="*/ 1995936 w 3662637"/>
                <a:gd name="connsiteY14-5514" fmla="*/ 986216 h 4492350"/>
                <a:gd name="connsiteX15-5515" fmla="*/ 1850065 w 3662637"/>
                <a:gd name="connsiteY15-5516" fmla="*/ 2060385 h 4492350"/>
                <a:gd name="connsiteX16-5517" fmla="*/ 2025596 w 3662637"/>
                <a:gd name="connsiteY16-5518" fmla="*/ 3046321 h 4492350"/>
                <a:gd name="connsiteX17-5519" fmla="*/ 2615609 w 3662637"/>
                <a:gd name="connsiteY17-5520" fmla="*/ 2519916 h 4492350"/>
                <a:gd name="connsiteX18-5521" fmla="*/ 2881796 w 3662637"/>
                <a:gd name="connsiteY18-5522" fmla="*/ 1291762 h 4492350"/>
                <a:gd name="connsiteX19-5523" fmla="*/ 2774911 w 3662637"/>
                <a:gd name="connsiteY19-5524" fmla="*/ 2383091 h 4492350"/>
                <a:gd name="connsiteX20-5525" fmla="*/ 3662637 w 3662637"/>
                <a:gd name="connsiteY20-5526" fmla="*/ 1124252 h 4492350"/>
                <a:gd name="connsiteX21-5527" fmla="*/ 2190307 w 3662637"/>
                <a:gd name="connsiteY21-5528" fmla="*/ 3370521 h 4492350"/>
                <a:gd name="connsiteX22-5529" fmla="*/ 2137144 w 3662637"/>
                <a:gd name="connsiteY22-5530" fmla="*/ 3817088 h 4492350"/>
                <a:gd name="connsiteX23-5531" fmla="*/ 3285460 w 3662637"/>
                <a:gd name="connsiteY23-5532" fmla="*/ 3094074 h 4492350"/>
                <a:gd name="connsiteX24-5533" fmla="*/ 2162419 w 3662637"/>
                <a:gd name="connsiteY24-5534" fmla="*/ 4030951 h 4492350"/>
                <a:gd name="connsiteX25-5535" fmla="*/ 2200940 w 3662637"/>
                <a:gd name="connsiteY25-5536" fmla="*/ 4476307 h 4492350"/>
                <a:gd name="connsiteX26-5537" fmla="*/ 2186296 w 3662637"/>
                <a:gd name="connsiteY26-5538" fmla="*/ 4491415 h 4492350"/>
                <a:gd name="connsiteX27-5539" fmla="*/ 1711842 w 3662637"/>
                <a:gd name="connsiteY27-5540" fmla="*/ 4492350 h 4492350"/>
                <a:gd name="connsiteX0-5541" fmla="*/ 1711842 w 3662637"/>
                <a:gd name="connsiteY0-5542" fmla="*/ 4492350 h 4492350"/>
                <a:gd name="connsiteX1-5543" fmla="*/ 1765005 w 3662637"/>
                <a:gd name="connsiteY1-5544" fmla="*/ 3785190 h 4492350"/>
                <a:gd name="connsiteX2-5545" fmla="*/ 1275907 w 3662637"/>
                <a:gd name="connsiteY2-5546" fmla="*/ 3381153 h 4492350"/>
                <a:gd name="connsiteX3-5547" fmla="*/ 0 w 3662637"/>
                <a:gd name="connsiteY3-5548" fmla="*/ 2945218 h 4492350"/>
                <a:gd name="connsiteX4-5549" fmla="*/ 1095154 w 3662637"/>
                <a:gd name="connsiteY4-5550" fmla="*/ 3242930 h 4492350"/>
                <a:gd name="connsiteX5-5551" fmla="*/ 361507 w 3662637"/>
                <a:gd name="connsiteY5-5552" fmla="*/ 2456121 h 4492350"/>
                <a:gd name="connsiteX6-5553" fmla="*/ 1743740 w 3662637"/>
                <a:gd name="connsiteY6-5554" fmla="*/ 3519376 h 4492350"/>
                <a:gd name="connsiteX7-5555" fmla="*/ 1652058 w 3662637"/>
                <a:gd name="connsiteY7-5556" fmla="*/ 2400346 h 4492350"/>
                <a:gd name="connsiteX8-5557" fmla="*/ 28261 w 3662637"/>
                <a:gd name="connsiteY8-5558" fmla="*/ 742880 h 4492350"/>
                <a:gd name="connsiteX9-5559" fmla="*/ 956930 w 3662637"/>
                <a:gd name="connsiteY9-5560" fmla="*/ 1924493 h 4492350"/>
                <a:gd name="connsiteX10-5561" fmla="*/ 1061670 w 3662637"/>
                <a:gd name="connsiteY10-5562" fmla="*/ 857226 h 4492350"/>
                <a:gd name="connsiteX11-5563" fmla="*/ 1162773 w 3662637"/>
                <a:gd name="connsiteY11-5564" fmla="*/ 2026621 h 4492350"/>
                <a:gd name="connsiteX12-5565" fmla="*/ 1682742 w 3662637"/>
                <a:gd name="connsiteY12-5566" fmla="*/ 2194318 h 4492350"/>
                <a:gd name="connsiteX13-5567" fmla="*/ 1924493 w 3662637"/>
                <a:gd name="connsiteY13-5568" fmla="*/ 0 h 4492350"/>
                <a:gd name="connsiteX14-5569" fmla="*/ 1995936 w 3662637"/>
                <a:gd name="connsiteY14-5570" fmla="*/ 986216 h 4492350"/>
                <a:gd name="connsiteX15-5571" fmla="*/ 1850065 w 3662637"/>
                <a:gd name="connsiteY15-5572" fmla="*/ 2060385 h 4492350"/>
                <a:gd name="connsiteX16-5573" fmla="*/ 2025596 w 3662637"/>
                <a:gd name="connsiteY16-5574" fmla="*/ 3046321 h 4492350"/>
                <a:gd name="connsiteX17-5575" fmla="*/ 2615609 w 3662637"/>
                <a:gd name="connsiteY17-5576" fmla="*/ 2519916 h 4492350"/>
                <a:gd name="connsiteX18-5577" fmla="*/ 2881796 w 3662637"/>
                <a:gd name="connsiteY18-5578" fmla="*/ 1291762 h 4492350"/>
                <a:gd name="connsiteX19-5579" fmla="*/ 2774911 w 3662637"/>
                <a:gd name="connsiteY19-5580" fmla="*/ 2383091 h 4492350"/>
                <a:gd name="connsiteX20-5581" fmla="*/ 3662637 w 3662637"/>
                <a:gd name="connsiteY20-5582" fmla="*/ 1124252 h 4492350"/>
                <a:gd name="connsiteX21-5583" fmla="*/ 2190307 w 3662637"/>
                <a:gd name="connsiteY21-5584" fmla="*/ 3370521 h 4492350"/>
                <a:gd name="connsiteX22-5585" fmla="*/ 2137144 w 3662637"/>
                <a:gd name="connsiteY22-5586" fmla="*/ 3817088 h 4492350"/>
                <a:gd name="connsiteX23-5587" fmla="*/ 3285460 w 3662637"/>
                <a:gd name="connsiteY23-5588" fmla="*/ 3094074 h 4492350"/>
                <a:gd name="connsiteX24-5589" fmla="*/ 2162419 w 3662637"/>
                <a:gd name="connsiteY24-5590" fmla="*/ 4030951 h 4492350"/>
                <a:gd name="connsiteX25-5591" fmla="*/ 2200940 w 3662637"/>
                <a:gd name="connsiteY25-5592" fmla="*/ 4476307 h 4492350"/>
                <a:gd name="connsiteX26-5593" fmla="*/ 2186296 w 3662637"/>
                <a:gd name="connsiteY26-5594" fmla="*/ 4491415 h 4492350"/>
                <a:gd name="connsiteX27-5595" fmla="*/ 1711842 w 3662637"/>
                <a:gd name="connsiteY27-5596" fmla="*/ 4492350 h 4492350"/>
                <a:gd name="connsiteX0-5597" fmla="*/ 1711842 w 3662637"/>
                <a:gd name="connsiteY0-5598" fmla="*/ 4492350 h 4492350"/>
                <a:gd name="connsiteX1-5599" fmla="*/ 1765005 w 3662637"/>
                <a:gd name="connsiteY1-5600" fmla="*/ 3785190 h 4492350"/>
                <a:gd name="connsiteX2-5601" fmla="*/ 1275907 w 3662637"/>
                <a:gd name="connsiteY2-5602" fmla="*/ 3381153 h 4492350"/>
                <a:gd name="connsiteX3-5603" fmla="*/ 0 w 3662637"/>
                <a:gd name="connsiteY3-5604" fmla="*/ 2945218 h 4492350"/>
                <a:gd name="connsiteX4-5605" fmla="*/ 1095154 w 3662637"/>
                <a:gd name="connsiteY4-5606" fmla="*/ 3242930 h 4492350"/>
                <a:gd name="connsiteX5-5607" fmla="*/ 381560 w 3662637"/>
                <a:gd name="connsiteY5-5608" fmla="*/ 2432058 h 4492350"/>
                <a:gd name="connsiteX6-5609" fmla="*/ 1743740 w 3662637"/>
                <a:gd name="connsiteY6-5610" fmla="*/ 3519376 h 4492350"/>
                <a:gd name="connsiteX7-5611" fmla="*/ 1652058 w 3662637"/>
                <a:gd name="connsiteY7-5612" fmla="*/ 2400346 h 4492350"/>
                <a:gd name="connsiteX8-5613" fmla="*/ 28261 w 3662637"/>
                <a:gd name="connsiteY8-5614" fmla="*/ 742880 h 4492350"/>
                <a:gd name="connsiteX9-5615" fmla="*/ 956930 w 3662637"/>
                <a:gd name="connsiteY9-5616" fmla="*/ 1924493 h 4492350"/>
                <a:gd name="connsiteX10-5617" fmla="*/ 1061670 w 3662637"/>
                <a:gd name="connsiteY10-5618" fmla="*/ 857226 h 4492350"/>
                <a:gd name="connsiteX11-5619" fmla="*/ 1162773 w 3662637"/>
                <a:gd name="connsiteY11-5620" fmla="*/ 2026621 h 4492350"/>
                <a:gd name="connsiteX12-5621" fmla="*/ 1682742 w 3662637"/>
                <a:gd name="connsiteY12-5622" fmla="*/ 2194318 h 4492350"/>
                <a:gd name="connsiteX13-5623" fmla="*/ 1924493 w 3662637"/>
                <a:gd name="connsiteY13-5624" fmla="*/ 0 h 4492350"/>
                <a:gd name="connsiteX14-5625" fmla="*/ 1995936 w 3662637"/>
                <a:gd name="connsiteY14-5626" fmla="*/ 986216 h 4492350"/>
                <a:gd name="connsiteX15-5627" fmla="*/ 1850065 w 3662637"/>
                <a:gd name="connsiteY15-5628" fmla="*/ 2060385 h 4492350"/>
                <a:gd name="connsiteX16-5629" fmla="*/ 2025596 w 3662637"/>
                <a:gd name="connsiteY16-5630" fmla="*/ 3046321 h 4492350"/>
                <a:gd name="connsiteX17-5631" fmla="*/ 2615609 w 3662637"/>
                <a:gd name="connsiteY17-5632" fmla="*/ 2519916 h 4492350"/>
                <a:gd name="connsiteX18-5633" fmla="*/ 2881796 w 3662637"/>
                <a:gd name="connsiteY18-5634" fmla="*/ 1291762 h 4492350"/>
                <a:gd name="connsiteX19-5635" fmla="*/ 2774911 w 3662637"/>
                <a:gd name="connsiteY19-5636" fmla="*/ 2383091 h 4492350"/>
                <a:gd name="connsiteX20-5637" fmla="*/ 3662637 w 3662637"/>
                <a:gd name="connsiteY20-5638" fmla="*/ 1124252 h 4492350"/>
                <a:gd name="connsiteX21-5639" fmla="*/ 2190307 w 3662637"/>
                <a:gd name="connsiteY21-5640" fmla="*/ 3370521 h 4492350"/>
                <a:gd name="connsiteX22-5641" fmla="*/ 2137144 w 3662637"/>
                <a:gd name="connsiteY22-5642" fmla="*/ 3817088 h 4492350"/>
                <a:gd name="connsiteX23-5643" fmla="*/ 3285460 w 3662637"/>
                <a:gd name="connsiteY23-5644" fmla="*/ 3094074 h 4492350"/>
                <a:gd name="connsiteX24-5645" fmla="*/ 2162419 w 3662637"/>
                <a:gd name="connsiteY24-5646" fmla="*/ 4030951 h 4492350"/>
                <a:gd name="connsiteX25-5647" fmla="*/ 2200940 w 3662637"/>
                <a:gd name="connsiteY25-5648" fmla="*/ 4476307 h 4492350"/>
                <a:gd name="connsiteX26-5649" fmla="*/ 2186296 w 3662637"/>
                <a:gd name="connsiteY26-5650" fmla="*/ 4491415 h 4492350"/>
                <a:gd name="connsiteX27-5651" fmla="*/ 1711842 w 3662637"/>
                <a:gd name="connsiteY27-5652" fmla="*/ 4492350 h 4492350"/>
                <a:gd name="connsiteX0-5653" fmla="*/ 1711842 w 3662637"/>
                <a:gd name="connsiteY0-5654" fmla="*/ 4492350 h 4492350"/>
                <a:gd name="connsiteX1-5655" fmla="*/ 1765005 w 3662637"/>
                <a:gd name="connsiteY1-5656" fmla="*/ 3785190 h 4492350"/>
                <a:gd name="connsiteX2-5657" fmla="*/ 1275907 w 3662637"/>
                <a:gd name="connsiteY2-5658" fmla="*/ 3381153 h 4492350"/>
                <a:gd name="connsiteX3-5659" fmla="*/ 0 w 3662637"/>
                <a:gd name="connsiteY3-5660" fmla="*/ 2945218 h 4492350"/>
                <a:gd name="connsiteX4-5661" fmla="*/ 1095154 w 3662637"/>
                <a:gd name="connsiteY4-5662" fmla="*/ 3242930 h 4492350"/>
                <a:gd name="connsiteX5-5663" fmla="*/ 381560 w 3662637"/>
                <a:gd name="connsiteY5-5664" fmla="*/ 2432058 h 4492350"/>
                <a:gd name="connsiteX6-5665" fmla="*/ 1743740 w 3662637"/>
                <a:gd name="connsiteY6-5666" fmla="*/ 3519376 h 4492350"/>
                <a:gd name="connsiteX7-5667" fmla="*/ 1652058 w 3662637"/>
                <a:gd name="connsiteY7-5668" fmla="*/ 2400346 h 4492350"/>
                <a:gd name="connsiteX8-5669" fmla="*/ 28261 w 3662637"/>
                <a:gd name="connsiteY8-5670" fmla="*/ 742880 h 4492350"/>
                <a:gd name="connsiteX9-5671" fmla="*/ 956930 w 3662637"/>
                <a:gd name="connsiteY9-5672" fmla="*/ 1924493 h 4492350"/>
                <a:gd name="connsiteX10-5673" fmla="*/ 1061670 w 3662637"/>
                <a:gd name="connsiteY10-5674" fmla="*/ 857226 h 4492350"/>
                <a:gd name="connsiteX11-5675" fmla="*/ 1162773 w 3662637"/>
                <a:gd name="connsiteY11-5676" fmla="*/ 2026621 h 4492350"/>
                <a:gd name="connsiteX12-5677" fmla="*/ 1682742 w 3662637"/>
                <a:gd name="connsiteY12-5678" fmla="*/ 2194318 h 4492350"/>
                <a:gd name="connsiteX13-5679" fmla="*/ 1924493 w 3662637"/>
                <a:gd name="connsiteY13-5680" fmla="*/ 0 h 4492350"/>
                <a:gd name="connsiteX14-5681" fmla="*/ 1995936 w 3662637"/>
                <a:gd name="connsiteY14-5682" fmla="*/ 986216 h 4492350"/>
                <a:gd name="connsiteX15-5683" fmla="*/ 1850065 w 3662637"/>
                <a:gd name="connsiteY15-5684" fmla="*/ 2060385 h 4492350"/>
                <a:gd name="connsiteX16-5685" fmla="*/ 2025596 w 3662637"/>
                <a:gd name="connsiteY16-5686" fmla="*/ 3046321 h 4492350"/>
                <a:gd name="connsiteX17-5687" fmla="*/ 2615609 w 3662637"/>
                <a:gd name="connsiteY17-5688" fmla="*/ 2519916 h 4492350"/>
                <a:gd name="connsiteX18-5689" fmla="*/ 2881796 w 3662637"/>
                <a:gd name="connsiteY18-5690" fmla="*/ 1291762 h 4492350"/>
                <a:gd name="connsiteX19-5691" fmla="*/ 2774911 w 3662637"/>
                <a:gd name="connsiteY19-5692" fmla="*/ 2383091 h 4492350"/>
                <a:gd name="connsiteX20-5693" fmla="*/ 3662637 w 3662637"/>
                <a:gd name="connsiteY20-5694" fmla="*/ 1124252 h 4492350"/>
                <a:gd name="connsiteX21-5695" fmla="*/ 2190307 w 3662637"/>
                <a:gd name="connsiteY21-5696" fmla="*/ 3370521 h 4492350"/>
                <a:gd name="connsiteX22-5697" fmla="*/ 2137144 w 3662637"/>
                <a:gd name="connsiteY22-5698" fmla="*/ 3817088 h 4492350"/>
                <a:gd name="connsiteX23-5699" fmla="*/ 3285460 w 3662637"/>
                <a:gd name="connsiteY23-5700" fmla="*/ 3094074 h 4492350"/>
                <a:gd name="connsiteX24-5701" fmla="*/ 2162419 w 3662637"/>
                <a:gd name="connsiteY24-5702" fmla="*/ 4030951 h 4492350"/>
                <a:gd name="connsiteX25-5703" fmla="*/ 2200940 w 3662637"/>
                <a:gd name="connsiteY25-5704" fmla="*/ 4476307 h 4492350"/>
                <a:gd name="connsiteX26-5705" fmla="*/ 2186296 w 3662637"/>
                <a:gd name="connsiteY26-5706" fmla="*/ 4491415 h 4492350"/>
                <a:gd name="connsiteX27-5707" fmla="*/ 1711842 w 3662637"/>
                <a:gd name="connsiteY27-5708" fmla="*/ 4492350 h 4492350"/>
                <a:gd name="connsiteX0-5709" fmla="*/ 1711842 w 3662637"/>
                <a:gd name="connsiteY0-5710" fmla="*/ 4492350 h 4492350"/>
                <a:gd name="connsiteX1-5711" fmla="*/ 1765005 w 3662637"/>
                <a:gd name="connsiteY1-5712" fmla="*/ 3785190 h 4492350"/>
                <a:gd name="connsiteX2-5713" fmla="*/ 1275907 w 3662637"/>
                <a:gd name="connsiteY2-5714" fmla="*/ 3381153 h 4492350"/>
                <a:gd name="connsiteX3-5715" fmla="*/ 0 w 3662637"/>
                <a:gd name="connsiteY3-5716" fmla="*/ 2945218 h 4492350"/>
                <a:gd name="connsiteX4-5717" fmla="*/ 1095154 w 3662637"/>
                <a:gd name="connsiteY4-5718" fmla="*/ 3242930 h 4492350"/>
                <a:gd name="connsiteX5-5719" fmla="*/ 381560 w 3662637"/>
                <a:gd name="connsiteY5-5720" fmla="*/ 2432058 h 4492350"/>
                <a:gd name="connsiteX6-5721" fmla="*/ 1743740 w 3662637"/>
                <a:gd name="connsiteY6-5722" fmla="*/ 3519376 h 4492350"/>
                <a:gd name="connsiteX7-5723" fmla="*/ 1652058 w 3662637"/>
                <a:gd name="connsiteY7-5724" fmla="*/ 2400346 h 4492350"/>
                <a:gd name="connsiteX8-5725" fmla="*/ 28261 w 3662637"/>
                <a:gd name="connsiteY8-5726" fmla="*/ 742880 h 4492350"/>
                <a:gd name="connsiteX9-5727" fmla="*/ 956930 w 3662637"/>
                <a:gd name="connsiteY9-5728" fmla="*/ 1924493 h 4492350"/>
                <a:gd name="connsiteX10-5729" fmla="*/ 1061670 w 3662637"/>
                <a:gd name="connsiteY10-5730" fmla="*/ 857226 h 4492350"/>
                <a:gd name="connsiteX11-5731" fmla="*/ 1162773 w 3662637"/>
                <a:gd name="connsiteY11-5732" fmla="*/ 2026621 h 4492350"/>
                <a:gd name="connsiteX12-5733" fmla="*/ 1682742 w 3662637"/>
                <a:gd name="connsiteY12-5734" fmla="*/ 2194318 h 4492350"/>
                <a:gd name="connsiteX13-5735" fmla="*/ 1924493 w 3662637"/>
                <a:gd name="connsiteY13-5736" fmla="*/ 0 h 4492350"/>
                <a:gd name="connsiteX14-5737" fmla="*/ 1995936 w 3662637"/>
                <a:gd name="connsiteY14-5738" fmla="*/ 986216 h 4492350"/>
                <a:gd name="connsiteX15-5739" fmla="*/ 1850065 w 3662637"/>
                <a:gd name="connsiteY15-5740" fmla="*/ 2060385 h 4492350"/>
                <a:gd name="connsiteX16-5741" fmla="*/ 2025596 w 3662637"/>
                <a:gd name="connsiteY16-5742" fmla="*/ 3046321 h 4492350"/>
                <a:gd name="connsiteX17-5743" fmla="*/ 2615609 w 3662637"/>
                <a:gd name="connsiteY17-5744" fmla="*/ 2519916 h 4492350"/>
                <a:gd name="connsiteX18-5745" fmla="*/ 2881796 w 3662637"/>
                <a:gd name="connsiteY18-5746" fmla="*/ 1291762 h 4492350"/>
                <a:gd name="connsiteX19-5747" fmla="*/ 2774911 w 3662637"/>
                <a:gd name="connsiteY19-5748" fmla="*/ 2383091 h 4492350"/>
                <a:gd name="connsiteX20-5749" fmla="*/ 3662637 w 3662637"/>
                <a:gd name="connsiteY20-5750" fmla="*/ 1124252 h 4492350"/>
                <a:gd name="connsiteX21-5751" fmla="*/ 2190307 w 3662637"/>
                <a:gd name="connsiteY21-5752" fmla="*/ 3370521 h 4492350"/>
                <a:gd name="connsiteX22-5753" fmla="*/ 2137144 w 3662637"/>
                <a:gd name="connsiteY22-5754" fmla="*/ 3817088 h 4492350"/>
                <a:gd name="connsiteX23-5755" fmla="*/ 3285460 w 3662637"/>
                <a:gd name="connsiteY23-5756" fmla="*/ 3094074 h 4492350"/>
                <a:gd name="connsiteX24-5757" fmla="*/ 2162419 w 3662637"/>
                <a:gd name="connsiteY24-5758" fmla="*/ 4030951 h 4492350"/>
                <a:gd name="connsiteX25-5759" fmla="*/ 2200940 w 3662637"/>
                <a:gd name="connsiteY25-5760" fmla="*/ 4476307 h 4492350"/>
                <a:gd name="connsiteX26-5761" fmla="*/ 2186296 w 3662637"/>
                <a:gd name="connsiteY26-5762" fmla="*/ 4491415 h 4492350"/>
                <a:gd name="connsiteX27-5763" fmla="*/ 1711842 w 3662637"/>
                <a:gd name="connsiteY27-5764" fmla="*/ 4492350 h 4492350"/>
                <a:gd name="connsiteX0-5765" fmla="*/ 1711842 w 3662637"/>
                <a:gd name="connsiteY0-5766" fmla="*/ 4492350 h 4492350"/>
                <a:gd name="connsiteX1-5767" fmla="*/ 1765005 w 3662637"/>
                <a:gd name="connsiteY1-5768" fmla="*/ 3785190 h 4492350"/>
                <a:gd name="connsiteX2-5769" fmla="*/ 1275907 w 3662637"/>
                <a:gd name="connsiteY2-5770" fmla="*/ 3381153 h 4492350"/>
                <a:gd name="connsiteX3-5771" fmla="*/ 0 w 3662637"/>
                <a:gd name="connsiteY3-5772" fmla="*/ 2945218 h 4492350"/>
                <a:gd name="connsiteX4-5773" fmla="*/ 1111196 w 3662637"/>
                <a:gd name="connsiteY4-5774" fmla="*/ 3238920 h 4492350"/>
                <a:gd name="connsiteX5-5775" fmla="*/ 381560 w 3662637"/>
                <a:gd name="connsiteY5-5776" fmla="*/ 2432058 h 4492350"/>
                <a:gd name="connsiteX6-5777" fmla="*/ 1743740 w 3662637"/>
                <a:gd name="connsiteY6-5778" fmla="*/ 3519376 h 4492350"/>
                <a:gd name="connsiteX7-5779" fmla="*/ 1652058 w 3662637"/>
                <a:gd name="connsiteY7-5780" fmla="*/ 2400346 h 4492350"/>
                <a:gd name="connsiteX8-5781" fmla="*/ 28261 w 3662637"/>
                <a:gd name="connsiteY8-5782" fmla="*/ 742880 h 4492350"/>
                <a:gd name="connsiteX9-5783" fmla="*/ 956930 w 3662637"/>
                <a:gd name="connsiteY9-5784" fmla="*/ 1924493 h 4492350"/>
                <a:gd name="connsiteX10-5785" fmla="*/ 1061670 w 3662637"/>
                <a:gd name="connsiteY10-5786" fmla="*/ 857226 h 4492350"/>
                <a:gd name="connsiteX11-5787" fmla="*/ 1162773 w 3662637"/>
                <a:gd name="connsiteY11-5788" fmla="*/ 2026621 h 4492350"/>
                <a:gd name="connsiteX12-5789" fmla="*/ 1682742 w 3662637"/>
                <a:gd name="connsiteY12-5790" fmla="*/ 2194318 h 4492350"/>
                <a:gd name="connsiteX13-5791" fmla="*/ 1924493 w 3662637"/>
                <a:gd name="connsiteY13-5792" fmla="*/ 0 h 4492350"/>
                <a:gd name="connsiteX14-5793" fmla="*/ 1995936 w 3662637"/>
                <a:gd name="connsiteY14-5794" fmla="*/ 986216 h 4492350"/>
                <a:gd name="connsiteX15-5795" fmla="*/ 1850065 w 3662637"/>
                <a:gd name="connsiteY15-5796" fmla="*/ 2060385 h 4492350"/>
                <a:gd name="connsiteX16-5797" fmla="*/ 2025596 w 3662637"/>
                <a:gd name="connsiteY16-5798" fmla="*/ 3046321 h 4492350"/>
                <a:gd name="connsiteX17-5799" fmla="*/ 2615609 w 3662637"/>
                <a:gd name="connsiteY17-5800" fmla="*/ 2519916 h 4492350"/>
                <a:gd name="connsiteX18-5801" fmla="*/ 2881796 w 3662637"/>
                <a:gd name="connsiteY18-5802" fmla="*/ 1291762 h 4492350"/>
                <a:gd name="connsiteX19-5803" fmla="*/ 2774911 w 3662637"/>
                <a:gd name="connsiteY19-5804" fmla="*/ 2383091 h 4492350"/>
                <a:gd name="connsiteX20-5805" fmla="*/ 3662637 w 3662637"/>
                <a:gd name="connsiteY20-5806" fmla="*/ 1124252 h 4492350"/>
                <a:gd name="connsiteX21-5807" fmla="*/ 2190307 w 3662637"/>
                <a:gd name="connsiteY21-5808" fmla="*/ 3370521 h 4492350"/>
                <a:gd name="connsiteX22-5809" fmla="*/ 2137144 w 3662637"/>
                <a:gd name="connsiteY22-5810" fmla="*/ 3817088 h 4492350"/>
                <a:gd name="connsiteX23-5811" fmla="*/ 3285460 w 3662637"/>
                <a:gd name="connsiteY23-5812" fmla="*/ 3094074 h 4492350"/>
                <a:gd name="connsiteX24-5813" fmla="*/ 2162419 w 3662637"/>
                <a:gd name="connsiteY24-5814" fmla="*/ 4030951 h 4492350"/>
                <a:gd name="connsiteX25-5815" fmla="*/ 2200940 w 3662637"/>
                <a:gd name="connsiteY25-5816" fmla="*/ 4476307 h 4492350"/>
                <a:gd name="connsiteX26-5817" fmla="*/ 2186296 w 3662637"/>
                <a:gd name="connsiteY26-5818" fmla="*/ 4491415 h 4492350"/>
                <a:gd name="connsiteX27-5819" fmla="*/ 1711842 w 3662637"/>
                <a:gd name="connsiteY27-5820" fmla="*/ 4492350 h 4492350"/>
                <a:gd name="connsiteX0-5821" fmla="*/ 1711842 w 3662637"/>
                <a:gd name="connsiteY0-5822" fmla="*/ 4492350 h 4492350"/>
                <a:gd name="connsiteX1-5823" fmla="*/ 1765005 w 3662637"/>
                <a:gd name="connsiteY1-5824" fmla="*/ 3785190 h 4492350"/>
                <a:gd name="connsiteX2-5825" fmla="*/ 1275907 w 3662637"/>
                <a:gd name="connsiteY2-5826" fmla="*/ 3381153 h 4492350"/>
                <a:gd name="connsiteX3-5827" fmla="*/ 0 w 3662637"/>
                <a:gd name="connsiteY3-5828" fmla="*/ 2945218 h 4492350"/>
                <a:gd name="connsiteX4-5829" fmla="*/ 1111196 w 3662637"/>
                <a:gd name="connsiteY4-5830" fmla="*/ 3238920 h 4492350"/>
                <a:gd name="connsiteX5-5831" fmla="*/ 381560 w 3662637"/>
                <a:gd name="connsiteY5-5832" fmla="*/ 2432058 h 4492350"/>
                <a:gd name="connsiteX6-5833" fmla="*/ 1743740 w 3662637"/>
                <a:gd name="connsiteY6-5834" fmla="*/ 3519376 h 4492350"/>
                <a:gd name="connsiteX7-5835" fmla="*/ 1652058 w 3662637"/>
                <a:gd name="connsiteY7-5836" fmla="*/ 2400346 h 4492350"/>
                <a:gd name="connsiteX8-5837" fmla="*/ 28261 w 3662637"/>
                <a:gd name="connsiteY8-5838" fmla="*/ 742880 h 4492350"/>
                <a:gd name="connsiteX9-5839" fmla="*/ 956930 w 3662637"/>
                <a:gd name="connsiteY9-5840" fmla="*/ 1924493 h 4492350"/>
                <a:gd name="connsiteX10-5841" fmla="*/ 1061670 w 3662637"/>
                <a:gd name="connsiteY10-5842" fmla="*/ 857226 h 4492350"/>
                <a:gd name="connsiteX11-5843" fmla="*/ 1162773 w 3662637"/>
                <a:gd name="connsiteY11-5844" fmla="*/ 2026621 h 4492350"/>
                <a:gd name="connsiteX12-5845" fmla="*/ 1682742 w 3662637"/>
                <a:gd name="connsiteY12-5846" fmla="*/ 2194318 h 4492350"/>
                <a:gd name="connsiteX13-5847" fmla="*/ 1924493 w 3662637"/>
                <a:gd name="connsiteY13-5848" fmla="*/ 0 h 4492350"/>
                <a:gd name="connsiteX14-5849" fmla="*/ 1995936 w 3662637"/>
                <a:gd name="connsiteY14-5850" fmla="*/ 986216 h 4492350"/>
                <a:gd name="connsiteX15-5851" fmla="*/ 1850065 w 3662637"/>
                <a:gd name="connsiteY15-5852" fmla="*/ 2060385 h 4492350"/>
                <a:gd name="connsiteX16-5853" fmla="*/ 2025596 w 3662637"/>
                <a:gd name="connsiteY16-5854" fmla="*/ 3046321 h 4492350"/>
                <a:gd name="connsiteX17-5855" fmla="*/ 2615609 w 3662637"/>
                <a:gd name="connsiteY17-5856" fmla="*/ 2519916 h 4492350"/>
                <a:gd name="connsiteX18-5857" fmla="*/ 2881796 w 3662637"/>
                <a:gd name="connsiteY18-5858" fmla="*/ 1291762 h 4492350"/>
                <a:gd name="connsiteX19-5859" fmla="*/ 2774911 w 3662637"/>
                <a:gd name="connsiteY19-5860" fmla="*/ 2383091 h 4492350"/>
                <a:gd name="connsiteX20-5861" fmla="*/ 3662637 w 3662637"/>
                <a:gd name="connsiteY20-5862" fmla="*/ 1124252 h 4492350"/>
                <a:gd name="connsiteX21-5863" fmla="*/ 2190307 w 3662637"/>
                <a:gd name="connsiteY21-5864" fmla="*/ 3370521 h 4492350"/>
                <a:gd name="connsiteX22-5865" fmla="*/ 2137144 w 3662637"/>
                <a:gd name="connsiteY22-5866" fmla="*/ 3817088 h 4492350"/>
                <a:gd name="connsiteX23-5867" fmla="*/ 3285460 w 3662637"/>
                <a:gd name="connsiteY23-5868" fmla="*/ 3094074 h 4492350"/>
                <a:gd name="connsiteX24-5869" fmla="*/ 2162419 w 3662637"/>
                <a:gd name="connsiteY24-5870" fmla="*/ 4030951 h 4492350"/>
                <a:gd name="connsiteX25-5871" fmla="*/ 2200940 w 3662637"/>
                <a:gd name="connsiteY25-5872" fmla="*/ 4476307 h 4492350"/>
                <a:gd name="connsiteX26-5873" fmla="*/ 2186296 w 3662637"/>
                <a:gd name="connsiteY26-5874" fmla="*/ 4491415 h 4492350"/>
                <a:gd name="connsiteX27-5875" fmla="*/ 1711842 w 3662637"/>
                <a:gd name="connsiteY27-5876" fmla="*/ 4492350 h 4492350"/>
                <a:gd name="connsiteX0-5877" fmla="*/ 1711842 w 3662637"/>
                <a:gd name="connsiteY0-5878" fmla="*/ 4492350 h 4492350"/>
                <a:gd name="connsiteX1-5879" fmla="*/ 1765005 w 3662637"/>
                <a:gd name="connsiteY1-5880" fmla="*/ 3785190 h 4492350"/>
                <a:gd name="connsiteX2-5881" fmla="*/ 1275907 w 3662637"/>
                <a:gd name="connsiteY2-5882" fmla="*/ 3381153 h 4492350"/>
                <a:gd name="connsiteX3-5883" fmla="*/ 0 w 3662637"/>
                <a:gd name="connsiteY3-5884" fmla="*/ 2945218 h 4492350"/>
                <a:gd name="connsiteX4-5885" fmla="*/ 1111196 w 3662637"/>
                <a:gd name="connsiteY4-5886" fmla="*/ 3238920 h 4492350"/>
                <a:gd name="connsiteX5-5887" fmla="*/ 381560 w 3662637"/>
                <a:gd name="connsiteY5-5888" fmla="*/ 2432058 h 4492350"/>
                <a:gd name="connsiteX6-5889" fmla="*/ 1743740 w 3662637"/>
                <a:gd name="connsiteY6-5890" fmla="*/ 3519376 h 4492350"/>
                <a:gd name="connsiteX7-5891" fmla="*/ 1652058 w 3662637"/>
                <a:gd name="connsiteY7-5892" fmla="*/ 2400346 h 4492350"/>
                <a:gd name="connsiteX8-5893" fmla="*/ 28261 w 3662637"/>
                <a:gd name="connsiteY8-5894" fmla="*/ 742880 h 4492350"/>
                <a:gd name="connsiteX9-5895" fmla="*/ 956930 w 3662637"/>
                <a:gd name="connsiteY9-5896" fmla="*/ 1924493 h 4492350"/>
                <a:gd name="connsiteX10-5897" fmla="*/ 1061670 w 3662637"/>
                <a:gd name="connsiteY10-5898" fmla="*/ 857226 h 4492350"/>
                <a:gd name="connsiteX11-5899" fmla="*/ 1162773 w 3662637"/>
                <a:gd name="connsiteY11-5900" fmla="*/ 2026621 h 4492350"/>
                <a:gd name="connsiteX12-5901" fmla="*/ 1682742 w 3662637"/>
                <a:gd name="connsiteY12-5902" fmla="*/ 2194318 h 4492350"/>
                <a:gd name="connsiteX13-5903" fmla="*/ 1924493 w 3662637"/>
                <a:gd name="connsiteY13-5904" fmla="*/ 0 h 4492350"/>
                <a:gd name="connsiteX14-5905" fmla="*/ 1995936 w 3662637"/>
                <a:gd name="connsiteY14-5906" fmla="*/ 986216 h 4492350"/>
                <a:gd name="connsiteX15-5907" fmla="*/ 1850065 w 3662637"/>
                <a:gd name="connsiteY15-5908" fmla="*/ 2060385 h 4492350"/>
                <a:gd name="connsiteX16-5909" fmla="*/ 2025596 w 3662637"/>
                <a:gd name="connsiteY16-5910" fmla="*/ 3046321 h 4492350"/>
                <a:gd name="connsiteX17-5911" fmla="*/ 2615609 w 3662637"/>
                <a:gd name="connsiteY17-5912" fmla="*/ 2519916 h 4492350"/>
                <a:gd name="connsiteX18-5913" fmla="*/ 2881796 w 3662637"/>
                <a:gd name="connsiteY18-5914" fmla="*/ 1291762 h 4492350"/>
                <a:gd name="connsiteX19-5915" fmla="*/ 2774911 w 3662637"/>
                <a:gd name="connsiteY19-5916" fmla="*/ 2383091 h 4492350"/>
                <a:gd name="connsiteX20-5917" fmla="*/ 3662637 w 3662637"/>
                <a:gd name="connsiteY20-5918" fmla="*/ 1124252 h 4492350"/>
                <a:gd name="connsiteX21-5919" fmla="*/ 2190307 w 3662637"/>
                <a:gd name="connsiteY21-5920" fmla="*/ 3370521 h 4492350"/>
                <a:gd name="connsiteX22-5921" fmla="*/ 2137144 w 3662637"/>
                <a:gd name="connsiteY22-5922" fmla="*/ 3817088 h 4492350"/>
                <a:gd name="connsiteX23-5923" fmla="*/ 3285460 w 3662637"/>
                <a:gd name="connsiteY23-5924" fmla="*/ 3094074 h 4492350"/>
                <a:gd name="connsiteX24-5925" fmla="*/ 2162419 w 3662637"/>
                <a:gd name="connsiteY24-5926" fmla="*/ 4030951 h 4492350"/>
                <a:gd name="connsiteX25-5927" fmla="*/ 2200940 w 3662637"/>
                <a:gd name="connsiteY25-5928" fmla="*/ 4476307 h 4492350"/>
                <a:gd name="connsiteX26-5929" fmla="*/ 2186296 w 3662637"/>
                <a:gd name="connsiteY26-5930" fmla="*/ 4491415 h 4492350"/>
                <a:gd name="connsiteX27-5931" fmla="*/ 1711842 w 3662637"/>
                <a:gd name="connsiteY27-5932" fmla="*/ 4492350 h 4492350"/>
                <a:gd name="connsiteX0-5933" fmla="*/ 1711842 w 3662637"/>
                <a:gd name="connsiteY0-5934" fmla="*/ 4492350 h 4492350"/>
                <a:gd name="connsiteX1-5935" fmla="*/ 1765005 w 3662637"/>
                <a:gd name="connsiteY1-5936" fmla="*/ 3785190 h 4492350"/>
                <a:gd name="connsiteX2-5937" fmla="*/ 1275907 w 3662637"/>
                <a:gd name="connsiteY2-5938" fmla="*/ 3381153 h 4492350"/>
                <a:gd name="connsiteX3-5939" fmla="*/ 0 w 3662637"/>
                <a:gd name="connsiteY3-5940" fmla="*/ 2945218 h 4492350"/>
                <a:gd name="connsiteX4-5941" fmla="*/ 1111196 w 3662637"/>
                <a:gd name="connsiteY4-5942" fmla="*/ 3238920 h 4492350"/>
                <a:gd name="connsiteX5-5943" fmla="*/ 381560 w 3662637"/>
                <a:gd name="connsiteY5-5944" fmla="*/ 2432058 h 4492350"/>
                <a:gd name="connsiteX6-5945" fmla="*/ 1743740 w 3662637"/>
                <a:gd name="connsiteY6-5946" fmla="*/ 3519376 h 4492350"/>
                <a:gd name="connsiteX7-5947" fmla="*/ 1652058 w 3662637"/>
                <a:gd name="connsiteY7-5948" fmla="*/ 2400346 h 4492350"/>
                <a:gd name="connsiteX8-5949" fmla="*/ 28261 w 3662637"/>
                <a:gd name="connsiteY8-5950" fmla="*/ 742880 h 4492350"/>
                <a:gd name="connsiteX9-5951" fmla="*/ 956930 w 3662637"/>
                <a:gd name="connsiteY9-5952" fmla="*/ 1924493 h 4492350"/>
                <a:gd name="connsiteX10-5953" fmla="*/ 1061670 w 3662637"/>
                <a:gd name="connsiteY10-5954" fmla="*/ 857226 h 4492350"/>
                <a:gd name="connsiteX11-5955" fmla="*/ 1162773 w 3662637"/>
                <a:gd name="connsiteY11-5956" fmla="*/ 2026621 h 4492350"/>
                <a:gd name="connsiteX12-5957" fmla="*/ 1682742 w 3662637"/>
                <a:gd name="connsiteY12-5958" fmla="*/ 2194318 h 4492350"/>
                <a:gd name="connsiteX13-5959" fmla="*/ 1924493 w 3662637"/>
                <a:gd name="connsiteY13-5960" fmla="*/ 0 h 4492350"/>
                <a:gd name="connsiteX14-5961" fmla="*/ 1995936 w 3662637"/>
                <a:gd name="connsiteY14-5962" fmla="*/ 986216 h 4492350"/>
                <a:gd name="connsiteX15-5963" fmla="*/ 1850065 w 3662637"/>
                <a:gd name="connsiteY15-5964" fmla="*/ 2060385 h 4492350"/>
                <a:gd name="connsiteX16-5965" fmla="*/ 2025596 w 3662637"/>
                <a:gd name="connsiteY16-5966" fmla="*/ 3046321 h 4492350"/>
                <a:gd name="connsiteX17-5967" fmla="*/ 2615609 w 3662637"/>
                <a:gd name="connsiteY17-5968" fmla="*/ 2519916 h 4492350"/>
                <a:gd name="connsiteX18-5969" fmla="*/ 2881796 w 3662637"/>
                <a:gd name="connsiteY18-5970" fmla="*/ 1291762 h 4492350"/>
                <a:gd name="connsiteX19-5971" fmla="*/ 2774911 w 3662637"/>
                <a:gd name="connsiteY19-5972" fmla="*/ 2383091 h 4492350"/>
                <a:gd name="connsiteX20-5973" fmla="*/ 3662637 w 3662637"/>
                <a:gd name="connsiteY20-5974" fmla="*/ 1124252 h 4492350"/>
                <a:gd name="connsiteX21-5975" fmla="*/ 2190307 w 3662637"/>
                <a:gd name="connsiteY21-5976" fmla="*/ 3370521 h 4492350"/>
                <a:gd name="connsiteX22-5977" fmla="*/ 2137144 w 3662637"/>
                <a:gd name="connsiteY22-5978" fmla="*/ 3817088 h 4492350"/>
                <a:gd name="connsiteX23-5979" fmla="*/ 3285460 w 3662637"/>
                <a:gd name="connsiteY23-5980" fmla="*/ 3094074 h 4492350"/>
                <a:gd name="connsiteX24-5981" fmla="*/ 2162419 w 3662637"/>
                <a:gd name="connsiteY24-5982" fmla="*/ 4030951 h 4492350"/>
                <a:gd name="connsiteX25-5983" fmla="*/ 2200940 w 3662637"/>
                <a:gd name="connsiteY25-5984" fmla="*/ 4476307 h 4492350"/>
                <a:gd name="connsiteX26-5985" fmla="*/ 2186296 w 3662637"/>
                <a:gd name="connsiteY26-5986" fmla="*/ 4491415 h 4492350"/>
                <a:gd name="connsiteX27-5987" fmla="*/ 1711842 w 3662637"/>
                <a:gd name="connsiteY27-5988" fmla="*/ 4492350 h 4492350"/>
                <a:gd name="connsiteX0-5989" fmla="*/ 1711842 w 3662637"/>
                <a:gd name="connsiteY0-5990" fmla="*/ 4492350 h 4492350"/>
                <a:gd name="connsiteX1-5991" fmla="*/ 1765005 w 3662637"/>
                <a:gd name="connsiteY1-5992" fmla="*/ 3785190 h 4492350"/>
                <a:gd name="connsiteX2-5993" fmla="*/ 1275907 w 3662637"/>
                <a:gd name="connsiteY2-5994" fmla="*/ 3381153 h 4492350"/>
                <a:gd name="connsiteX3-5995" fmla="*/ 0 w 3662637"/>
                <a:gd name="connsiteY3-5996" fmla="*/ 2945218 h 4492350"/>
                <a:gd name="connsiteX4-5997" fmla="*/ 1111196 w 3662637"/>
                <a:gd name="connsiteY4-5998" fmla="*/ 3238920 h 4492350"/>
                <a:gd name="connsiteX5-5999" fmla="*/ 381560 w 3662637"/>
                <a:gd name="connsiteY5-6000" fmla="*/ 2432058 h 4492350"/>
                <a:gd name="connsiteX6-6001" fmla="*/ 1743740 w 3662637"/>
                <a:gd name="connsiteY6-6002" fmla="*/ 3519376 h 4492350"/>
                <a:gd name="connsiteX7-6003" fmla="*/ 1652058 w 3662637"/>
                <a:gd name="connsiteY7-6004" fmla="*/ 2400346 h 4492350"/>
                <a:gd name="connsiteX8-6005" fmla="*/ 28261 w 3662637"/>
                <a:gd name="connsiteY8-6006" fmla="*/ 742880 h 4492350"/>
                <a:gd name="connsiteX9-6007" fmla="*/ 956930 w 3662637"/>
                <a:gd name="connsiteY9-6008" fmla="*/ 1924493 h 4492350"/>
                <a:gd name="connsiteX10-6009" fmla="*/ 1061670 w 3662637"/>
                <a:gd name="connsiteY10-6010" fmla="*/ 857226 h 4492350"/>
                <a:gd name="connsiteX11-6011" fmla="*/ 1162773 w 3662637"/>
                <a:gd name="connsiteY11-6012" fmla="*/ 2026621 h 4492350"/>
                <a:gd name="connsiteX12-6013" fmla="*/ 1682742 w 3662637"/>
                <a:gd name="connsiteY12-6014" fmla="*/ 2194318 h 4492350"/>
                <a:gd name="connsiteX13-6015" fmla="*/ 1924493 w 3662637"/>
                <a:gd name="connsiteY13-6016" fmla="*/ 0 h 4492350"/>
                <a:gd name="connsiteX14-6017" fmla="*/ 1995936 w 3662637"/>
                <a:gd name="connsiteY14-6018" fmla="*/ 986216 h 4492350"/>
                <a:gd name="connsiteX15-6019" fmla="*/ 1850065 w 3662637"/>
                <a:gd name="connsiteY15-6020" fmla="*/ 2060385 h 4492350"/>
                <a:gd name="connsiteX16-6021" fmla="*/ 2025596 w 3662637"/>
                <a:gd name="connsiteY16-6022" fmla="*/ 3046321 h 4492350"/>
                <a:gd name="connsiteX17-6023" fmla="*/ 2615609 w 3662637"/>
                <a:gd name="connsiteY17-6024" fmla="*/ 2519916 h 4492350"/>
                <a:gd name="connsiteX18-6025" fmla="*/ 2881796 w 3662637"/>
                <a:gd name="connsiteY18-6026" fmla="*/ 1291762 h 4492350"/>
                <a:gd name="connsiteX19-6027" fmla="*/ 2774911 w 3662637"/>
                <a:gd name="connsiteY19-6028" fmla="*/ 2383091 h 4492350"/>
                <a:gd name="connsiteX20-6029" fmla="*/ 3662637 w 3662637"/>
                <a:gd name="connsiteY20-6030" fmla="*/ 1124252 h 4492350"/>
                <a:gd name="connsiteX21-6031" fmla="*/ 2190307 w 3662637"/>
                <a:gd name="connsiteY21-6032" fmla="*/ 3370521 h 4492350"/>
                <a:gd name="connsiteX22-6033" fmla="*/ 2137144 w 3662637"/>
                <a:gd name="connsiteY22-6034" fmla="*/ 3817088 h 4492350"/>
                <a:gd name="connsiteX23-6035" fmla="*/ 3285460 w 3662637"/>
                <a:gd name="connsiteY23-6036" fmla="*/ 3094074 h 4492350"/>
                <a:gd name="connsiteX24-6037" fmla="*/ 2162419 w 3662637"/>
                <a:gd name="connsiteY24-6038" fmla="*/ 4030951 h 4492350"/>
                <a:gd name="connsiteX25-6039" fmla="*/ 2200940 w 3662637"/>
                <a:gd name="connsiteY25-6040" fmla="*/ 4476307 h 4492350"/>
                <a:gd name="connsiteX26-6041" fmla="*/ 2186296 w 3662637"/>
                <a:gd name="connsiteY26-6042" fmla="*/ 4491415 h 4492350"/>
                <a:gd name="connsiteX27-6043" fmla="*/ 1711842 w 3662637"/>
                <a:gd name="connsiteY27-6044" fmla="*/ 4492350 h 4492350"/>
                <a:gd name="connsiteX0-6045" fmla="*/ 1711842 w 3662637"/>
                <a:gd name="connsiteY0-6046" fmla="*/ 4492350 h 4492350"/>
                <a:gd name="connsiteX1-6047" fmla="*/ 1765005 w 3662637"/>
                <a:gd name="connsiteY1-6048" fmla="*/ 3785190 h 4492350"/>
                <a:gd name="connsiteX2-6049" fmla="*/ 1275907 w 3662637"/>
                <a:gd name="connsiteY2-6050" fmla="*/ 3381153 h 4492350"/>
                <a:gd name="connsiteX3-6051" fmla="*/ 0 w 3662637"/>
                <a:gd name="connsiteY3-6052" fmla="*/ 2945218 h 4492350"/>
                <a:gd name="connsiteX4-6053" fmla="*/ 1111196 w 3662637"/>
                <a:gd name="connsiteY4-6054" fmla="*/ 3238920 h 4492350"/>
                <a:gd name="connsiteX5-6055" fmla="*/ 381560 w 3662637"/>
                <a:gd name="connsiteY5-6056" fmla="*/ 2432058 h 4492350"/>
                <a:gd name="connsiteX6-6057" fmla="*/ 1743740 w 3662637"/>
                <a:gd name="connsiteY6-6058" fmla="*/ 3519376 h 4492350"/>
                <a:gd name="connsiteX7-6059" fmla="*/ 1652058 w 3662637"/>
                <a:gd name="connsiteY7-6060" fmla="*/ 2400346 h 4492350"/>
                <a:gd name="connsiteX8-6061" fmla="*/ 28261 w 3662637"/>
                <a:gd name="connsiteY8-6062" fmla="*/ 742880 h 4492350"/>
                <a:gd name="connsiteX9-6063" fmla="*/ 956930 w 3662637"/>
                <a:gd name="connsiteY9-6064" fmla="*/ 1924493 h 4492350"/>
                <a:gd name="connsiteX10-6065" fmla="*/ 1061670 w 3662637"/>
                <a:gd name="connsiteY10-6066" fmla="*/ 857226 h 4492350"/>
                <a:gd name="connsiteX11-6067" fmla="*/ 1162773 w 3662637"/>
                <a:gd name="connsiteY11-6068" fmla="*/ 2026621 h 4492350"/>
                <a:gd name="connsiteX12-6069" fmla="*/ 1682742 w 3662637"/>
                <a:gd name="connsiteY12-6070" fmla="*/ 2194318 h 4492350"/>
                <a:gd name="connsiteX13-6071" fmla="*/ 1924493 w 3662637"/>
                <a:gd name="connsiteY13-6072" fmla="*/ 0 h 4492350"/>
                <a:gd name="connsiteX14-6073" fmla="*/ 1995936 w 3662637"/>
                <a:gd name="connsiteY14-6074" fmla="*/ 986216 h 4492350"/>
                <a:gd name="connsiteX15-6075" fmla="*/ 1850065 w 3662637"/>
                <a:gd name="connsiteY15-6076" fmla="*/ 2060385 h 4492350"/>
                <a:gd name="connsiteX16-6077" fmla="*/ 2025596 w 3662637"/>
                <a:gd name="connsiteY16-6078" fmla="*/ 3046321 h 4492350"/>
                <a:gd name="connsiteX17-6079" fmla="*/ 2615609 w 3662637"/>
                <a:gd name="connsiteY17-6080" fmla="*/ 2519916 h 4492350"/>
                <a:gd name="connsiteX18-6081" fmla="*/ 2881796 w 3662637"/>
                <a:gd name="connsiteY18-6082" fmla="*/ 1291762 h 4492350"/>
                <a:gd name="connsiteX19-6083" fmla="*/ 2774911 w 3662637"/>
                <a:gd name="connsiteY19-6084" fmla="*/ 2383091 h 4492350"/>
                <a:gd name="connsiteX20-6085" fmla="*/ 3662637 w 3662637"/>
                <a:gd name="connsiteY20-6086" fmla="*/ 1124252 h 4492350"/>
                <a:gd name="connsiteX21-6087" fmla="*/ 2190307 w 3662637"/>
                <a:gd name="connsiteY21-6088" fmla="*/ 3370521 h 4492350"/>
                <a:gd name="connsiteX22-6089" fmla="*/ 2137144 w 3662637"/>
                <a:gd name="connsiteY22-6090" fmla="*/ 3817088 h 4492350"/>
                <a:gd name="connsiteX23-6091" fmla="*/ 3285460 w 3662637"/>
                <a:gd name="connsiteY23-6092" fmla="*/ 3094074 h 4492350"/>
                <a:gd name="connsiteX24-6093" fmla="*/ 2162419 w 3662637"/>
                <a:gd name="connsiteY24-6094" fmla="*/ 4030951 h 4492350"/>
                <a:gd name="connsiteX25-6095" fmla="*/ 2200940 w 3662637"/>
                <a:gd name="connsiteY25-6096" fmla="*/ 4476307 h 4492350"/>
                <a:gd name="connsiteX26-6097" fmla="*/ 2186296 w 3662637"/>
                <a:gd name="connsiteY26-6098" fmla="*/ 4491415 h 4492350"/>
                <a:gd name="connsiteX27-6099" fmla="*/ 1711842 w 3662637"/>
                <a:gd name="connsiteY27-6100" fmla="*/ 4492350 h 4492350"/>
                <a:gd name="connsiteX0-6101" fmla="*/ 1711842 w 3662637"/>
                <a:gd name="connsiteY0-6102" fmla="*/ 4492350 h 4492350"/>
                <a:gd name="connsiteX1-6103" fmla="*/ 1765005 w 3662637"/>
                <a:gd name="connsiteY1-6104" fmla="*/ 3785190 h 4492350"/>
                <a:gd name="connsiteX2-6105" fmla="*/ 1275907 w 3662637"/>
                <a:gd name="connsiteY2-6106" fmla="*/ 3381153 h 4492350"/>
                <a:gd name="connsiteX3-6107" fmla="*/ 0 w 3662637"/>
                <a:gd name="connsiteY3-6108" fmla="*/ 2945218 h 4492350"/>
                <a:gd name="connsiteX4-6109" fmla="*/ 1111196 w 3662637"/>
                <a:gd name="connsiteY4-6110" fmla="*/ 3238920 h 4492350"/>
                <a:gd name="connsiteX5-6111" fmla="*/ 381560 w 3662637"/>
                <a:gd name="connsiteY5-6112" fmla="*/ 2432058 h 4492350"/>
                <a:gd name="connsiteX6-6113" fmla="*/ 1743740 w 3662637"/>
                <a:gd name="connsiteY6-6114" fmla="*/ 3519376 h 4492350"/>
                <a:gd name="connsiteX7-6115" fmla="*/ 1652058 w 3662637"/>
                <a:gd name="connsiteY7-6116" fmla="*/ 2400346 h 4492350"/>
                <a:gd name="connsiteX8-6117" fmla="*/ 28261 w 3662637"/>
                <a:gd name="connsiteY8-6118" fmla="*/ 742880 h 4492350"/>
                <a:gd name="connsiteX9-6119" fmla="*/ 956930 w 3662637"/>
                <a:gd name="connsiteY9-6120" fmla="*/ 1924493 h 4492350"/>
                <a:gd name="connsiteX10-6121" fmla="*/ 1061670 w 3662637"/>
                <a:gd name="connsiteY10-6122" fmla="*/ 857226 h 4492350"/>
                <a:gd name="connsiteX11-6123" fmla="*/ 1162773 w 3662637"/>
                <a:gd name="connsiteY11-6124" fmla="*/ 2026621 h 4492350"/>
                <a:gd name="connsiteX12-6125" fmla="*/ 1682742 w 3662637"/>
                <a:gd name="connsiteY12-6126" fmla="*/ 2194318 h 4492350"/>
                <a:gd name="connsiteX13-6127" fmla="*/ 1924493 w 3662637"/>
                <a:gd name="connsiteY13-6128" fmla="*/ 0 h 4492350"/>
                <a:gd name="connsiteX14-6129" fmla="*/ 1995936 w 3662637"/>
                <a:gd name="connsiteY14-6130" fmla="*/ 986216 h 4492350"/>
                <a:gd name="connsiteX15-6131" fmla="*/ 1850065 w 3662637"/>
                <a:gd name="connsiteY15-6132" fmla="*/ 2060385 h 4492350"/>
                <a:gd name="connsiteX16-6133" fmla="*/ 2025596 w 3662637"/>
                <a:gd name="connsiteY16-6134" fmla="*/ 3046321 h 4492350"/>
                <a:gd name="connsiteX17-6135" fmla="*/ 2615609 w 3662637"/>
                <a:gd name="connsiteY17-6136" fmla="*/ 2519916 h 4492350"/>
                <a:gd name="connsiteX18-6137" fmla="*/ 2881796 w 3662637"/>
                <a:gd name="connsiteY18-6138" fmla="*/ 1291762 h 4492350"/>
                <a:gd name="connsiteX19-6139" fmla="*/ 2774911 w 3662637"/>
                <a:gd name="connsiteY19-6140" fmla="*/ 2383091 h 4492350"/>
                <a:gd name="connsiteX20-6141" fmla="*/ 3662637 w 3662637"/>
                <a:gd name="connsiteY20-6142" fmla="*/ 1124252 h 4492350"/>
                <a:gd name="connsiteX21-6143" fmla="*/ 2190307 w 3662637"/>
                <a:gd name="connsiteY21-6144" fmla="*/ 3370521 h 4492350"/>
                <a:gd name="connsiteX22-6145" fmla="*/ 2137144 w 3662637"/>
                <a:gd name="connsiteY22-6146" fmla="*/ 3817088 h 4492350"/>
                <a:gd name="connsiteX23-6147" fmla="*/ 3285460 w 3662637"/>
                <a:gd name="connsiteY23-6148" fmla="*/ 3094074 h 4492350"/>
                <a:gd name="connsiteX24-6149" fmla="*/ 2162419 w 3662637"/>
                <a:gd name="connsiteY24-6150" fmla="*/ 4030951 h 4492350"/>
                <a:gd name="connsiteX25-6151" fmla="*/ 2200940 w 3662637"/>
                <a:gd name="connsiteY25-6152" fmla="*/ 4476307 h 4492350"/>
                <a:gd name="connsiteX26-6153" fmla="*/ 2186296 w 3662637"/>
                <a:gd name="connsiteY26-6154" fmla="*/ 4491415 h 4492350"/>
                <a:gd name="connsiteX27-6155" fmla="*/ 1711842 w 3662637"/>
                <a:gd name="connsiteY27-6156" fmla="*/ 4492350 h 4492350"/>
                <a:gd name="connsiteX0-6157" fmla="*/ 1711842 w 3662637"/>
                <a:gd name="connsiteY0-6158" fmla="*/ 4492350 h 4492350"/>
                <a:gd name="connsiteX1-6159" fmla="*/ 1765005 w 3662637"/>
                <a:gd name="connsiteY1-6160" fmla="*/ 3785190 h 4492350"/>
                <a:gd name="connsiteX2-6161" fmla="*/ 1275907 w 3662637"/>
                <a:gd name="connsiteY2-6162" fmla="*/ 3381153 h 4492350"/>
                <a:gd name="connsiteX3-6163" fmla="*/ 0 w 3662637"/>
                <a:gd name="connsiteY3-6164" fmla="*/ 2945218 h 4492350"/>
                <a:gd name="connsiteX4-6165" fmla="*/ 1111196 w 3662637"/>
                <a:gd name="connsiteY4-6166" fmla="*/ 3238920 h 4492350"/>
                <a:gd name="connsiteX5-6167" fmla="*/ 381560 w 3662637"/>
                <a:gd name="connsiteY5-6168" fmla="*/ 2432058 h 4492350"/>
                <a:gd name="connsiteX6-6169" fmla="*/ 1743740 w 3662637"/>
                <a:gd name="connsiteY6-6170" fmla="*/ 3519376 h 4492350"/>
                <a:gd name="connsiteX7-6171" fmla="*/ 1652058 w 3662637"/>
                <a:gd name="connsiteY7-6172" fmla="*/ 2400346 h 4492350"/>
                <a:gd name="connsiteX8-6173" fmla="*/ 28261 w 3662637"/>
                <a:gd name="connsiteY8-6174" fmla="*/ 742880 h 4492350"/>
                <a:gd name="connsiteX9-6175" fmla="*/ 956930 w 3662637"/>
                <a:gd name="connsiteY9-6176" fmla="*/ 1924493 h 4492350"/>
                <a:gd name="connsiteX10-6177" fmla="*/ 1061670 w 3662637"/>
                <a:gd name="connsiteY10-6178" fmla="*/ 857226 h 4492350"/>
                <a:gd name="connsiteX11-6179" fmla="*/ 1162773 w 3662637"/>
                <a:gd name="connsiteY11-6180" fmla="*/ 2026621 h 4492350"/>
                <a:gd name="connsiteX12-6181" fmla="*/ 1682742 w 3662637"/>
                <a:gd name="connsiteY12-6182" fmla="*/ 2194318 h 4492350"/>
                <a:gd name="connsiteX13-6183" fmla="*/ 1924493 w 3662637"/>
                <a:gd name="connsiteY13-6184" fmla="*/ 0 h 4492350"/>
                <a:gd name="connsiteX14-6185" fmla="*/ 1995936 w 3662637"/>
                <a:gd name="connsiteY14-6186" fmla="*/ 986216 h 4492350"/>
                <a:gd name="connsiteX15-6187" fmla="*/ 1850065 w 3662637"/>
                <a:gd name="connsiteY15-6188" fmla="*/ 2060385 h 4492350"/>
                <a:gd name="connsiteX16-6189" fmla="*/ 2025596 w 3662637"/>
                <a:gd name="connsiteY16-6190" fmla="*/ 3046321 h 4492350"/>
                <a:gd name="connsiteX17-6191" fmla="*/ 2615609 w 3662637"/>
                <a:gd name="connsiteY17-6192" fmla="*/ 2519916 h 4492350"/>
                <a:gd name="connsiteX18-6193" fmla="*/ 2881796 w 3662637"/>
                <a:gd name="connsiteY18-6194" fmla="*/ 1291762 h 4492350"/>
                <a:gd name="connsiteX19-6195" fmla="*/ 2774911 w 3662637"/>
                <a:gd name="connsiteY19-6196" fmla="*/ 2383091 h 4492350"/>
                <a:gd name="connsiteX20-6197" fmla="*/ 3662637 w 3662637"/>
                <a:gd name="connsiteY20-6198" fmla="*/ 1124252 h 4492350"/>
                <a:gd name="connsiteX21-6199" fmla="*/ 2190307 w 3662637"/>
                <a:gd name="connsiteY21-6200" fmla="*/ 3370521 h 4492350"/>
                <a:gd name="connsiteX22-6201" fmla="*/ 2137144 w 3662637"/>
                <a:gd name="connsiteY22-6202" fmla="*/ 3817088 h 4492350"/>
                <a:gd name="connsiteX23-6203" fmla="*/ 3285460 w 3662637"/>
                <a:gd name="connsiteY23-6204" fmla="*/ 3094074 h 4492350"/>
                <a:gd name="connsiteX24-6205" fmla="*/ 2162419 w 3662637"/>
                <a:gd name="connsiteY24-6206" fmla="*/ 4030951 h 4492350"/>
                <a:gd name="connsiteX25-6207" fmla="*/ 2200940 w 3662637"/>
                <a:gd name="connsiteY25-6208" fmla="*/ 4476307 h 4492350"/>
                <a:gd name="connsiteX26-6209" fmla="*/ 2186296 w 3662637"/>
                <a:gd name="connsiteY26-6210" fmla="*/ 4491415 h 4492350"/>
                <a:gd name="connsiteX27-6211" fmla="*/ 1711842 w 3662637"/>
                <a:gd name="connsiteY27-6212" fmla="*/ 4492350 h 4492350"/>
                <a:gd name="connsiteX0-6213" fmla="*/ 1687779 w 3638574"/>
                <a:gd name="connsiteY0-6214" fmla="*/ 4492350 h 4492350"/>
                <a:gd name="connsiteX1-6215" fmla="*/ 1740942 w 3638574"/>
                <a:gd name="connsiteY1-6216" fmla="*/ 3785190 h 4492350"/>
                <a:gd name="connsiteX2-6217" fmla="*/ 1251844 w 3638574"/>
                <a:gd name="connsiteY2-6218" fmla="*/ 3381153 h 4492350"/>
                <a:gd name="connsiteX3-6219" fmla="*/ 0 w 3638574"/>
                <a:gd name="connsiteY3-6220" fmla="*/ 2917145 h 4492350"/>
                <a:gd name="connsiteX4-6221" fmla="*/ 1087133 w 3638574"/>
                <a:gd name="connsiteY4-6222" fmla="*/ 3238920 h 4492350"/>
                <a:gd name="connsiteX5-6223" fmla="*/ 357497 w 3638574"/>
                <a:gd name="connsiteY5-6224" fmla="*/ 2432058 h 4492350"/>
                <a:gd name="connsiteX6-6225" fmla="*/ 1719677 w 3638574"/>
                <a:gd name="connsiteY6-6226" fmla="*/ 3519376 h 4492350"/>
                <a:gd name="connsiteX7-6227" fmla="*/ 1627995 w 3638574"/>
                <a:gd name="connsiteY7-6228" fmla="*/ 2400346 h 4492350"/>
                <a:gd name="connsiteX8-6229" fmla="*/ 4198 w 3638574"/>
                <a:gd name="connsiteY8-6230" fmla="*/ 742880 h 4492350"/>
                <a:gd name="connsiteX9-6231" fmla="*/ 932867 w 3638574"/>
                <a:gd name="connsiteY9-6232" fmla="*/ 1924493 h 4492350"/>
                <a:gd name="connsiteX10-6233" fmla="*/ 1037607 w 3638574"/>
                <a:gd name="connsiteY10-6234" fmla="*/ 857226 h 4492350"/>
                <a:gd name="connsiteX11-6235" fmla="*/ 1138710 w 3638574"/>
                <a:gd name="connsiteY11-6236" fmla="*/ 2026621 h 4492350"/>
                <a:gd name="connsiteX12-6237" fmla="*/ 1658679 w 3638574"/>
                <a:gd name="connsiteY12-6238" fmla="*/ 2194318 h 4492350"/>
                <a:gd name="connsiteX13-6239" fmla="*/ 1900430 w 3638574"/>
                <a:gd name="connsiteY13-6240" fmla="*/ 0 h 4492350"/>
                <a:gd name="connsiteX14-6241" fmla="*/ 1971873 w 3638574"/>
                <a:gd name="connsiteY14-6242" fmla="*/ 986216 h 4492350"/>
                <a:gd name="connsiteX15-6243" fmla="*/ 1826002 w 3638574"/>
                <a:gd name="connsiteY15-6244" fmla="*/ 2060385 h 4492350"/>
                <a:gd name="connsiteX16-6245" fmla="*/ 2001533 w 3638574"/>
                <a:gd name="connsiteY16-6246" fmla="*/ 3046321 h 4492350"/>
                <a:gd name="connsiteX17-6247" fmla="*/ 2591546 w 3638574"/>
                <a:gd name="connsiteY17-6248" fmla="*/ 2519916 h 4492350"/>
                <a:gd name="connsiteX18-6249" fmla="*/ 2857733 w 3638574"/>
                <a:gd name="connsiteY18-6250" fmla="*/ 1291762 h 4492350"/>
                <a:gd name="connsiteX19-6251" fmla="*/ 2750848 w 3638574"/>
                <a:gd name="connsiteY19-6252" fmla="*/ 2383091 h 4492350"/>
                <a:gd name="connsiteX20-6253" fmla="*/ 3638574 w 3638574"/>
                <a:gd name="connsiteY20-6254" fmla="*/ 1124252 h 4492350"/>
                <a:gd name="connsiteX21-6255" fmla="*/ 2166244 w 3638574"/>
                <a:gd name="connsiteY21-6256" fmla="*/ 3370521 h 4492350"/>
                <a:gd name="connsiteX22-6257" fmla="*/ 2113081 w 3638574"/>
                <a:gd name="connsiteY22-6258" fmla="*/ 3817088 h 4492350"/>
                <a:gd name="connsiteX23-6259" fmla="*/ 3261397 w 3638574"/>
                <a:gd name="connsiteY23-6260" fmla="*/ 3094074 h 4492350"/>
                <a:gd name="connsiteX24-6261" fmla="*/ 2138356 w 3638574"/>
                <a:gd name="connsiteY24-6262" fmla="*/ 4030951 h 4492350"/>
                <a:gd name="connsiteX25-6263" fmla="*/ 2176877 w 3638574"/>
                <a:gd name="connsiteY25-6264" fmla="*/ 4476307 h 4492350"/>
                <a:gd name="connsiteX26-6265" fmla="*/ 2162233 w 3638574"/>
                <a:gd name="connsiteY26-6266" fmla="*/ 4491415 h 4492350"/>
                <a:gd name="connsiteX27-6267" fmla="*/ 1687779 w 3638574"/>
                <a:gd name="connsiteY27-6268" fmla="*/ 4492350 h 4492350"/>
                <a:gd name="connsiteX0-6269" fmla="*/ 1687779 w 3638574"/>
                <a:gd name="connsiteY0-6270" fmla="*/ 4492350 h 4492350"/>
                <a:gd name="connsiteX1-6271" fmla="*/ 1740942 w 3638574"/>
                <a:gd name="connsiteY1-6272" fmla="*/ 3785190 h 4492350"/>
                <a:gd name="connsiteX2-6273" fmla="*/ 1251844 w 3638574"/>
                <a:gd name="connsiteY2-6274" fmla="*/ 3381153 h 4492350"/>
                <a:gd name="connsiteX3-6275" fmla="*/ 0 w 3638574"/>
                <a:gd name="connsiteY3-6276" fmla="*/ 2917145 h 4492350"/>
                <a:gd name="connsiteX4-6277" fmla="*/ 1087133 w 3638574"/>
                <a:gd name="connsiteY4-6278" fmla="*/ 3238920 h 4492350"/>
                <a:gd name="connsiteX5-6279" fmla="*/ 357497 w 3638574"/>
                <a:gd name="connsiteY5-6280" fmla="*/ 2432058 h 4492350"/>
                <a:gd name="connsiteX6-6281" fmla="*/ 1719677 w 3638574"/>
                <a:gd name="connsiteY6-6282" fmla="*/ 3519376 h 4492350"/>
                <a:gd name="connsiteX7-6283" fmla="*/ 1627995 w 3638574"/>
                <a:gd name="connsiteY7-6284" fmla="*/ 2400346 h 4492350"/>
                <a:gd name="connsiteX8-6285" fmla="*/ 4198 w 3638574"/>
                <a:gd name="connsiteY8-6286" fmla="*/ 742880 h 4492350"/>
                <a:gd name="connsiteX9-6287" fmla="*/ 932867 w 3638574"/>
                <a:gd name="connsiteY9-6288" fmla="*/ 1924493 h 4492350"/>
                <a:gd name="connsiteX10-6289" fmla="*/ 1037607 w 3638574"/>
                <a:gd name="connsiteY10-6290" fmla="*/ 857226 h 4492350"/>
                <a:gd name="connsiteX11-6291" fmla="*/ 1138710 w 3638574"/>
                <a:gd name="connsiteY11-6292" fmla="*/ 2026621 h 4492350"/>
                <a:gd name="connsiteX12-6293" fmla="*/ 1658679 w 3638574"/>
                <a:gd name="connsiteY12-6294" fmla="*/ 2194318 h 4492350"/>
                <a:gd name="connsiteX13-6295" fmla="*/ 1900430 w 3638574"/>
                <a:gd name="connsiteY13-6296" fmla="*/ 0 h 4492350"/>
                <a:gd name="connsiteX14-6297" fmla="*/ 1971873 w 3638574"/>
                <a:gd name="connsiteY14-6298" fmla="*/ 986216 h 4492350"/>
                <a:gd name="connsiteX15-6299" fmla="*/ 1826002 w 3638574"/>
                <a:gd name="connsiteY15-6300" fmla="*/ 2060385 h 4492350"/>
                <a:gd name="connsiteX16-6301" fmla="*/ 2001533 w 3638574"/>
                <a:gd name="connsiteY16-6302" fmla="*/ 3046321 h 4492350"/>
                <a:gd name="connsiteX17-6303" fmla="*/ 2591546 w 3638574"/>
                <a:gd name="connsiteY17-6304" fmla="*/ 2519916 h 4492350"/>
                <a:gd name="connsiteX18-6305" fmla="*/ 2857733 w 3638574"/>
                <a:gd name="connsiteY18-6306" fmla="*/ 1291762 h 4492350"/>
                <a:gd name="connsiteX19-6307" fmla="*/ 2750848 w 3638574"/>
                <a:gd name="connsiteY19-6308" fmla="*/ 2383091 h 4492350"/>
                <a:gd name="connsiteX20-6309" fmla="*/ 3638574 w 3638574"/>
                <a:gd name="connsiteY20-6310" fmla="*/ 1124252 h 4492350"/>
                <a:gd name="connsiteX21-6311" fmla="*/ 2166244 w 3638574"/>
                <a:gd name="connsiteY21-6312" fmla="*/ 3370521 h 4492350"/>
                <a:gd name="connsiteX22-6313" fmla="*/ 2113081 w 3638574"/>
                <a:gd name="connsiteY22-6314" fmla="*/ 3817088 h 4492350"/>
                <a:gd name="connsiteX23-6315" fmla="*/ 3261397 w 3638574"/>
                <a:gd name="connsiteY23-6316" fmla="*/ 3094074 h 4492350"/>
                <a:gd name="connsiteX24-6317" fmla="*/ 2138356 w 3638574"/>
                <a:gd name="connsiteY24-6318" fmla="*/ 4030951 h 4492350"/>
                <a:gd name="connsiteX25-6319" fmla="*/ 2176877 w 3638574"/>
                <a:gd name="connsiteY25-6320" fmla="*/ 4476307 h 4492350"/>
                <a:gd name="connsiteX26-6321" fmla="*/ 2162233 w 3638574"/>
                <a:gd name="connsiteY26-6322" fmla="*/ 4491415 h 4492350"/>
                <a:gd name="connsiteX27-6323" fmla="*/ 1687779 w 3638574"/>
                <a:gd name="connsiteY27-6324" fmla="*/ 4492350 h 4492350"/>
                <a:gd name="connsiteX0-6325" fmla="*/ 1687779 w 3638574"/>
                <a:gd name="connsiteY0-6326" fmla="*/ 4492350 h 4492350"/>
                <a:gd name="connsiteX1-6327" fmla="*/ 1740942 w 3638574"/>
                <a:gd name="connsiteY1-6328" fmla="*/ 3785190 h 4492350"/>
                <a:gd name="connsiteX2-6329" fmla="*/ 1251844 w 3638574"/>
                <a:gd name="connsiteY2-6330" fmla="*/ 3381153 h 4492350"/>
                <a:gd name="connsiteX3-6331" fmla="*/ 0 w 3638574"/>
                <a:gd name="connsiteY3-6332" fmla="*/ 2917145 h 4492350"/>
                <a:gd name="connsiteX4-6333" fmla="*/ 1087133 w 3638574"/>
                <a:gd name="connsiteY4-6334" fmla="*/ 3238920 h 4492350"/>
                <a:gd name="connsiteX5-6335" fmla="*/ 357497 w 3638574"/>
                <a:gd name="connsiteY5-6336" fmla="*/ 2432058 h 4492350"/>
                <a:gd name="connsiteX6-6337" fmla="*/ 1719677 w 3638574"/>
                <a:gd name="connsiteY6-6338" fmla="*/ 3519376 h 4492350"/>
                <a:gd name="connsiteX7-6339" fmla="*/ 1627995 w 3638574"/>
                <a:gd name="connsiteY7-6340" fmla="*/ 2400346 h 4492350"/>
                <a:gd name="connsiteX8-6341" fmla="*/ 4198 w 3638574"/>
                <a:gd name="connsiteY8-6342" fmla="*/ 742880 h 4492350"/>
                <a:gd name="connsiteX9-6343" fmla="*/ 932867 w 3638574"/>
                <a:gd name="connsiteY9-6344" fmla="*/ 1924493 h 4492350"/>
                <a:gd name="connsiteX10-6345" fmla="*/ 1037607 w 3638574"/>
                <a:gd name="connsiteY10-6346" fmla="*/ 857226 h 4492350"/>
                <a:gd name="connsiteX11-6347" fmla="*/ 1138710 w 3638574"/>
                <a:gd name="connsiteY11-6348" fmla="*/ 2026621 h 4492350"/>
                <a:gd name="connsiteX12-6349" fmla="*/ 1658679 w 3638574"/>
                <a:gd name="connsiteY12-6350" fmla="*/ 2194318 h 4492350"/>
                <a:gd name="connsiteX13-6351" fmla="*/ 1900430 w 3638574"/>
                <a:gd name="connsiteY13-6352" fmla="*/ 0 h 4492350"/>
                <a:gd name="connsiteX14-6353" fmla="*/ 1971873 w 3638574"/>
                <a:gd name="connsiteY14-6354" fmla="*/ 986216 h 4492350"/>
                <a:gd name="connsiteX15-6355" fmla="*/ 1826002 w 3638574"/>
                <a:gd name="connsiteY15-6356" fmla="*/ 2060385 h 4492350"/>
                <a:gd name="connsiteX16-6357" fmla="*/ 2001533 w 3638574"/>
                <a:gd name="connsiteY16-6358" fmla="*/ 3046321 h 4492350"/>
                <a:gd name="connsiteX17-6359" fmla="*/ 2591546 w 3638574"/>
                <a:gd name="connsiteY17-6360" fmla="*/ 2519916 h 4492350"/>
                <a:gd name="connsiteX18-6361" fmla="*/ 2857733 w 3638574"/>
                <a:gd name="connsiteY18-6362" fmla="*/ 1291762 h 4492350"/>
                <a:gd name="connsiteX19-6363" fmla="*/ 2750848 w 3638574"/>
                <a:gd name="connsiteY19-6364" fmla="*/ 2383091 h 4492350"/>
                <a:gd name="connsiteX20-6365" fmla="*/ 3638574 w 3638574"/>
                <a:gd name="connsiteY20-6366" fmla="*/ 1124252 h 4492350"/>
                <a:gd name="connsiteX21-6367" fmla="*/ 2166244 w 3638574"/>
                <a:gd name="connsiteY21-6368" fmla="*/ 3370521 h 4492350"/>
                <a:gd name="connsiteX22-6369" fmla="*/ 2113081 w 3638574"/>
                <a:gd name="connsiteY22-6370" fmla="*/ 3817088 h 4492350"/>
                <a:gd name="connsiteX23-6371" fmla="*/ 3261397 w 3638574"/>
                <a:gd name="connsiteY23-6372" fmla="*/ 3094074 h 4492350"/>
                <a:gd name="connsiteX24-6373" fmla="*/ 2138356 w 3638574"/>
                <a:gd name="connsiteY24-6374" fmla="*/ 4030951 h 4492350"/>
                <a:gd name="connsiteX25-6375" fmla="*/ 2176877 w 3638574"/>
                <a:gd name="connsiteY25-6376" fmla="*/ 4476307 h 4492350"/>
                <a:gd name="connsiteX26-6377" fmla="*/ 2162233 w 3638574"/>
                <a:gd name="connsiteY26-6378" fmla="*/ 4491415 h 4492350"/>
                <a:gd name="connsiteX27-6379" fmla="*/ 1687779 w 3638574"/>
                <a:gd name="connsiteY27-6380" fmla="*/ 4492350 h 4492350"/>
                <a:gd name="connsiteX0-6381" fmla="*/ 1687779 w 3638574"/>
                <a:gd name="connsiteY0-6382" fmla="*/ 4492350 h 4492350"/>
                <a:gd name="connsiteX1-6383" fmla="*/ 1740942 w 3638574"/>
                <a:gd name="connsiteY1-6384" fmla="*/ 3785190 h 4492350"/>
                <a:gd name="connsiteX2-6385" fmla="*/ 1239812 w 3638574"/>
                <a:gd name="connsiteY2-6386" fmla="*/ 3369121 h 4492350"/>
                <a:gd name="connsiteX3-6387" fmla="*/ 0 w 3638574"/>
                <a:gd name="connsiteY3-6388" fmla="*/ 2917145 h 4492350"/>
                <a:gd name="connsiteX4-6389" fmla="*/ 1087133 w 3638574"/>
                <a:gd name="connsiteY4-6390" fmla="*/ 3238920 h 4492350"/>
                <a:gd name="connsiteX5-6391" fmla="*/ 357497 w 3638574"/>
                <a:gd name="connsiteY5-6392" fmla="*/ 2432058 h 4492350"/>
                <a:gd name="connsiteX6-6393" fmla="*/ 1719677 w 3638574"/>
                <a:gd name="connsiteY6-6394" fmla="*/ 3519376 h 4492350"/>
                <a:gd name="connsiteX7-6395" fmla="*/ 1627995 w 3638574"/>
                <a:gd name="connsiteY7-6396" fmla="*/ 2400346 h 4492350"/>
                <a:gd name="connsiteX8-6397" fmla="*/ 4198 w 3638574"/>
                <a:gd name="connsiteY8-6398" fmla="*/ 742880 h 4492350"/>
                <a:gd name="connsiteX9-6399" fmla="*/ 932867 w 3638574"/>
                <a:gd name="connsiteY9-6400" fmla="*/ 1924493 h 4492350"/>
                <a:gd name="connsiteX10-6401" fmla="*/ 1037607 w 3638574"/>
                <a:gd name="connsiteY10-6402" fmla="*/ 857226 h 4492350"/>
                <a:gd name="connsiteX11-6403" fmla="*/ 1138710 w 3638574"/>
                <a:gd name="connsiteY11-6404" fmla="*/ 2026621 h 4492350"/>
                <a:gd name="connsiteX12-6405" fmla="*/ 1658679 w 3638574"/>
                <a:gd name="connsiteY12-6406" fmla="*/ 2194318 h 4492350"/>
                <a:gd name="connsiteX13-6407" fmla="*/ 1900430 w 3638574"/>
                <a:gd name="connsiteY13-6408" fmla="*/ 0 h 4492350"/>
                <a:gd name="connsiteX14-6409" fmla="*/ 1971873 w 3638574"/>
                <a:gd name="connsiteY14-6410" fmla="*/ 986216 h 4492350"/>
                <a:gd name="connsiteX15-6411" fmla="*/ 1826002 w 3638574"/>
                <a:gd name="connsiteY15-6412" fmla="*/ 2060385 h 4492350"/>
                <a:gd name="connsiteX16-6413" fmla="*/ 2001533 w 3638574"/>
                <a:gd name="connsiteY16-6414" fmla="*/ 3046321 h 4492350"/>
                <a:gd name="connsiteX17-6415" fmla="*/ 2591546 w 3638574"/>
                <a:gd name="connsiteY17-6416" fmla="*/ 2519916 h 4492350"/>
                <a:gd name="connsiteX18-6417" fmla="*/ 2857733 w 3638574"/>
                <a:gd name="connsiteY18-6418" fmla="*/ 1291762 h 4492350"/>
                <a:gd name="connsiteX19-6419" fmla="*/ 2750848 w 3638574"/>
                <a:gd name="connsiteY19-6420" fmla="*/ 2383091 h 4492350"/>
                <a:gd name="connsiteX20-6421" fmla="*/ 3638574 w 3638574"/>
                <a:gd name="connsiteY20-6422" fmla="*/ 1124252 h 4492350"/>
                <a:gd name="connsiteX21-6423" fmla="*/ 2166244 w 3638574"/>
                <a:gd name="connsiteY21-6424" fmla="*/ 3370521 h 4492350"/>
                <a:gd name="connsiteX22-6425" fmla="*/ 2113081 w 3638574"/>
                <a:gd name="connsiteY22-6426" fmla="*/ 3817088 h 4492350"/>
                <a:gd name="connsiteX23-6427" fmla="*/ 3261397 w 3638574"/>
                <a:gd name="connsiteY23-6428" fmla="*/ 3094074 h 4492350"/>
                <a:gd name="connsiteX24-6429" fmla="*/ 2138356 w 3638574"/>
                <a:gd name="connsiteY24-6430" fmla="*/ 4030951 h 4492350"/>
                <a:gd name="connsiteX25-6431" fmla="*/ 2176877 w 3638574"/>
                <a:gd name="connsiteY25-6432" fmla="*/ 4476307 h 4492350"/>
                <a:gd name="connsiteX26-6433" fmla="*/ 2162233 w 3638574"/>
                <a:gd name="connsiteY26-6434" fmla="*/ 4491415 h 4492350"/>
                <a:gd name="connsiteX27-6435" fmla="*/ 1687779 w 3638574"/>
                <a:gd name="connsiteY27-6436" fmla="*/ 4492350 h 4492350"/>
                <a:gd name="connsiteX0-6437" fmla="*/ 1687779 w 3638574"/>
                <a:gd name="connsiteY0-6438" fmla="*/ 4492350 h 4492350"/>
                <a:gd name="connsiteX1-6439" fmla="*/ 1740942 w 3638574"/>
                <a:gd name="connsiteY1-6440" fmla="*/ 3785190 h 4492350"/>
                <a:gd name="connsiteX2-6441" fmla="*/ 1239812 w 3638574"/>
                <a:gd name="connsiteY2-6442" fmla="*/ 3369121 h 4492350"/>
                <a:gd name="connsiteX3-6443" fmla="*/ 0 w 3638574"/>
                <a:gd name="connsiteY3-6444" fmla="*/ 2917145 h 4492350"/>
                <a:gd name="connsiteX4-6445" fmla="*/ 1087133 w 3638574"/>
                <a:gd name="connsiteY4-6446" fmla="*/ 3238920 h 4492350"/>
                <a:gd name="connsiteX5-6447" fmla="*/ 357497 w 3638574"/>
                <a:gd name="connsiteY5-6448" fmla="*/ 2432058 h 4492350"/>
                <a:gd name="connsiteX6-6449" fmla="*/ 1719677 w 3638574"/>
                <a:gd name="connsiteY6-6450" fmla="*/ 3519376 h 4492350"/>
                <a:gd name="connsiteX7-6451" fmla="*/ 1627995 w 3638574"/>
                <a:gd name="connsiteY7-6452" fmla="*/ 2400346 h 4492350"/>
                <a:gd name="connsiteX8-6453" fmla="*/ 4198 w 3638574"/>
                <a:gd name="connsiteY8-6454" fmla="*/ 742880 h 4492350"/>
                <a:gd name="connsiteX9-6455" fmla="*/ 932867 w 3638574"/>
                <a:gd name="connsiteY9-6456" fmla="*/ 1924493 h 4492350"/>
                <a:gd name="connsiteX10-6457" fmla="*/ 1037607 w 3638574"/>
                <a:gd name="connsiteY10-6458" fmla="*/ 857226 h 4492350"/>
                <a:gd name="connsiteX11-6459" fmla="*/ 1138710 w 3638574"/>
                <a:gd name="connsiteY11-6460" fmla="*/ 2026621 h 4492350"/>
                <a:gd name="connsiteX12-6461" fmla="*/ 1658679 w 3638574"/>
                <a:gd name="connsiteY12-6462" fmla="*/ 2194318 h 4492350"/>
                <a:gd name="connsiteX13-6463" fmla="*/ 1900430 w 3638574"/>
                <a:gd name="connsiteY13-6464" fmla="*/ 0 h 4492350"/>
                <a:gd name="connsiteX14-6465" fmla="*/ 1971873 w 3638574"/>
                <a:gd name="connsiteY14-6466" fmla="*/ 986216 h 4492350"/>
                <a:gd name="connsiteX15-6467" fmla="*/ 1826002 w 3638574"/>
                <a:gd name="connsiteY15-6468" fmla="*/ 2060385 h 4492350"/>
                <a:gd name="connsiteX16-6469" fmla="*/ 2001533 w 3638574"/>
                <a:gd name="connsiteY16-6470" fmla="*/ 3046321 h 4492350"/>
                <a:gd name="connsiteX17-6471" fmla="*/ 2591546 w 3638574"/>
                <a:gd name="connsiteY17-6472" fmla="*/ 2519916 h 4492350"/>
                <a:gd name="connsiteX18-6473" fmla="*/ 2857733 w 3638574"/>
                <a:gd name="connsiteY18-6474" fmla="*/ 1291762 h 4492350"/>
                <a:gd name="connsiteX19-6475" fmla="*/ 2750848 w 3638574"/>
                <a:gd name="connsiteY19-6476" fmla="*/ 2383091 h 4492350"/>
                <a:gd name="connsiteX20-6477" fmla="*/ 3638574 w 3638574"/>
                <a:gd name="connsiteY20-6478" fmla="*/ 1124252 h 4492350"/>
                <a:gd name="connsiteX21-6479" fmla="*/ 2166244 w 3638574"/>
                <a:gd name="connsiteY21-6480" fmla="*/ 3370521 h 4492350"/>
                <a:gd name="connsiteX22-6481" fmla="*/ 2113081 w 3638574"/>
                <a:gd name="connsiteY22-6482" fmla="*/ 3817088 h 4492350"/>
                <a:gd name="connsiteX23-6483" fmla="*/ 3261397 w 3638574"/>
                <a:gd name="connsiteY23-6484" fmla="*/ 3094074 h 4492350"/>
                <a:gd name="connsiteX24-6485" fmla="*/ 2138356 w 3638574"/>
                <a:gd name="connsiteY24-6486" fmla="*/ 4030951 h 4492350"/>
                <a:gd name="connsiteX25-6487" fmla="*/ 2176877 w 3638574"/>
                <a:gd name="connsiteY25-6488" fmla="*/ 4476307 h 4492350"/>
                <a:gd name="connsiteX26-6489" fmla="*/ 2162233 w 3638574"/>
                <a:gd name="connsiteY26-6490" fmla="*/ 4491415 h 4492350"/>
                <a:gd name="connsiteX27-6491" fmla="*/ 1687779 w 3638574"/>
                <a:gd name="connsiteY27-6492" fmla="*/ 4492350 h 4492350"/>
                <a:gd name="connsiteX0-6493" fmla="*/ 1687779 w 3638574"/>
                <a:gd name="connsiteY0-6494" fmla="*/ 4492350 h 4492350"/>
                <a:gd name="connsiteX1-6495" fmla="*/ 1740942 w 3638574"/>
                <a:gd name="connsiteY1-6496" fmla="*/ 3785190 h 4492350"/>
                <a:gd name="connsiteX2-6497" fmla="*/ 1239812 w 3638574"/>
                <a:gd name="connsiteY2-6498" fmla="*/ 3369121 h 4492350"/>
                <a:gd name="connsiteX3-6499" fmla="*/ 0 w 3638574"/>
                <a:gd name="connsiteY3-6500" fmla="*/ 2917145 h 4492350"/>
                <a:gd name="connsiteX4-6501" fmla="*/ 1087133 w 3638574"/>
                <a:gd name="connsiteY4-6502" fmla="*/ 3238920 h 4492350"/>
                <a:gd name="connsiteX5-6503" fmla="*/ 365518 w 3638574"/>
                <a:gd name="connsiteY5-6504" fmla="*/ 2420026 h 4492350"/>
                <a:gd name="connsiteX6-6505" fmla="*/ 1719677 w 3638574"/>
                <a:gd name="connsiteY6-6506" fmla="*/ 3519376 h 4492350"/>
                <a:gd name="connsiteX7-6507" fmla="*/ 1627995 w 3638574"/>
                <a:gd name="connsiteY7-6508" fmla="*/ 2400346 h 4492350"/>
                <a:gd name="connsiteX8-6509" fmla="*/ 4198 w 3638574"/>
                <a:gd name="connsiteY8-6510" fmla="*/ 742880 h 4492350"/>
                <a:gd name="connsiteX9-6511" fmla="*/ 932867 w 3638574"/>
                <a:gd name="connsiteY9-6512" fmla="*/ 1924493 h 4492350"/>
                <a:gd name="connsiteX10-6513" fmla="*/ 1037607 w 3638574"/>
                <a:gd name="connsiteY10-6514" fmla="*/ 857226 h 4492350"/>
                <a:gd name="connsiteX11-6515" fmla="*/ 1138710 w 3638574"/>
                <a:gd name="connsiteY11-6516" fmla="*/ 2026621 h 4492350"/>
                <a:gd name="connsiteX12-6517" fmla="*/ 1658679 w 3638574"/>
                <a:gd name="connsiteY12-6518" fmla="*/ 2194318 h 4492350"/>
                <a:gd name="connsiteX13-6519" fmla="*/ 1900430 w 3638574"/>
                <a:gd name="connsiteY13-6520" fmla="*/ 0 h 4492350"/>
                <a:gd name="connsiteX14-6521" fmla="*/ 1971873 w 3638574"/>
                <a:gd name="connsiteY14-6522" fmla="*/ 986216 h 4492350"/>
                <a:gd name="connsiteX15-6523" fmla="*/ 1826002 w 3638574"/>
                <a:gd name="connsiteY15-6524" fmla="*/ 2060385 h 4492350"/>
                <a:gd name="connsiteX16-6525" fmla="*/ 2001533 w 3638574"/>
                <a:gd name="connsiteY16-6526" fmla="*/ 3046321 h 4492350"/>
                <a:gd name="connsiteX17-6527" fmla="*/ 2591546 w 3638574"/>
                <a:gd name="connsiteY17-6528" fmla="*/ 2519916 h 4492350"/>
                <a:gd name="connsiteX18-6529" fmla="*/ 2857733 w 3638574"/>
                <a:gd name="connsiteY18-6530" fmla="*/ 1291762 h 4492350"/>
                <a:gd name="connsiteX19-6531" fmla="*/ 2750848 w 3638574"/>
                <a:gd name="connsiteY19-6532" fmla="*/ 2383091 h 4492350"/>
                <a:gd name="connsiteX20-6533" fmla="*/ 3638574 w 3638574"/>
                <a:gd name="connsiteY20-6534" fmla="*/ 1124252 h 4492350"/>
                <a:gd name="connsiteX21-6535" fmla="*/ 2166244 w 3638574"/>
                <a:gd name="connsiteY21-6536" fmla="*/ 3370521 h 4492350"/>
                <a:gd name="connsiteX22-6537" fmla="*/ 2113081 w 3638574"/>
                <a:gd name="connsiteY22-6538" fmla="*/ 3817088 h 4492350"/>
                <a:gd name="connsiteX23-6539" fmla="*/ 3261397 w 3638574"/>
                <a:gd name="connsiteY23-6540" fmla="*/ 3094074 h 4492350"/>
                <a:gd name="connsiteX24-6541" fmla="*/ 2138356 w 3638574"/>
                <a:gd name="connsiteY24-6542" fmla="*/ 4030951 h 4492350"/>
                <a:gd name="connsiteX25-6543" fmla="*/ 2176877 w 3638574"/>
                <a:gd name="connsiteY25-6544" fmla="*/ 4476307 h 4492350"/>
                <a:gd name="connsiteX26-6545" fmla="*/ 2162233 w 3638574"/>
                <a:gd name="connsiteY26-6546" fmla="*/ 4491415 h 4492350"/>
                <a:gd name="connsiteX27-6547" fmla="*/ 1687779 w 3638574"/>
                <a:gd name="connsiteY27-6548" fmla="*/ 4492350 h 4492350"/>
                <a:gd name="connsiteX0-6549" fmla="*/ 1687779 w 3638574"/>
                <a:gd name="connsiteY0-6550" fmla="*/ 4492350 h 4492350"/>
                <a:gd name="connsiteX1-6551" fmla="*/ 1740942 w 3638574"/>
                <a:gd name="connsiteY1-6552" fmla="*/ 3785190 h 4492350"/>
                <a:gd name="connsiteX2-6553" fmla="*/ 1239812 w 3638574"/>
                <a:gd name="connsiteY2-6554" fmla="*/ 3369121 h 4492350"/>
                <a:gd name="connsiteX3-6555" fmla="*/ 0 w 3638574"/>
                <a:gd name="connsiteY3-6556" fmla="*/ 2917145 h 4492350"/>
                <a:gd name="connsiteX4-6557" fmla="*/ 1087133 w 3638574"/>
                <a:gd name="connsiteY4-6558" fmla="*/ 3238920 h 4492350"/>
                <a:gd name="connsiteX5-6559" fmla="*/ 365518 w 3638574"/>
                <a:gd name="connsiteY5-6560" fmla="*/ 2420026 h 4492350"/>
                <a:gd name="connsiteX6-6561" fmla="*/ 1719677 w 3638574"/>
                <a:gd name="connsiteY6-6562" fmla="*/ 3519376 h 4492350"/>
                <a:gd name="connsiteX7-6563" fmla="*/ 1627995 w 3638574"/>
                <a:gd name="connsiteY7-6564" fmla="*/ 2400346 h 4492350"/>
                <a:gd name="connsiteX8-6565" fmla="*/ 4198 w 3638574"/>
                <a:gd name="connsiteY8-6566" fmla="*/ 742880 h 4492350"/>
                <a:gd name="connsiteX9-6567" fmla="*/ 932867 w 3638574"/>
                <a:gd name="connsiteY9-6568" fmla="*/ 1924493 h 4492350"/>
                <a:gd name="connsiteX10-6569" fmla="*/ 1037607 w 3638574"/>
                <a:gd name="connsiteY10-6570" fmla="*/ 857226 h 4492350"/>
                <a:gd name="connsiteX11-6571" fmla="*/ 1138710 w 3638574"/>
                <a:gd name="connsiteY11-6572" fmla="*/ 2026621 h 4492350"/>
                <a:gd name="connsiteX12-6573" fmla="*/ 1658679 w 3638574"/>
                <a:gd name="connsiteY12-6574" fmla="*/ 2194318 h 4492350"/>
                <a:gd name="connsiteX13-6575" fmla="*/ 1900430 w 3638574"/>
                <a:gd name="connsiteY13-6576" fmla="*/ 0 h 4492350"/>
                <a:gd name="connsiteX14-6577" fmla="*/ 1971873 w 3638574"/>
                <a:gd name="connsiteY14-6578" fmla="*/ 986216 h 4492350"/>
                <a:gd name="connsiteX15-6579" fmla="*/ 1826002 w 3638574"/>
                <a:gd name="connsiteY15-6580" fmla="*/ 2060385 h 4492350"/>
                <a:gd name="connsiteX16-6581" fmla="*/ 2001533 w 3638574"/>
                <a:gd name="connsiteY16-6582" fmla="*/ 3046321 h 4492350"/>
                <a:gd name="connsiteX17-6583" fmla="*/ 2591546 w 3638574"/>
                <a:gd name="connsiteY17-6584" fmla="*/ 2519916 h 4492350"/>
                <a:gd name="connsiteX18-6585" fmla="*/ 2857733 w 3638574"/>
                <a:gd name="connsiteY18-6586" fmla="*/ 1291762 h 4492350"/>
                <a:gd name="connsiteX19-6587" fmla="*/ 2750848 w 3638574"/>
                <a:gd name="connsiteY19-6588" fmla="*/ 2383091 h 4492350"/>
                <a:gd name="connsiteX20-6589" fmla="*/ 3638574 w 3638574"/>
                <a:gd name="connsiteY20-6590" fmla="*/ 1124252 h 4492350"/>
                <a:gd name="connsiteX21-6591" fmla="*/ 2166244 w 3638574"/>
                <a:gd name="connsiteY21-6592" fmla="*/ 3370521 h 4492350"/>
                <a:gd name="connsiteX22-6593" fmla="*/ 2113081 w 3638574"/>
                <a:gd name="connsiteY22-6594" fmla="*/ 3817088 h 4492350"/>
                <a:gd name="connsiteX23-6595" fmla="*/ 3261397 w 3638574"/>
                <a:gd name="connsiteY23-6596" fmla="*/ 3094074 h 4492350"/>
                <a:gd name="connsiteX24-6597" fmla="*/ 2138356 w 3638574"/>
                <a:gd name="connsiteY24-6598" fmla="*/ 4030951 h 4492350"/>
                <a:gd name="connsiteX25-6599" fmla="*/ 2176877 w 3638574"/>
                <a:gd name="connsiteY25-6600" fmla="*/ 4476307 h 4492350"/>
                <a:gd name="connsiteX26-6601" fmla="*/ 2162233 w 3638574"/>
                <a:gd name="connsiteY26-6602" fmla="*/ 4491415 h 4492350"/>
                <a:gd name="connsiteX27-6603" fmla="*/ 1687779 w 3638574"/>
                <a:gd name="connsiteY27-6604" fmla="*/ 4492350 h 4492350"/>
                <a:gd name="connsiteX0-6605" fmla="*/ 1687779 w 3638574"/>
                <a:gd name="connsiteY0-6606" fmla="*/ 4492350 h 4492350"/>
                <a:gd name="connsiteX1-6607" fmla="*/ 1740942 w 3638574"/>
                <a:gd name="connsiteY1-6608" fmla="*/ 3785190 h 4492350"/>
                <a:gd name="connsiteX2-6609" fmla="*/ 1239812 w 3638574"/>
                <a:gd name="connsiteY2-6610" fmla="*/ 3369121 h 4492350"/>
                <a:gd name="connsiteX3-6611" fmla="*/ 0 w 3638574"/>
                <a:gd name="connsiteY3-6612" fmla="*/ 2917145 h 4492350"/>
                <a:gd name="connsiteX4-6613" fmla="*/ 1087133 w 3638574"/>
                <a:gd name="connsiteY4-6614" fmla="*/ 3238920 h 4492350"/>
                <a:gd name="connsiteX5-6615" fmla="*/ 365518 w 3638574"/>
                <a:gd name="connsiteY5-6616" fmla="*/ 2420026 h 4492350"/>
                <a:gd name="connsiteX6-6617" fmla="*/ 1719677 w 3638574"/>
                <a:gd name="connsiteY6-6618" fmla="*/ 3519376 h 4492350"/>
                <a:gd name="connsiteX7-6619" fmla="*/ 1627995 w 3638574"/>
                <a:gd name="connsiteY7-6620" fmla="*/ 2400346 h 4492350"/>
                <a:gd name="connsiteX8-6621" fmla="*/ 4198 w 3638574"/>
                <a:gd name="connsiteY8-6622" fmla="*/ 742880 h 4492350"/>
                <a:gd name="connsiteX9-6623" fmla="*/ 932867 w 3638574"/>
                <a:gd name="connsiteY9-6624" fmla="*/ 1924493 h 4492350"/>
                <a:gd name="connsiteX10-6625" fmla="*/ 1037607 w 3638574"/>
                <a:gd name="connsiteY10-6626" fmla="*/ 857226 h 4492350"/>
                <a:gd name="connsiteX11-6627" fmla="*/ 1138710 w 3638574"/>
                <a:gd name="connsiteY11-6628" fmla="*/ 2026621 h 4492350"/>
                <a:gd name="connsiteX12-6629" fmla="*/ 1658679 w 3638574"/>
                <a:gd name="connsiteY12-6630" fmla="*/ 2194318 h 4492350"/>
                <a:gd name="connsiteX13-6631" fmla="*/ 1900430 w 3638574"/>
                <a:gd name="connsiteY13-6632" fmla="*/ 0 h 4492350"/>
                <a:gd name="connsiteX14-6633" fmla="*/ 1971873 w 3638574"/>
                <a:gd name="connsiteY14-6634" fmla="*/ 986216 h 4492350"/>
                <a:gd name="connsiteX15-6635" fmla="*/ 1826002 w 3638574"/>
                <a:gd name="connsiteY15-6636" fmla="*/ 2060385 h 4492350"/>
                <a:gd name="connsiteX16-6637" fmla="*/ 2001533 w 3638574"/>
                <a:gd name="connsiteY16-6638" fmla="*/ 3046321 h 4492350"/>
                <a:gd name="connsiteX17-6639" fmla="*/ 2591546 w 3638574"/>
                <a:gd name="connsiteY17-6640" fmla="*/ 2519916 h 4492350"/>
                <a:gd name="connsiteX18-6641" fmla="*/ 2857733 w 3638574"/>
                <a:gd name="connsiteY18-6642" fmla="*/ 1291762 h 4492350"/>
                <a:gd name="connsiteX19-6643" fmla="*/ 2750848 w 3638574"/>
                <a:gd name="connsiteY19-6644" fmla="*/ 2383091 h 4492350"/>
                <a:gd name="connsiteX20-6645" fmla="*/ 3638574 w 3638574"/>
                <a:gd name="connsiteY20-6646" fmla="*/ 1124252 h 4492350"/>
                <a:gd name="connsiteX21-6647" fmla="*/ 2166244 w 3638574"/>
                <a:gd name="connsiteY21-6648" fmla="*/ 3370521 h 4492350"/>
                <a:gd name="connsiteX22-6649" fmla="*/ 2113081 w 3638574"/>
                <a:gd name="connsiteY22-6650" fmla="*/ 3817088 h 4492350"/>
                <a:gd name="connsiteX23-6651" fmla="*/ 3261397 w 3638574"/>
                <a:gd name="connsiteY23-6652" fmla="*/ 3094074 h 4492350"/>
                <a:gd name="connsiteX24-6653" fmla="*/ 2138356 w 3638574"/>
                <a:gd name="connsiteY24-6654" fmla="*/ 4030951 h 4492350"/>
                <a:gd name="connsiteX25-6655" fmla="*/ 2176877 w 3638574"/>
                <a:gd name="connsiteY25-6656" fmla="*/ 4476307 h 4492350"/>
                <a:gd name="connsiteX26-6657" fmla="*/ 2162233 w 3638574"/>
                <a:gd name="connsiteY26-6658" fmla="*/ 4491415 h 4492350"/>
                <a:gd name="connsiteX27-6659" fmla="*/ 1687779 w 3638574"/>
                <a:gd name="connsiteY27-6660" fmla="*/ 4492350 h 4492350"/>
                <a:gd name="connsiteX0-6661" fmla="*/ 1687779 w 3638574"/>
                <a:gd name="connsiteY0-6662" fmla="*/ 4492350 h 4492350"/>
                <a:gd name="connsiteX1-6663" fmla="*/ 1740942 w 3638574"/>
                <a:gd name="connsiteY1-6664" fmla="*/ 3785190 h 4492350"/>
                <a:gd name="connsiteX2-6665" fmla="*/ 1239812 w 3638574"/>
                <a:gd name="connsiteY2-6666" fmla="*/ 3369121 h 4492350"/>
                <a:gd name="connsiteX3-6667" fmla="*/ 0 w 3638574"/>
                <a:gd name="connsiteY3-6668" fmla="*/ 2917145 h 4492350"/>
                <a:gd name="connsiteX4-6669" fmla="*/ 1087133 w 3638574"/>
                <a:gd name="connsiteY4-6670" fmla="*/ 3238920 h 4492350"/>
                <a:gd name="connsiteX5-6671" fmla="*/ 365518 w 3638574"/>
                <a:gd name="connsiteY5-6672" fmla="*/ 2420026 h 4492350"/>
                <a:gd name="connsiteX6-6673" fmla="*/ 1719677 w 3638574"/>
                <a:gd name="connsiteY6-6674" fmla="*/ 3519376 h 4492350"/>
                <a:gd name="connsiteX7-6675" fmla="*/ 1627995 w 3638574"/>
                <a:gd name="connsiteY7-6676" fmla="*/ 2400346 h 4492350"/>
                <a:gd name="connsiteX8-6677" fmla="*/ 4198 w 3638574"/>
                <a:gd name="connsiteY8-6678" fmla="*/ 742880 h 4492350"/>
                <a:gd name="connsiteX9-6679" fmla="*/ 932867 w 3638574"/>
                <a:gd name="connsiteY9-6680" fmla="*/ 1924493 h 4492350"/>
                <a:gd name="connsiteX10-6681" fmla="*/ 1037607 w 3638574"/>
                <a:gd name="connsiteY10-6682" fmla="*/ 857226 h 4492350"/>
                <a:gd name="connsiteX11-6683" fmla="*/ 1138710 w 3638574"/>
                <a:gd name="connsiteY11-6684" fmla="*/ 2026621 h 4492350"/>
                <a:gd name="connsiteX12-6685" fmla="*/ 1658679 w 3638574"/>
                <a:gd name="connsiteY12-6686" fmla="*/ 2194318 h 4492350"/>
                <a:gd name="connsiteX13-6687" fmla="*/ 1900430 w 3638574"/>
                <a:gd name="connsiteY13-6688" fmla="*/ 0 h 4492350"/>
                <a:gd name="connsiteX14-6689" fmla="*/ 1971873 w 3638574"/>
                <a:gd name="connsiteY14-6690" fmla="*/ 986216 h 4492350"/>
                <a:gd name="connsiteX15-6691" fmla="*/ 1826002 w 3638574"/>
                <a:gd name="connsiteY15-6692" fmla="*/ 2060385 h 4492350"/>
                <a:gd name="connsiteX16-6693" fmla="*/ 2001533 w 3638574"/>
                <a:gd name="connsiteY16-6694" fmla="*/ 3046321 h 4492350"/>
                <a:gd name="connsiteX17-6695" fmla="*/ 2591546 w 3638574"/>
                <a:gd name="connsiteY17-6696" fmla="*/ 2519916 h 4492350"/>
                <a:gd name="connsiteX18-6697" fmla="*/ 2857733 w 3638574"/>
                <a:gd name="connsiteY18-6698" fmla="*/ 1291762 h 4492350"/>
                <a:gd name="connsiteX19-6699" fmla="*/ 2750848 w 3638574"/>
                <a:gd name="connsiteY19-6700" fmla="*/ 2383091 h 4492350"/>
                <a:gd name="connsiteX20-6701" fmla="*/ 3638574 w 3638574"/>
                <a:gd name="connsiteY20-6702" fmla="*/ 1124252 h 4492350"/>
                <a:gd name="connsiteX21-6703" fmla="*/ 2166244 w 3638574"/>
                <a:gd name="connsiteY21-6704" fmla="*/ 3370521 h 4492350"/>
                <a:gd name="connsiteX22-6705" fmla="*/ 2113081 w 3638574"/>
                <a:gd name="connsiteY22-6706" fmla="*/ 3817088 h 4492350"/>
                <a:gd name="connsiteX23-6707" fmla="*/ 3261397 w 3638574"/>
                <a:gd name="connsiteY23-6708" fmla="*/ 3094074 h 4492350"/>
                <a:gd name="connsiteX24-6709" fmla="*/ 2138356 w 3638574"/>
                <a:gd name="connsiteY24-6710" fmla="*/ 4030951 h 4492350"/>
                <a:gd name="connsiteX25-6711" fmla="*/ 2176877 w 3638574"/>
                <a:gd name="connsiteY25-6712" fmla="*/ 4476307 h 4492350"/>
                <a:gd name="connsiteX26-6713" fmla="*/ 2162233 w 3638574"/>
                <a:gd name="connsiteY26-6714" fmla="*/ 4491415 h 4492350"/>
                <a:gd name="connsiteX27-6715" fmla="*/ 1687779 w 3638574"/>
                <a:gd name="connsiteY27-6716" fmla="*/ 4492350 h 4492350"/>
                <a:gd name="connsiteX0-6717" fmla="*/ 1687779 w 3638574"/>
                <a:gd name="connsiteY0-6718" fmla="*/ 4492350 h 4492350"/>
                <a:gd name="connsiteX1-6719" fmla="*/ 1740942 w 3638574"/>
                <a:gd name="connsiteY1-6720" fmla="*/ 3785190 h 4492350"/>
                <a:gd name="connsiteX2-6721" fmla="*/ 1239812 w 3638574"/>
                <a:gd name="connsiteY2-6722" fmla="*/ 3369121 h 4492350"/>
                <a:gd name="connsiteX3-6723" fmla="*/ 0 w 3638574"/>
                <a:gd name="connsiteY3-6724" fmla="*/ 2917145 h 4492350"/>
                <a:gd name="connsiteX4-6725" fmla="*/ 1087133 w 3638574"/>
                <a:gd name="connsiteY4-6726" fmla="*/ 3238920 h 4492350"/>
                <a:gd name="connsiteX5-6727" fmla="*/ 365518 w 3638574"/>
                <a:gd name="connsiteY5-6728" fmla="*/ 2420026 h 4492350"/>
                <a:gd name="connsiteX6-6729" fmla="*/ 1719677 w 3638574"/>
                <a:gd name="connsiteY6-6730" fmla="*/ 3519376 h 4492350"/>
                <a:gd name="connsiteX7-6731" fmla="*/ 1627995 w 3638574"/>
                <a:gd name="connsiteY7-6732" fmla="*/ 2400346 h 4492350"/>
                <a:gd name="connsiteX8-6733" fmla="*/ 4198 w 3638574"/>
                <a:gd name="connsiteY8-6734" fmla="*/ 742880 h 4492350"/>
                <a:gd name="connsiteX9-6735" fmla="*/ 932867 w 3638574"/>
                <a:gd name="connsiteY9-6736" fmla="*/ 1924493 h 4492350"/>
                <a:gd name="connsiteX10-6737" fmla="*/ 1037607 w 3638574"/>
                <a:gd name="connsiteY10-6738" fmla="*/ 857226 h 4492350"/>
                <a:gd name="connsiteX11-6739" fmla="*/ 1138710 w 3638574"/>
                <a:gd name="connsiteY11-6740" fmla="*/ 2026621 h 4492350"/>
                <a:gd name="connsiteX12-6741" fmla="*/ 1658679 w 3638574"/>
                <a:gd name="connsiteY12-6742" fmla="*/ 2194318 h 4492350"/>
                <a:gd name="connsiteX13-6743" fmla="*/ 1900430 w 3638574"/>
                <a:gd name="connsiteY13-6744" fmla="*/ 0 h 4492350"/>
                <a:gd name="connsiteX14-6745" fmla="*/ 1971873 w 3638574"/>
                <a:gd name="connsiteY14-6746" fmla="*/ 986216 h 4492350"/>
                <a:gd name="connsiteX15-6747" fmla="*/ 1826002 w 3638574"/>
                <a:gd name="connsiteY15-6748" fmla="*/ 2060385 h 4492350"/>
                <a:gd name="connsiteX16-6749" fmla="*/ 2001533 w 3638574"/>
                <a:gd name="connsiteY16-6750" fmla="*/ 3046321 h 4492350"/>
                <a:gd name="connsiteX17-6751" fmla="*/ 2591546 w 3638574"/>
                <a:gd name="connsiteY17-6752" fmla="*/ 2519916 h 4492350"/>
                <a:gd name="connsiteX18-6753" fmla="*/ 2857733 w 3638574"/>
                <a:gd name="connsiteY18-6754" fmla="*/ 1291762 h 4492350"/>
                <a:gd name="connsiteX19-6755" fmla="*/ 2750848 w 3638574"/>
                <a:gd name="connsiteY19-6756" fmla="*/ 2383091 h 4492350"/>
                <a:gd name="connsiteX20-6757" fmla="*/ 3638574 w 3638574"/>
                <a:gd name="connsiteY20-6758" fmla="*/ 1124252 h 4492350"/>
                <a:gd name="connsiteX21-6759" fmla="*/ 2166244 w 3638574"/>
                <a:gd name="connsiteY21-6760" fmla="*/ 3370521 h 4492350"/>
                <a:gd name="connsiteX22-6761" fmla="*/ 2113081 w 3638574"/>
                <a:gd name="connsiteY22-6762" fmla="*/ 3817088 h 4492350"/>
                <a:gd name="connsiteX23-6763" fmla="*/ 3261397 w 3638574"/>
                <a:gd name="connsiteY23-6764" fmla="*/ 3094074 h 4492350"/>
                <a:gd name="connsiteX24-6765" fmla="*/ 2138356 w 3638574"/>
                <a:gd name="connsiteY24-6766" fmla="*/ 4030951 h 4492350"/>
                <a:gd name="connsiteX25-6767" fmla="*/ 2176877 w 3638574"/>
                <a:gd name="connsiteY25-6768" fmla="*/ 4476307 h 4492350"/>
                <a:gd name="connsiteX26-6769" fmla="*/ 2162233 w 3638574"/>
                <a:gd name="connsiteY26-6770" fmla="*/ 4491415 h 4492350"/>
                <a:gd name="connsiteX27-6771" fmla="*/ 1687779 w 3638574"/>
                <a:gd name="connsiteY27-6772" fmla="*/ 4492350 h 4492350"/>
                <a:gd name="connsiteX0-6773" fmla="*/ 1687779 w 3638574"/>
                <a:gd name="connsiteY0-6774" fmla="*/ 4492350 h 4492350"/>
                <a:gd name="connsiteX1-6775" fmla="*/ 1740942 w 3638574"/>
                <a:gd name="connsiteY1-6776" fmla="*/ 3785190 h 4492350"/>
                <a:gd name="connsiteX2-6777" fmla="*/ 1239812 w 3638574"/>
                <a:gd name="connsiteY2-6778" fmla="*/ 3369121 h 4492350"/>
                <a:gd name="connsiteX3-6779" fmla="*/ 0 w 3638574"/>
                <a:gd name="connsiteY3-6780" fmla="*/ 2917145 h 4492350"/>
                <a:gd name="connsiteX4-6781" fmla="*/ 1087133 w 3638574"/>
                <a:gd name="connsiteY4-6782" fmla="*/ 3238920 h 4492350"/>
                <a:gd name="connsiteX5-6783" fmla="*/ 389581 w 3638574"/>
                <a:gd name="connsiteY5-6784" fmla="*/ 2412005 h 4492350"/>
                <a:gd name="connsiteX6-6785" fmla="*/ 1719677 w 3638574"/>
                <a:gd name="connsiteY6-6786" fmla="*/ 3519376 h 4492350"/>
                <a:gd name="connsiteX7-6787" fmla="*/ 1627995 w 3638574"/>
                <a:gd name="connsiteY7-6788" fmla="*/ 2400346 h 4492350"/>
                <a:gd name="connsiteX8-6789" fmla="*/ 4198 w 3638574"/>
                <a:gd name="connsiteY8-6790" fmla="*/ 742880 h 4492350"/>
                <a:gd name="connsiteX9-6791" fmla="*/ 932867 w 3638574"/>
                <a:gd name="connsiteY9-6792" fmla="*/ 1924493 h 4492350"/>
                <a:gd name="connsiteX10-6793" fmla="*/ 1037607 w 3638574"/>
                <a:gd name="connsiteY10-6794" fmla="*/ 857226 h 4492350"/>
                <a:gd name="connsiteX11-6795" fmla="*/ 1138710 w 3638574"/>
                <a:gd name="connsiteY11-6796" fmla="*/ 2026621 h 4492350"/>
                <a:gd name="connsiteX12-6797" fmla="*/ 1658679 w 3638574"/>
                <a:gd name="connsiteY12-6798" fmla="*/ 2194318 h 4492350"/>
                <a:gd name="connsiteX13-6799" fmla="*/ 1900430 w 3638574"/>
                <a:gd name="connsiteY13-6800" fmla="*/ 0 h 4492350"/>
                <a:gd name="connsiteX14-6801" fmla="*/ 1971873 w 3638574"/>
                <a:gd name="connsiteY14-6802" fmla="*/ 986216 h 4492350"/>
                <a:gd name="connsiteX15-6803" fmla="*/ 1826002 w 3638574"/>
                <a:gd name="connsiteY15-6804" fmla="*/ 2060385 h 4492350"/>
                <a:gd name="connsiteX16-6805" fmla="*/ 2001533 w 3638574"/>
                <a:gd name="connsiteY16-6806" fmla="*/ 3046321 h 4492350"/>
                <a:gd name="connsiteX17-6807" fmla="*/ 2591546 w 3638574"/>
                <a:gd name="connsiteY17-6808" fmla="*/ 2519916 h 4492350"/>
                <a:gd name="connsiteX18-6809" fmla="*/ 2857733 w 3638574"/>
                <a:gd name="connsiteY18-6810" fmla="*/ 1291762 h 4492350"/>
                <a:gd name="connsiteX19-6811" fmla="*/ 2750848 w 3638574"/>
                <a:gd name="connsiteY19-6812" fmla="*/ 2383091 h 4492350"/>
                <a:gd name="connsiteX20-6813" fmla="*/ 3638574 w 3638574"/>
                <a:gd name="connsiteY20-6814" fmla="*/ 1124252 h 4492350"/>
                <a:gd name="connsiteX21-6815" fmla="*/ 2166244 w 3638574"/>
                <a:gd name="connsiteY21-6816" fmla="*/ 3370521 h 4492350"/>
                <a:gd name="connsiteX22-6817" fmla="*/ 2113081 w 3638574"/>
                <a:gd name="connsiteY22-6818" fmla="*/ 3817088 h 4492350"/>
                <a:gd name="connsiteX23-6819" fmla="*/ 3261397 w 3638574"/>
                <a:gd name="connsiteY23-6820" fmla="*/ 3094074 h 4492350"/>
                <a:gd name="connsiteX24-6821" fmla="*/ 2138356 w 3638574"/>
                <a:gd name="connsiteY24-6822" fmla="*/ 4030951 h 4492350"/>
                <a:gd name="connsiteX25-6823" fmla="*/ 2176877 w 3638574"/>
                <a:gd name="connsiteY25-6824" fmla="*/ 4476307 h 4492350"/>
                <a:gd name="connsiteX26-6825" fmla="*/ 2162233 w 3638574"/>
                <a:gd name="connsiteY26-6826" fmla="*/ 4491415 h 4492350"/>
                <a:gd name="connsiteX27-6827" fmla="*/ 1687779 w 3638574"/>
                <a:gd name="connsiteY27-6828" fmla="*/ 4492350 h 4492350"/>
                <a:gd name="connsiteX0-6829" fmla="*/ 1687779 w 3638574"/>
                <a:gd name="connsiteY0-6830" fmla="*/ 4492350 h 4492350"/>
                <a:gd name="connsiteX1-6831" fmla="*/ 1740942 w 3638574"/>
                <a:gd name="connsiteY1-6832" fmla="*/ 3785190 h 4492350"/>
                <a:gd name="connsiteX2-6833" fmla="*/ 1239812 w 3638574"/>
                <a:gd name="connsiteY2-6834" fmla="*/ 3369121 h 4492350"/>
                <a:gd name="connsiteX3-6835" fmla="*/ 0 w 3638574"/>
                <a:gd name="connsiteY3-6836" fmla="*/ 2917145 h 4492350"/>
                <a:gd name="connsiteX4-6837" fmla="*/ 1087133 w 3638574"/>
                <a:gd name="connsiteY4-6838" fmla="*/ 3238920 h 4492350"/>
                <a:gd name="connsiteX5-6839" fmla="*/ 389581 w 3638574"/>
                <a:gd name="connsiteY5-6840" fmla="*/ 2412005 h 4492350"/>
                <a:gd name="connsiteX6-6841" fmla="*/ 1719677 w 3638574"/>
                <a:gd name="connsiteY6-6842" fmla="*/ 3519376 h 4492350"/>
                <a:gd name="connsiteX7-6843" fmla="*/ 1627995 w 3638574"/>
                <a:gd name="connsiteY7-6844" fmla="*/ 2400346 h 4492350"/>
                <a:gd name="connsiteX8-6845" fmla="*/ 4198 w 3638574"/>
                <a:gd name="connsiteY8-6846" fmla="*/ 742880 h 4492350"/>
                <a:gd name="connsiteX9-6847" fmla="*/ 932867 w 3638574"/>
                <a:gd name="connsiteY9-6848" fmla="*/ 1924493 h 4492350"/>
                <a:gd name="connsiteX10-6849" fmla="*/ 1037607 w 3638574"/>
                <a:gd name="connsiteY10-6850" fmla="*/ 857226 h 4492350"/>
                <a:gd name="connsiteX11-6851" fmla="*/ 1138710 w 3638574"/>
                <a:gd name="connsiteY11-6852" fmla="*/ 2026621 h 4492350"/>
                <a:gd name="connsiteX12-6853" fmla="*/ 1658679 w 3638574"/>
                <a:gd name="connsiteY12-6854" fmla="*/ 2194318 h 4492350"/>
                <a:gd name="connsiteX13-6855" fmla="*/ 1900430 w 3638574"/>
                <a:gd name="connsiteY13-6856" fmla="*/ 0 h 4492350"/>
                <a:gd name="connsiteX14-6857" fmla="*/ 1971873 w 3638574"/>
                <a:gd name="connsiteY14-6858" fmla="*/ 986216 h 4492350"/>
                <a:gd name="connsiteX15-6859" fmla="*/ 1826002 w 3638574"/>
                <a:gd name="connsiteY15-6860" fmla="*/ 2060385 h 4492350"/>
                <a:gd name="connsiteX16-6861" fmla="*/ 2001533 w 3638574"/>
                <a:gd name="connsiteY16-6862" fmla="*/ 3046321 h 4492350"/>
                <a:gd name="connsiteX17-6863" fmla="*/ 2591546 w 3638574"/>
                <a:gd name="connsiteY17-6864" fmla="*/ 2519916 h 4492350"/>
                <a:gd name="connsiteX18-6865" fmla="*/ 2857733 w 3638574"/>
                <a:gd name="connsiteY18-6866" fmla="*/ 1291762 h 4492350"/>
                <a:gd name="connsiteX19-6867" fmla="*/ 2750848 w 3638574"/>
                <a:gd name="connsiteY19-6868" fmla="*/ 2383091 h 4492350"/>
                <a:gd name="connsiteX20-6869" fmla="*/ 3638574 w 3638574"/>
                <a:gd name="connsiteY20-6870" fmla="*/ 1124252 h 4492350"/>
                <a:gd name="connsiteX21-6871" fmla="*/ 2166244 w 3638574"/>
                <a:gd name="connsiteY21-6872" fmla="*/ 3370521 h 4492350"/>
                <a:gd name="connsiteX22-6873" fmla="*/ 2113081 w 3638574"/>
                <a:gd name="connsiteY22-6874" fmla="*/ 3817088 h 4492350"/>
                <a:gd name="connsiteX23-6875" fmla="*/ 3261397 w 3638574"/>
                <a:gd name="connsiteY23-6876" fmla="*/ 3094074 h 4492350"/>
                <a:gd name="connsiteX24-6877" fmla="*/ 2138356 w 3638574"/>
                <a:gd name="connsiteY24-6878" fmla="*/ 4030951 h 4492350"/>
                <a:gd name="connsiteX25-6879" fmla="*/ 2176877 w 3638574"/>
                <a:gd name="connsiteY25-6880" fmla="*/ 4476307 h 4492350"/>
                <a:gd name="connsiteX26-6881" fmla="*/ 2162233 w 3638574"/>
                <a:gd name="connsiteY26-6882" fmla="*/ 4491415 h 4492350"/>
                <a:gd name="connsiteX27-6883" fmla="*/ 1687779 w 3638574"/>
                <a:gd name="connsiteY27-6884" fmla="*/ 4492350 h 4492350"/>
                <a:gd name="connsiteX0-6885" fmla="*/ 1687779 w 3638574"/>
                <a:gd name="connsiteY0-6886" fmla="*/ 4492350 h 4492350"/>
                <a:gd name="connsiteX1-6887" fmla="*/ 1740942 w 3638574"/>
                <a:gd name="connsiteY1-6888" fmla="*/ 3785190 h 4492350"/>
                <a:gd name="connsiteX2-6889" fmla="*/ 1239812 w 3638574"/>
                <a:gd name="connsiteY2-6890" fmla="*/ 3369121 h 4492350"/>
                <a:gd name="connsiteX3-6891" fmla="*/ 0 w 3638574"/>
                <a:gd name="connsiteY3-6892" fmla="*/ 2917145 h 4492350"/>
                <a:gd name="connsiteX4-6893" fmla="*/ 1087133 w 3638574"/>
                <a:gd name="connsiteY4-6894" fmla="*/ 3238920 h 4492350"/>
                <a:gd name="connsiteX5-6895" fmla="*/ 389581 w 3638574"/>
                <a:gd name="connsiteY5-6896" fmla="*/ 2412005 h 4492350"/>
                <a:gd name="connsiteX6-6897" fmla="*/ 1719677 w 3638574"/>
                <a:gd name="connsiteY6-6898" fmla="*/ 3519376 h 4492350"/>
                <a:gd name="connsiteX7-6899" fmla="*/ 1627995 w 3638574"/>
                <a:gd name="connsiteY7-6900" fmla="*/ 2400346 h 4492350"/>
                <a:gd name="connsiteX8-6901" fmla="*/ 4198 w 3638574"/>
                <a:gd name="connsiteY8-6902" fmla="*/ 742880 h 4492350"/>
                <a:gd name="connsiteX9-6903" fmla="*/ 932867 w 3638574"/>
                <a:gd name="connsiteY9-6904" fmla="*/ 1924493 h 4492350"/>
                <a:gd name="connsiteX10-6905" fmla="*/ 1037607 w 3638574"/>
                <a:gd name="connsiteY10-6906" fmla="*/ 857226 h 4492350"/>
                <a:gd name="connsiteX11-6907" fmla="*/ 1138710 w 3638574"/>
                <a:gd name="connsiteY11-6908" fmla="*/ 2026621 h 4492350"/>
                <a:gd name="connsiteX12-6909" fmla="*/ 1658679 w 3638574"/>
                <a:gd name="connsiteY12-6910" fmla="*/ 2194318 h 4492350"/>
                <a:gd name="connsiteX13-6911" fmla="*/ 1900430 w 3638574"/>
                <a:gd name="connsiteY13-6912" fmla="*/ 0 h 4492350"/>
                <a:gd name="connsiteX14-6913" fmla="*/ 1971873 w 3638574"/>
                <a:gd name="connsiteY14-6914" fmla="*/ 986216 h 4492350"/>
                <a:gd name="connsiteX15-6915" fmla="*/ 1826002 w 3638574"/>
                <a:gd name="connsiteY15-6916" fmla="*/ 2060385 h 4492350"/>
                <a:gd name="connsiteX16-6917" fmla="*/ 2001533 w 3638574"/>
                <a:gd name="connsiteY16-6918" fmla="*/ 3046321 h 4492350"/>
                <a:gd name="connsiteX17-6919" fmla="*/ 2591546 w 3638574"/>
                <a:gd name="connsiteY17-6920" fmla="*/ 2519916 h 4492350"/>
                <a:gd name="connsiteX18-6921" fmla="*/ 2857733 w 3638574"/>
                <a:gd name="connsiteY18-6922" fmla="*/ 1291762 h 4492350"/>
                <a:gd name="connsiteX19-6923" fmla="*/ 2750848 w 3638574"/>
                <a:gd name="connsiteY19-6924" fmla="*/ 2383091 h 4492350"/>
                <a:gd name="connsiteX20-6925" fmla="*/ 3638574 w 3638574"/>
                <a:gd name="connsiteY20-6926" fmla="*/ 1124252 h 4492350"/>
                <a:gd name="connsiteX21-6927" fmla="*/ 2166244 w 3638574"/>
                <a:gd name="connsiteY21-6928" fmla="*/ 3370521 h 4492350"/>
                <a:gd name="connsiteX22-6929" fmla="*/ 2113081 w 3638574"/>
                <a:gd name="connsiteY22-6930" fmla="*/ 3817088 h 4492350"/>
                <a:gd name="connsiteX23-6931" fmla="*/ 3261397 w 3638574"/>
                <a:gd name="connsiteY23-6932" fmla="*/ 3094074 h 4492350"/>
                <a:gd name="connsiteX24-6933" fmla="*/ 2138356 w 3638574"/>
                <a:gd name="connsiteY24-6934" fmla="*/ 4030951 h 4492350"/>
                <a:gd name="connsiteX25-6935" fmla="*/ 2176877 w 3638574"/>
                <a:gd name="connsiteY25-6936" fmla="*/ 4476307 h 4492350"/>
                <a:gd name="connsiteX26-6937" fmla="*/ 2162233 w 3638574"/>
                <a:gd name="connsiteY26-6938" fmla="*/ 4491415 h 4492350"/>
                <a:gd name="connsiteX27-6939" fmla="*/ 1687779 w 3638574"/>
                <a:gd name="connsiteY27-6940" fmla="*/ 4492350 h 4492350"/>
                <a:gd name="connsiteX0-6941" fmla="*/ 1687779 w 3638574"/>
                <a:gd name="connsiteY0-6942" fmla="*/ 4492350 h 4492350"/>
                <a:gd name="connsiteX1-6943" fmla="*/ 1740942 w 3638574"/>
                <a:gd name="connsiteY1-6944" fmla="*/ 3785190 h 4492350"/>
                <a:gd name="connsiteX2-6945" fmla="*/ 1239812 w 3638574"/>
                <a:gd name="connsiteY2-6946" fmla="*/ 3369121 h 4492350"/>
                <a:gd name="connsiteX3-6947" fmla="*/ 0 w 3638574"/>
                <a:gd name="connsiteY3-6948" fmla="*/ 2917145 h 4492350"/>
                <a:gd name="connsiteX4-6949" fmla="*/ 1087133 w 3638574"/>
                <a:gd name="connsiteY4-6950" fmla="*/ 3238920 h 4492350"/>
                <a:gd name="connsiteX5-6951" fmla="*/ 389581 w 3638574"/>
                <a:gd name="connsiteY5-6952" fmla="*/ 2412005 h 4492350"/>
                <a:gd name="connsiteX6-6953" fmla="*/ 1719677 w 3638574"/>
                <a:gd name="connsiteY6-6954" fmla="*/ 3519376 h 4492350"/>
                <a:gd name="connsiteX7-6955" fmla="*/ 1627995 w 3638574"/>
                <a:gd name="connsiteY7-6956" fmla="*/ 2400346 h 4492350"/>
                <a:gd name="connsiteX8-6957" fmla="*/ 4198 w 3638574"/>
                <a:gd name="connsiteY8-6958" fmla="*/ 742880 h 4492350"/>
                <a:gd name="connsiteX9-6959" fmla="*/ 932867 w 3638574"/>
                <a:gd name="connsiteY9-6960" fmla="*/ 1924493 h 4492350"/>
                <a:gd name="connsiteX10-6961" fmla="*/ 1037607 w 3638574"/>
                <a:gd name="connsiteY10-6962" fmla="*/ 857226 h 4492350"/>
                <a:gd name="connsiteX11-6963" fmla="*/ 1138710 w 3638574"/>
                <a:gd name="connsiteY11-6964" fmla="*/ 2026621 h 4492350"/>
                <a:gd name="connsiteX12-6965" fmla="*/ 1658679 w 3638574"/>
                <a:gd name="connsiteY12-6966" fmla="*/ 2194318 h 4492350"/>
                <a:gd name="connsiteX13-6967" fmla="*/ 1900430 w 3638574"/>
                <a:gd name="connsiteY13-6968" fmla="*/ 0 h 4492350"/>
                <a:gd name="connsiteX14-6969" fmla="*/ 1971873 w 3638574"/>
                <a:gd name="connsiteY14-6970" fmla="*/ 986216 h 4492350"/>
                <a:gd name="connsiteX15-6971" fmla="*/ 1826002 w 3638574"/>
                <a:gd name="connsiteY15-6972" fmla="*/ 2060385 h 4492350"/>
                <a:gd name="connsiteX16-6973" fmla="*/ 2001533 w 3638574"/>
                <a:gd name="connsiteY16-6974" fmla="*/ 3046321 h 4492350"/>
                <a:gd name="connsiteX17-6975" fmla="*/ 2591546 w 3638574"/>
                <a:gd name="connsiteY17-6976" fmla="*/ 2519916 h 4492350"/>
                <a:gd name="connsiteX18-6977" fmla="*/ 2857733 w 3638574"/>
                <a:gd name="connsiteY18-6978" fmla="*/ 1291762 h 4492350"/>
                <a:gd name="connsiteX19-6979" fmla="*/ 2750848 w 3638574"/>
                <a:gd name="connsiteY19-6980" fmla="*/ 2383091 h 4492350"/>
                <a:gd name="connsiteX20-6981" fmla="*/ 3638574 w 3638574"/>
                <a:gd name="connsiteY20-6982" fmla="*/ 1124252 h 4492350"/>
                <a:gd name="connsiteX21-6983" fmla="*/ 2166244 w 3638574"/>
                <a:gd name="connsiteY21-6984" fmla="*/ 3370521 h 4492350"/>
                <a:gd name="connsiteX22-6985" fmla="*/ 2113081 w 3638574"/>
                <a:gd name="connsiteY22-6986" fmla="*/ 3817088 h 4492350"/>
                <a:gd name="connsiteX23-6987" fmla="*/ 3261397 w 3638574"/>
                <a:gd name="connsiteY23-6988" fmla="*/ 3094074 h 4492350"/>
                <a:gd name="connsiteX24-6989" fmla="*/ 2138356 w 3638574"/>
                <a:gd name="connsiteY24-6990" fmla="*/ 4030951 h 4492350"/>
                <a:gd name="connsiteX25-6991" fmla="*/ 2176877 w 3638574"/>
                <a:gd name="connsiteY25-6992" fmla="*/ 4476307 h 4492350"/>
                <a:gd name="connsiteX26-6993" fmla="*/ 2162233 w 3638574"/>
                <a:gd name="connsiteY26-6994" fmla="*/ 4491415 h 4492350"/>
                <a:gd name="connsiteX27-6995" fmla="*/ 1687779 w 3638574"/>
                <a:gd name="connsiteY27-6996" fmla="*/ 4492350 h 4492350"/>
                <a:gd name="connsiteX0-6997" fmla="*/ 1687779 w 3638574"/>
                <a:gd name="connsiteY0-6998" fmla="*/ 4492350 h 4492350"/>
                <a:gd name="connsiteX1-6999" fmla="*/ 1740942 w 3638574"/>
                <a:gd name="connsiteY1-7000" fmla="*/ 3785190 h 4492350"/>
                <a:gd name="connsiteX2-7001" fmla="*/ 1239812 w 3638574"/>
                <a:gd name="connsiteY2-7002" fmla="*/ 3369121 h 4492350"/>
                <a:gd name="connsiteX3-7003" fmla="*/ 0 w 3638574"/>
                <a:gd name="connsiteY3-7004" fmla="*/ 2917145 h 4492350"/>
                <a:gd name="connsiteX4-7005" fmla="*/ 1087133 w 3638574"/>
                <a:gd name="connsiteY4-7006" fmla="*/ 3238920 h 4492350"/>
                <a:gd name="connsiteX5-7007" fmla="*/ 389581 w 3638574"/>
                <a:gd name="connsiteY5-7008" fmla="*/ 2412005 h 4492350"/>
                <a:gd name="connsiteX6-7009" fmla="*/ 1719677 w 3638574"/>
                <a:gd name="connsiteY6-7010" fmla="*/ 3519376 h 4492350"/>
                <a:gd name="connsiteX7-7011" fmla="*/ 1627995 w 3638574"/>
                <a:gd name="connsiteY7-7012" fmla="*/ 2400346 h 4492350"/>
                <a:gd name="connsiteX8-7013" fmla="*/ 4198 w 3638574"/>
                <a:gd name="connsiteY8-7014" fmla="*/ 742880 h 4492350"/>
                <a:gd name="connsiteX9-7015" fmla="*/ 932867 w 3638574"/>
                <a:gd name="connsiteY9-7016" fmla="*/ 1924493 h 4492350"/>
                <a:gd name="connsiteX10-7017" fmla="*/ 1037607 w 3638574"/>
                <a:gd name="connsiteY10-7018" fmla="*/ 857226 h 4492350"/>
                <a:gd name="connsiteX11-7019" fmla="*/ 1138710 w 3638574"/>
                <a:gd name="connsiteY11-7020" fmla="*/ 2026621 h 4492350"/>
                <a:gd name="connsiteX12-7021" fmla="*/ 1658679 w 3638574"/>
                <a:gd name="connsiteY12-7022" fmla="*/ 2194318 h 4492350"/>
                <a:gd name="connsiteX13-7023" fmla="*/ 1900430 w 3638574"/>
                <a:gd name="connsiteY13-7024" fmla="*/ 0 h 4492350"/>
                <a:gd name="connsiteX14-7025" fmla="*/ 1971873 w 3638574"/>
                <a:gd name="connsiteY14-7026" fmla="*/ 986216 h 4492350"/>
                <a:gd name="connsiteX15-7027" fmla="*/ 1826002 w 3638574"/>
                <a:gd name="connsiteY15-7028" fmla="*/ 2060385 h 4492350"/>
                <a:gd name="connsiteX16-7029" fmla="*/ 2001533 w 3638574"/>
                <a:gd name="connsiteY16-7030" fmla="*/ 3046321 h 4492350"/>
                <a:gd name="connsiteX17-7031" fmla="*/ 2591546 w 3638574"/>
                <a:gd name="connsiteY17-7032" fmla="*/ 2519916 h 4492350"/>
                <a:gd name="connsiteX18-7033" fmla="*/ 2857733 w 3638574"/>
                <a:gd name="connsiteY18-7034" fmla="*/ 1291762 h 4492350"/>
                <a:gd name="connsiteX19-7035" fmla="*/ 2750848 w 3638574"/>
                <a:gd name="connsiteY19-7036" fmla="*/ 2383091 h 4492350"/>
                <a:gd name="connsiteX20-7037" fmla="*/ 3638574 w 3638574"/>
                <a:gd name="connsiteY20-7038" fmla="*/ 1124252 h 4492350"/>
                <a:gd name="connsiteX21-7039" fmla="*/ 2166244 w 3638574"/>
                <a:gd name="connsiteY21-7040" fmla="*/ 3370521 h 4492350"/>
                <a:gd name="connsiteX22-7041" fmla="*/ 2113081 w 3638574"/>
                <a:gd name="connsiteY22-7042" fmla="*/ 3817088 h 4492350"/>
                <a:gd name="connsiteX23-7043" fmla="*/ 3261397 w 3638574"/>
                <a:gd name="connsiteY23-7044" fmla="*/ 3094074 h 4492350"/>
                <a:gd name="connsiteX24-7045" fmla="*/ 2138356 w 3638574"/>
                <a:gd name="connsiteY24-7046" fmla="*/ 4030951 h 4492350"/>
                <a:gd name="connsiteX25-7047" fmla="*/ 2176877 w 3638574"/>
                <a:gd name="connsiteY25-7048" fmla="*/ 4476307 h 4492350"/>
                <a:gd name="connsiteX26-7049" fmla="*/ 2162233 w 3638574"/>
                <a:gd name="connsiteY26-7050" fmla="*/ 4491415 h 4492350"/>
                <a:gd name="connsiteX27-7051" fmla="*/ 1687779 w 3638574"/>
                <a:gd name="connsiteY27-7052" fmla="*/ 4492350 h 4492350"/>
                <a:gd name="connsiteX0-7053" fmla="*/ 1687779 w 3638574"/>
                <a:gd name="connsiteY0-7054" fmla="*/ 4492350 h 4492350"/>
                <a:gd name="connsiteX1-7055" fmla="*/ 1740942 w 3638574"/>
                <a:gd name="connsiteY1-7056" fmla="*/ 3785190 h 4492350"/>
                <a:gd name="connsiteX2-7057" fmla="*/ 1239812 w 3638574"/>
                <a:gd name="connsiteY2-7058" fmla="*/ 3369121 h 4492350"/>
                <a:gd name="connsiteX3-7059" fmla="*/ 0 w 3638574"/>
                <a:gd name="connsiteY3-7060" fmla="*/ 2917145 h 4492350"/>
                <a:gd name="connsiteX4-7061" fmla="*/ 1087133 w 3638574"/>
                <a:gd name="connsiteY4-7062" fmla="*/ 3238920 h 4492350"/>
                <a:gd name="connsiteX5-7063" fmla="*/ 389581 w 3638574"/>
                <a:gd name="connsiteY5-7064" fmla="*/ 2412005 h 4492350"/>
                <a:gd name="connsiteX6-7065" fmla="*/ 1719677 w 3638574"/>
                <a:gd name="connsiteY6-7066" fmla="*/ 3519376 h 4492350"/>
                <a:gd name="connsiteX7-7067" fmla="*/ 1627995 w 3638574"/>
                <a:gd name="connsiteY7-7068" fmla="*/ 2400346 h 4492350"/>
                <a:gd name="connsiteX8-7069" fmla="*/ 4198 w 3638574"/>
                <a:gd name="connsiteY8-7070" fmla="*/ 742880 h 4492350"/>
                <a:gd name="connsiteX9-7071" fmla="*/ 932867 w 3638574"/>
                <a:gd name="connsiteY9-7072" fmla="*/ 1924493 h 4492350"/>
                <a:gd name="connsiteX10-7073" fmla="*/ 1037607 w 3638574"/>
                <a:gd name="connsiteY10-7074" fmla="*/ 857226 h 4492350"/>
                <a:gd name="connsiteX11-7075" fmla="*/ 1138710 w 3638574"/>
                <a:gd name="connsiteY11-7076" fmla="*/ 2026621 h 4492350"/>
                <a:gd name="connsiteX12-7077" fmla="*/ 1658679 w 3638574"/>
                <a:gd name="connsiteY12-7078" fmla="*/ 2194318 h 4492350"/>
                <a:gd name="connsiteX13-7079" fmla="*/ 1900430 w 3638574"/>
                <a:gd name="connsiteY13-7080" fmla="*/ 0 h 4492350"/>
                <a:gd name="connsiteX14-7081" fmla="*/ 1971873 w 3638574"/>
                <a:gd name="connsiteY14-7082" fmla="*/ 986216 h 4492350"/>
                <a:gd name="connsiteX15-7083" fmla="*/ 1826002 w 3638574"/>
                <a:gd name="connsiteY15-7084" fmla="*/ 2060385 h 4492350"/>
                <a:gd name="connsiteX16-7085" fmla="*/ 2001533 w 3638574"/>
                <a:gd name="connsiteY16-7086" fmla="*/ 3046321 h 4492350"/>
                <a:gd name="connsiteX17-7087" fmla="*/ 2591546 w 3638574"/>
                <a:gd name="connsiteY17-7088" fmla="*/ 2519916 h 4492350"/>
                <a:gd name="connsiteX18-7089" fmla="*/ 2857733 w 3638574"/>
                <a:gd name="connsiteY18-7090" fmla="*/ 1291762 h 4492350"/>
                <a:gd name="connsiteX19-7091" fmla="*/ 2750848 w 3638574"/>
                <a:gd name="connsiteY19-7092" fmla="*/ 2383091 h 4492350"/>
                <a:gd name="connsiteX20-7093" fmla="*/ 3638574 w 3638574"/>
                <a:gd name="connsiteY20-7094" fmla="*/ 1124252 h 4492350"/>
                <a:gd name="connsiteX21-7095" fmla="*/ 2166244 w 3638574"/>
                <a:gd name="connsiteY21-7096" fmla="*/ 3370521 h 4492350"/>
                <a:gd name="connsiteX22-7097" fmla="*/ 2113081 w 3638574"/>
                <a:gd name="connsiteY22-7098" fmla="*/ 3817088 h 4492350"/>
                <a:gd name="connsiteX23-7099" fmla="*/ 3261397 w 3638574"/>
                <a:gd name="connsiteY23-7100" fmla="*/ 3094074 h 4492350"/>
                <a:gd name="connsiteX24-7101" fmla="*/ 2138356 w 3638574"/>
                <a:gd name="connsiteY24-7102" fmla="*/ 4030951 h 4492350"/>
                <a:gd name="connsiteX25-7103" fmla="*/ 2176877 w 3638574"/>
                <a:gd name="connsiteY25-7104" fmla="*/ 4476307 h 4492350"/>
                <a:gd name="connsiteX26-7105" fmla="*/ 2162233 w 3638574"/>
                <a:gd name="connsiteY26-7106" fmla="*/ 4491415 h 4492350"/>
                <a:gd name="connsiteX27-7107" fmla="*/ 1687779 w 3638574"/>
                <a:gd name="connsiteY27-7108" fmla="*/ 4492350 h 4492350"/>
                <a:gd name="connsiteX0-7109" fmla="*/ 1687779 w 3638574"/>
                <a:gd name="connsiteY0-7110" fmla="*/ 4492350 h 4492350"/>
                <a:gd name="connsiteX1-7111" fmla="*/ 1740942 w 3638574"/>
                <a:gd name="connsiteY1-7112" fmla="*/ 3785190 h 4492350"/>
                <a:gd name="connsiteX2-7113" fmla="*/ 1239812 w 3638574"/>
                <a:gd name="connsiteY2-7114" fmla="*/ 3369121 h 4492350"/>
                <a:gd name="connsiteX3-7115" fmla="*/ 0 w 3638574"/>
                <a:gd name="connsiteY3-7116" fmla="*/ 2917145 h 4492350"/>
                <a:gd name="connsiteX4-7117" fmla="*/ 1087133 w 3638574"/>
                <a:gd name="connsiteY4-7118" fmla="*/ 3238920 h 4492350"/>
                <a:gd name="connsiteX5-7119" fmla="*/ 389581 w 3638574"/>
                <a:gd name="connsiteY5-7120" fmla="*/ 2412005 h 4492350"/>
                <a:gd name="connsiteX6-7121" fmla="*/ 1719677 w 3638574"/>
                <a:gd name="connsiteY6-7122" fmla="*/ 3519376 h 4492350"/>
                <a:gd name="connsiteX7-7123" fmla="*/ 1627995 w 3638574"/>
                <a:gd name="connsiteY7-7124" fmla="*/ 2400346 h 4492350"/>
                <a:gd name="connsiteX8-7125" fmla="*/ 4198 w 3638574"/>
                <a:gd name="connsiteY8-7126" fmla="*/ 742880 h 4492350"/>
                <a:gd name="connsiteX9-7127" fmla="*/ 932867 w 3638574"/>
                <a:gd name="connsiteY9-7128" fmla="*/ 1924493 h 4492350"/>
                <a:gd name="connsiteX10-7129" fmla="*/ 1037607 w 3638574"/>
                <a:gd name="connsiteY10-7130" fmla="*/ 857226 h 4492350"/>
                <a:gd name="connsiteX11-7131" fmla="*/ 1138710 w 3638574"/>
                <a:gd name="connsiteY11-7132" fmla="*/ 2026621 h 4492350"/>
                <a:gd name="connsiteX12-7133" fmla="*/ 1646038 w 3638574"/>
                <a:gd name="connsiteY12-7134" fmla="*/ 2198532 h 4492350"/>
                <a:gd name="connsiteX13-7135" fmla="*/ 1900430 w 3638574"/>
                <a:gd name="connsiteY13-7136" fmla="*/ 0 h 4492350"/>
                <a:gd name="connsiteX14-7137" fmla="*/ 1971873 w 3638574"/>
                <a:gd name="connsiteY14-7138" fmla="*/ 986216 h 4492350"/>
                <a:gd name="connsiteX15-7139" fmla="*/ 1826002 w 3638574"/>
                <a:gd name="connsiteY15-7140" fmla="*/ 2060385 h 4492350"/>
                <a:gd name="connsiteX16-7141" fmla="*/ 2001533 w 3638574"/>
                <a:gd name="connsiteY16-7142" fmla="*/ 3046321 h 4492350"/>
                <a:gd name="connsiteX17-7143" fmla="*/ 2591546 w 3638574"/>
                <a:gd name="connsiteY17-7144" fmla="*/ 2519916 h 4492350"/>
                <a:gd name="connsiteX18-7145" fmla="*/ 2857733 w 3638574"/>
                <a:gd name="connsiteY18-7146" fmla="*/ 1291762 h 4492350"/>
                <a:gd name="connsiteX19-7147" fmla="*/ 2750848 w 3638574"/>
                <a:gd name="connsiteY19-7148" fmla="*/ 2383091 h 4492350"/>
                <a:gd name="connsiteX20-7149" fmla="*/ 3638574 w 3638574"/>
                <a:gd name="connsiteY20-7150" fmla="*/ 1124252 h 4492350"/>
                <a:gd name="connsiteX21-7151" fmla="*/ 2166244 w 3638574"/>
                <a:gd name="connsiteY21-7152" fmla="*/ 3370521 h 4492350"/>
                <a:gd name="connsiteX22-7153" fmla="*/ 2113081 w 3638574"/>
                <a:gd name="connsiteY22-7154" fmla="*/ 3817088 h 4492350"/>
                <a:gd name="connsiteX23-7155" fmla="*/ 3261397 w 3638574"/>
                <a:gd name="connsiteY23-7156" fmla="*/ 3094074 h 4492350"/>
                <a:gd name="connsiteX24-7157" fmla="*/ 2138356 w 3638574"/>
                <a:gd name="connsiteY24-7158" fmla="*/ 4030951 h 4492350"/>
                <a:gd name="connsiteX25-7159" fmla="*/ 2176877 w 3638574"/>
                <a:gd name="connsiteY25-7160" fmla="*/ 4476307 h 4492350"/>
                <a:gd name="connsiteX26-7161" fmla="*/ 2162233 w 3638574"/>
                <a:gd name="connsiteY26-7162" fmla="*/ 4491415 h 4492350"/>
                <a:gd name="connsiteX27-7163" fmla="*/ 1687779 w 3638574"/>
                <a:gd name="connsiteY27-7164" fmla="*/ 4492350 h 4492350"/>
                <a:gd name="connsiteX0-7165" fmla="*/ 1687779 w 3638574"/>
                <a:gd name="connsiteY0-7166" fmla="*/ 4492350 h 4492350"/>
                <a:gd name="connsiteX1-7167" fmla="*/ 1719873 w 3638574"/>
                <a:gd name="connsiteY1-7168" fmla="*/ 3785190 h 4492350"/>
                <a:gd name="connsiteX2-7169" fmla="*/ 1239812 w 3638574"/>
                <a:gd name="connsiteY2-7170" fmla="*/ 3369121 h 4492350"/>
                <a:gd name="connsiteX3-7171" fmla="*/ 0 w 3638574"/>
                <a:gd name="connsiteY3-7172" fmla="*/ 2917145 h 4492350"/>
                <a:gd name="connsiteX4-7173" fmla="*/ 1087133 w 3638574"/>
                <a:gd name="connsiteY4-7174" fmla="*/ 3238920 h 4492350"/>
                <a:gd name="connsiteX5-7175" fmla="*/ 389581 w 3638574"/>
                <a:gd name="connsiteY5-7176" fmla="*/ 2412005 h 4492350"/>
                <a:gd name="connsiteX6-7177" fmla="*/ 1719677 w 3638574"/>
                <a:gd name="connsiteY6-7178" fmla="*/ 3519376 h 4492350"/>
                <a:gd name="connsiteX7-7179" fmla="*/ 1627995 w 3638574"/>
                <a:gd name="connsiteY7-7180" fmla="*/ 2400346 h 4492350"/>
                <a:gd name="connsiteX8-7181" fmla="*/ 4198 w 3638574"/>
                <a:gd name="connsiteY8-7182" fmla="*/ 742880 h 4492350"/>
                <a:gd name="connsiteX9-7183" fmla="*/ 932867 w 3638574"/>
                <a:gd name="connsiteY9-7184" fmla="*/ 1924493 h 4492350"/>
                <a:gd name="connsiteX10-7185" fmla="*/ 1037607 w 3638574"/>
                <a:gd name="connsiteY10-7186" fmla="*/ 857226 h 4492350"/>
                <a:gd name="connsiteX11-7187" fmla="*/ 1138710 w 3638574"/>
                <a:gd name="connsiteY11-7188" fmla="*/ 2026621 h 4492350"/>
                <a:gd name="connsiteX12-7189" fmla="*/ 1646038 w 3638574"/>
                <a:gd name="connsiteY12-7190" fmla="*/ 2198532 h 4492350"/>
                <a:gd name="connsiteX13-7191" fmla="*/ 1900430 w 3638574"/>
                <a:gd name="connsiteY13-7192" fmla="*/ 0 h 4492350"/>
                <a:gd name="connsiteX14-7193" fmla="*/ 1971873 w 3638574"/>
                <a:gd name="connsiteY14-7194" fmla="*/ 986216 h 4492350"/>
                <a:gd name="connsiteX15-7195" fmla="*/ 1826002 w 3638574"/>
                <a:gd name="connsiteY15-7196" fmla="*/ 2060385 h 4492350"/>
                <a:gd name="connsiteX16-7197" fmla="*/ 2001533 w 3638574"/>
                <a:gd name="connsiteY16-7198" fmla="*/ 3046321 h 4492350"/>
                <a:gd name="connsiteX17-7199" fmla="*/ 2591546 w 3638574"/>
                <a:gd name="connsiteY17-7200" fmla="*/ 2519916 h 4492350"/>
                <a:gd name="connsiteX18-7201" fmla="*/ 2857733 w 3638574"/>
                <a:gd name="connsiteY18-7202" fmla="*/ 1291762 h 4492350"/>
                <a:gd name="connsiteX19-7203" fmla="*/ 2750848 w 3638574"/>
                <a:gd name="connsiteY19-7204" fmla="*/ 2383091 h 4492350"/>
                <a:gd name="connsiteX20-7205" fmla="*/ 3638574 w 3638574"/>
                <a:gd name="connsiteY20-7206" fmla="*/ 1124252 h 4492350"/>
                <a:gd name="connsiteX21-7207" fmla="*/ 2166244 w 3638574"/>
                <a:gd name="connsiteY21-7208" fmla="*/ 3370521 h 4492350"/>
                <a:gd name="connsiteX22-7209" fmla="*/ 2113081 w 3638574"/>
                <a:gd name="connsiteY22-7210" fmla="*/ 3817088 h 4492350"/>
                <a:gd name="connsiteX23-7211" fmla="*/ 3261397 w 3638574"/>
                <a:gd name="connsiteY23-7212" fmla="*/ 3094074 h 4492350"/>
                <a:gd name="connsiteX24-7213" fmla="*/ 2138356 w 3638574"/>
                <a:gd name="connsiteY24-7214" fmla="*/ 4030951 h 4492350"/>
                <a:gd name="connsiteX25-7215" fmla="*/ 2176877 w 3638574"/>
                <a:gd name="connsiteY25-7216" fmla="*/ 4476307 h 4492350"/>
                <a:gd name="connsiteX26-7217" fmla="*/ 2162233 w 3638574"/>
                <a:gd name="connsiteY26-7218" fmla="*/ 4491415 h 4492350"/>
                <a:gd name="connsiteX27-7219" fmla="*/ 1687779 w 3638574"/>
                <a:gd name="connsiteY27-7220" fmla="*/ 4492350 h 4492350"/>
                <a:gd name="connsiteX0-7221" fmla="*/ 1687779 w 3638574"/>
                <a:gd name="connsiteY0-7222" fmla="*/ 4492350 h 4492350"/>
                <a:gd name="connsiteX1-7223" fmla="*/ 1703018 w 3638574"/>
                <a:gd name="connsiteY1-7224" fmla="*/ 3785190 h 4492350"/>
                <a:gd name="connsiteX2-7225" fmla="*/ 1239812 w 3638574"/>
                <a:gd name="connsiteY2-7226" fmla="*/ 3369121 h 4492350"/>
                <a:gd name="connsiteX3-7227" fmla="*/ 0 w 3638574"/>
                <a:gd name="connsiteY3-7228" fmla="*/ 2917145 h 4492350"/>
                <a:gd name="connsiteX4-7229" fmla="*/ 1087133 w 3638574"/>
                <a:gd name="connsiteY4-7230" fmla="*/ 3238920 h 4492350"/>
                <a:gd name="connsiteX5-7231" fmla="*/ 389581 w 3638574"/>
                <a:gd name="connsiteY5-7232" fmla="*/ 2412005 h 4492350"/>
                <a:gd name="connsiteX6-7233" fmla="*/ 1719677 w 3638574"/>
                <a:gd name="connsiteY6-7234" fmla="*/ 3519376 h 4492350"/>
                <a:gd name="connsiteX7-7235" fmla="*/ 1627995 w 3638574"/>
                <a:gd name="connsiteY7-7236" fmla="*/ 2400346 h 4492350"/>
                <a:gd name="connsiteX8-7237" fmla="*/ 4198 w 3638574"/>
                <a:gd name="connsiteY8-7238" fmla="*/ 742880 h 4492350"/>
                <a:gd name="connsiteX9-7239" fmla="*/ 932867 w 3638574"/>
                <a:gd name="connsiteY9-7240" fmla="*/ 1924493 h 4492350"/>
                <a:gd name="connsiteX10-7241" fmla="*/ 1037607 w 3638574"/>
                <a:gd name="connsiteY10-7242" fmla="*/ 857226 h 4492350"/>
                <a:gd name="connsiteX11-7243" fmla="*/ 1138710 w 3638574"/>
                <a:gd name="connsiteY11-7244" fmla="*/ 2026621 h 4492350"/>
                <a:gd name="connsiteX12-7245" fmla="*/ 1646038 w 3638574"/>
                <a:gd name="connsiteY12-7246" fmla="*/ 2198532 h 4492350"/>
                <a:gd name="connsiteX13-7247" fmla="*/ 1900430 w 3638574"/>
                <a:gd name="connsiteY13-7248" fmla="*/ 0 h 4492350"/>
                <a:gd name="connsiteX14-7249" fmla="*/ 1971873 w 3638574"/>
                <a:gd name="connsiteY14-7250" fmla="*/ 986216 h 4492350"/>
                <a:gd name="connsiteX15-7251" fmla="*/ 1826002 w 3638574"/>
                <a:gd name="connsiteY15-7252" fmla="*/ 2060385 h 4492350"/>
                <a:gd name="connsiteX16-7253" fmla="*/ 2001533 w 3638574"/>
                <a:gd name="connsiteY16-7254" fmla="*/ 3046321 h 4492350"/>
                <a:gd name="connsiteX17-7255" fmla="*/ 2591546 w 3638574"/>
                <a:gd name="connsiteY17-7256" fmla="*/ 2519916 h 4492350"/>
                <a:gd name="connsiteX18-7257" fmla="*/ 2857733 w 3638574"/>
                <a:gd name="connsiteY18-7258" fmla="*/ 1291762 h 4492350"/>
                <a:gd name="connsiteX19-7259" fmla="*/ 2750848 w 3638574"/>
                <a:gd name="connsiteY19-7260" fmla="*/ 2383091 h 4492350"/>
                <a:gd name="connsiteX20-7261" fmla="*/ 3638574 w 3638574"/>
                <a:gd name="connsiteY20-7262" fmla="*/ 1124252 h 4492350"/>
                <a:gd name="connsiteX21-7263" fmla="*/ 2166244 w 3638574"/>
                <a:gd name="connsiteY21-7264" fmla="*/ 3370521 h 4492350"/>
                <a:gd name="connsiteX22-7265" fmla="*/ 2113081 w 3638574"/>
                <a:gd name="connsiteY22-7266" fmla="*/ 3817088 h 4492350"/>
                <a:gd name="connsiteX23-7267" fmla="*/ 3261397 w 3638574"/>
                <a:gd name="connsiteY23-7268" fmla="*/ 3094074 h 4492350"/>
                <a:gd name="connsiteX24-7269" fmla="*/ 2138356 w 3638574"/>
                <a:gd name="connsiteY24-7270" fmla="*/ 4030951 h 4492350"/>
                <a:gd name="connsiteX25-7271" fmla="*/ 2176877 w 3638574"/>
                <a:gd name="connsiteY25-7272" fmla="*/ 4476307 h 4492350"/>
                <a:gd name="connsiteX26-7273" fmla="*/ 2162233 w 3638574"/>
                <a:gd name="connsiteY26-7274" fmla="*/ 4491415 h 4492350"/>
                <a:gd name="connsiteX27-7275" fmla="*/ 1687779 w 3638574"/>
                <a:gd name="connsiteY27-7276" fmla="*/ 4492350 h 4492350"/>
                <a:gd name="connsiteX0-7277" fmla="*/ 1687779 w 3638574"/>
                <a:gd name="connsiteY0-7278" fmla="*/ 4492350 h 4492350"/>
                <a:gd name="connsiteX1-7279" fmla="*/ 1703018 w 3638574"/>
                <a:gd name="connsiteY1-7280" fmla="*/ 3785190 h 4492350"/>
                <a:gd name="connsiteX2-7281" fmla="*/ 1239812 w 3638574"/>
                <a:gd name="connsiteY2-7282" fmla="*/ 3369121 h 4492350"/>
                <a:gd name="connsiteX3-7283" fmla="*/ 0 w 3638574"/>
                <a:gd name="connsiteY3-7284" fmla="*/ 2917145 h 4492350"/>
                <a:gd name="connsiteX4-7285" fmla="*/ 1087133 w 3638574"/>
                <a:gd name="connsiteY4-7286" fmla="*/ 3238920 h 4492350"/>
                <a:gd name="connsiteX5-7287" fmla="*/ 389581 w 3638574"/>
                <a:gd name="connsiteY5-7288" fmla="*/ 2412005 h 4492350"/>
                <a:gd name="connsiteX6-7289" fmla="*/ 1719677 w 3638574"/>
                <a:gd name="connsiteY6-7290" fmla="*/ 3519376 h 4492350"/>
                <a:gd name="connsiteX7-7291" fmla="*/ 1627995 w 3638574"/>
                <a:gd name="connsiteY7-7292" fmla="*/ 2400346 h 4492350"/>
                <a:gd name="connsiteX8-7293" fmla="*/ 4198 w 3638574"/>
                <a:gd name="connsiteY8-7294" fmla="*/ 742880 h 4492350"/>
                <a:gd name="connsiteX9-7295" fmla="*/ 932867 w 3638574"/>
                <a:gd name="connsiteY9-7296" fmla="*/ 1924493 h 4492350"/>
                <a:gd name="connsiteX10-7297" fmla="*/ 1037607 w 3638574"/>
                <a:gd name="connsiteY10-7298" fmla="*/ 857226 h 4492350"/>
                <a:gd name="connsiteX11-7299" fmla="*/ 1138710 w 3638574"/>
                <a:gd name="connsiteY11-7300" fmla="*/ 2026621 h 4492350"/>
                <a:gd name="connsiteX12-7301" fmla="*/ 1646038 w 3638574"/>
                <a:gd name="connsiteY12-7302" fmla="*/ 2198532 h 4492350"/>
                <a:gd name="connsiteX13-7303" fmla="*/ 1900430 w 3638574"/>
                <a:gd name="connsiteY13-7304" fmla="*/ 0 h 4492350"/>
                <a:gd name="connsiteX14-7305" fmla="*/ 1971873 w 3638574"/>
                <a:gd name="connsiteY14-7306" fmla="*/ 986216 h 4492350"/>
                <a:gd name="connsiteX15-7307" fmla="*/ 1826002 w 3638574"/>
                <a:gd name="connsiteY15-7308" fmla="*/ 2060385 h 4492350"/>
                <a:gd name="connsiteX16-7309" fmla="*/ 2001533 w 3638574"/>
                <a:gd name="connsiteY16-7310" fmla="*/ 3046321 h 4492350"/>
                <a:gd name="connsiteX17-7311" fmla="*/ 2591546 w 3638574"/>
                <a:gd name="connsiteY17-7312" fmla="*/ 2519916 h 4492350"/>
                <a:gd name="connsiteX18-7313" fmla="*/ 2857733 w 3638574"/>
                <a:gd name="connsiteY18-7314" fmla="*/ 1291762 h 4492350"/>
                <a:gd name="connsiteX19-7315" fmla="*/ 2750848 w 3638574"/>
                <a:gd name="connsiteY19-7316" fmla="*/ 2383091 h 4492350"/>
                <a:gd name="connsiteX20-7317" fmla="*/ 3638574 w 3638574"/>
                <a:gd name="connsiteY20-7318" fmla="*/ 1124252 h 4492350"/>
                <a:gd name="connsiteX21-7319" fmla="*/ 2166244 w 3638574"/>
                <a:gd name="connsiteY21-7320" fmla="*/ 3370521 h 4492350"/>
                <a:gd name="connsiteX22-7321" fmla="*/ 2121509 w 3638574"/>
                <a:gd name="connsiteY22-7322" fmla="*/ 3808660 h 4492350"/>
                <a:gd name="connsiteX23-7323" fmla="*/ 3261397 w 3638574"/>
                <a:gd name="connsiteY23-7324" fmla="*/ 3094074 h 4492350"/>
                <a:gd name="connsiteX24-7325" fmla="*/ 2138356 w 3638574"/>
                <a:gd name="connsiteY24-7326" fmla="*/ 4030951 h 4492350"/>
                <a:gd name="connsiteX25-7327" fmla="*/ 2176877 w 3638574"/>
                <a:gd name="connsiteY25-7328" fmla="*/ 4476307 h 4492350"/>
                <a:gd name="connsiteX26-7329" fmla="*/ 2162233 w 3638574"/>
                <a:gd name="connsiteY26-7330" fmla="*/ 4491415 h 4492350"/>
                <a:gd name="connsiteX27-7331" fmla="*/ 1687779 w 3638574"/>
                <a:gd name="connsiteY27-7332" fmla="*/ 4492350 h 4492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163" y="connsiteY27-164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rgbClr val="19AAE1">
                <a:shade val="50000"/>
              </a:srgbClr>
            </a:lnRef>
            <a:fillRef idx="1">
              <a:srgbClr val="19AAE1"/>
            </a:fillRef>
            <a:effectRef idx="0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Oval 5"/>
            <p:cNvSpPr/>
            <p:nvPr/>
          </p:nvSpPr>
          <p:spPr>
            <a:xfrm>
              <a:off x="5018680" y="4767981"/>
              <a:ext cx="968160" cy="968160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val 6"/>
            <p:cNvSpPr/>
            <p:nvPr/>
          </p:nvSpPr>
          <p:spPr>
            <a:xfrm>
              <a:off x="5543339" y="3346918"/>
              <a:ext cx="1046623" cy="1046623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val 7"/>
            <p:cNvSpPr/>
            <p:nvPr/>
          </p:nvSpPr>
          <p:spPr>
            <a:xfrm>
              <a:off x="4882967" y="2901611"/>
              <a:ext cx="612471" cy="61247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val 8"/>
            <p:cNvSpPr/>
            <p:nvPr/>
          </p:nvSpPr>
          <p:spPr>
            <a:xfrm>
              <a:off x="4696548" y="1989755"/>
              <a:ext cx="725128" cy="725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val 9"/>
            <p:cNvSpPr/>
            <p:nvPr/>
          </p:nvSpPr>
          <p:spPr>
            <a:xfrm>
              <a:off x="5483991" y="1971952"/>
              <a:ext cx="1261093" cy="1261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val 10"/>
            <p:cNvSpPr/>
            <p:nvPr/>
          </p:nvSpPr>
          <p:spPr>
            <a:xfrm>
              <a:off x="1245312" y="1756756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val 11"/>
            <p:cNvSpPr/>
            <p:nvPr/>
          </p:nvSpPr>
          <p:spPr>
            <a:xfrm>
              <a:off x="2117705" y="664579"/>
              <a:ext cx="1163172" cy="116317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val 12"/>
            <p:cNvSpPr/>
            <p:nvPr/>
          </p:nvSpPr>
          <p:spPr>
            <a:xfrm>
              <a:off x="3976124" y="641810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val 13"/>
            <p:cNvSpPr/>
            <p:nvPr/>
          </p:nvSpPr>
          <p:spPr>
            <a:xfrm>
              <a:off x="3810367" y="2386416"/>
              <a:ext cx="717069" cy="7170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val 14"/>
            <p:cNvSpPr/>
            <p:nvPr/>
          </p:nvSpPr>
          <p:spPr>
            <a:xfrm>
              <a:off x="1228978" y="4025581"/>
              <a:ext cx="1163172" cy="1163172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15"/>
            <p:cNvSpPr/>
            <p:nvPr/>
          </p:nvSpPr>
          <p:spPr>
            <a:xfrm>
              <a:off x="1219200" y="3109240"/>
              <a:ext cx="846336" cy="846336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val 16"/>
            <p:cNvSpPr/>
            <p:nvPr/>
          </p:nvSpPr>
          <p:spPr>
            <a:xfrm>
              <a:off x="2563015" y="4621591"/>
              <a:ext cx="845675" cy="845675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val 17"/>
            <p:cNvSpPr/>
            <p:nvPr/>
          </p:nvSpPr>
          <p:spPr>
            <a:xfrm>
              <a:off x="2431099" y="3836380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val 18"/>
            <p:cNvSpPr/>
            <p:nvPr/>
          </p:nvSpPr>
          <p:spPr>
            <a:xfrm>
              <a:off x="5339657" y="1412581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val 19"/>
            <p:cNvSpPr/>
            <p:nvPr/>
          </p:nvSpPr>
          <p:spPr>
            <a:xfrm>
              <a:off x="3110116" y="3278814"/>
              <a:ext cx="706379" cy="7063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val 20"/>
            <p:cNvSpPr/>
            <p:nvPr/>
          </p:nvSpPr>
          <p:spPr>
            <a:xfrm>
              <a:off x="3384459" y="733919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21"/>
            <p:cNvSpPr/>
            <p:nvPr/>
          </p:nvSpPr>
          <p:spPr>
            <a:xfrm>
              <a:off x="4369129" y="3381893"/>
              <a:ext cx="554880" cy="554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val 22"/>
            <p:cNvSpPr/>
            <p:nvPr/>
          </p:nvSpPr>
          <p:spPr>
            <a:xfrm>
              <a:off x="2996521" y="1591852"/>
              <a:ext cx="876253" cy="8762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val 23"/>
            <p:cNvSpPr/>
            <p:nvPr/>
          </p:nvSpPr>
          <p:spPr>
            <a:xfrm>
              <a:off x="2214806" y="2697482"/>
              <a:ext cx="908567" cy="90856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24"/>
            <p:cNvSpPr>
              <a:spLocks noEditPoints="1"/>
            </p:cNvSpPr>
            <p:nvPr/>
          </p:nvSpPr>
          <p:spPr bwMode="auto">
            <a:xfrm>
              <a:off x="5840987" y="3611958"/>
              <a:ext cx="487313" cy="487314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0 h 85"/>
                <a:gd name="T16" fmla="*/ 20 w 85"/>
                <a:gd name="T17" fmla="*/ 60 h 85"/>
                <a:gd name="T18" fmla="*/ 20 w 85"/>
                <a:gd name="T19" fmla="*/ 68 h 85"/>
                <a:gd name="T20" fmla="*/ 27 w 85"/>
                <a:gd name="T21" fmla="*/ 68 h 85"/>
                <a:gd name="T22" fmla="*/ 27 w 85"/>
                <a:gd name="T23" fmla="*/ 60 h 85"/>
                <a:gd name="T24" fmla="*/ 30 w 85"/>
                <a:gd name="T25" fmla="*/ 60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0 h 85"/>
                <a:gd name="T32" fmla="*/ 57 w 85"/>
                <a:gd name="T33" fmla="*/ 60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0 h 85"/>
                <a:gd name="T40" fmla="*/ 66 w 85"/>
                <a:gd name="T41" fmla="*/ 60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3" name="Freeform 25"/>
            <p:cNvSpPr>
              <a:spLocks noEditPoints="1"/>
            </p:cNvSpPr>
            <p:nvPr/>
          </p:nvSpPr>
          <p:spPr bwMode="auto">
            <a:xfrm>
              <a:off x="2332477" y="906646"/>
              <a:ext cx="733628" cy="733632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4" name="Freeform 26"/>
            <p:cNvSpPr>
              <a:spLocks noEditPoints="1"/>
            </p:cNvSpPr>
            <p:nvPr/>
          </p:nvSpPr>
          <p:spPr bwMode="auto">
            <a:xfrm>
              <a:off x="5919924" y="2269128"/>
              <a:ext cx="418061" cy="674824"/>
            </a:xfrm>
            <a:custGeom>
              <a:avLst/>
              <a:gdLst>
                <a:gd name="T0" fmla="*/ 19 w 59"/>
                <a:gd name="T1" fmla="*/ 6 h 95"/>
                <a:gd name="T2" fmla="*/ 40 w 59"/>
                <a:gd name="T3" fmla="*/ 0 h 95"/>
                <a:gd name="T4" fmla="*/ 45 w 59"/>
                <a:gd name="T5" fmla="*/ 6 h 95"/>
                <a:gd name="T6" fmla="*/ 59 w 59"/>
                <a:gd name="T7" fmla="*/ 19 h 95"/>
                <a:gd name="T8" fmla="*/ 55 w 59"/>
                <a:gd name="T9" fmla="*/ 91 h 95"/>
                <a:gd name="T10" fmla="*/ 45 w 59"/>
                <a:gd name="T11" fmla="*/ 95 h 95"/>
                <a:gd name="T12" fmla="*/ 4 w 59"/>
                <a:gd name="T13" fmla="*/ 91 h 95"/>
                <a:gd name="T14" fmla="*/ 0 w 59"/>
                <a:gd name="T15" fmla="*/ 19 h 95"/>
                <a:gd name="T16" fmla="*/ 4 w 59"/>
                <a:gd name="T17" fmla="*/ 10 h 95"/>
                <a:gd name="T18" fmla="*/ 14 w 59"/>
                <a:gd name="T19" fmla="*/ 6 h 95"/>
                <a:gd name="T20" fmla="*/ 19 w 59"/>
                <a:gd name="T21" fmla="*/ 28 h 95"/>
                <a:gd name="T22" fmla="*/ 27 w 59"/>
                <a:gd name="T23" fmla="*/ 36 h 95"/>
                <a:gd name="T24" fmla="*/ 31 w 59"/>
                <a:gd name="T25" fmla="*/ 28 h 95"/>
                <a:gd name="T26" fmla="*/ 39 w 59"/>
                <a:gd name="T27" fmla="*/ 23 h 95"/>
                <a:gd name="T28" fmla="*/ 31 w 59"/>
                <a:gd name="T29" fmla="*/ 15 h 95"/>
                <a:gd name="T30" fmla="*/ 27 w 59"/>
                <a:gd name="T31" fmla="*/ 23 h 95"/>
                <a:gd name="T32" fmla="*/ 13 w 59"/>
                <a:gd name="T33" fmla="*/ 38 h 95"/>
                <a:gd name="T34" fmla="*/ 45 w 59"/>
                <a:gd name="T35" fmla="*/ 44 h 95"/>
                <a:gd name="T36" fmla="*/ 13 w 59"/>
                <a:gd name="T37" fmla="*/ 38 h 95"/>
                <a:gd name="T38" fmla="*/ 13 w 59"/>
                <a:gd name="T39" fmla="*/ 53 h 95"/>
                <a:gd name="T40" fmla="*/ 45 w 59"/>
                <a:gd name="T41" fmla="*/ 46 h 95"/>
                <a:gd name="T42" fmla="*/ 13 w 59"/>
                <a:gd name="T43" fmla="*/ 55 h 95"/>
                <a:gd name="T44" fmla="*/ 45 w 59"/>
                <a:gd name="T45" fmla="*/ 62 h 95"/>
                <a:gd name="T46" fmla="*/ 13 w 59"/>
                <a:gd name="T47" fmla="*/ 55 h 95"/>
                <a:gd name="T48" fmla="*/ 13 w 59"/>
                <a:gd name="T49" fmla="*/ 71 h 95"/>
                <a:gd name="T50" fmla="*/ 45 w 59"/>
                <a:gd name="T51" fmla="*/ 65 h 95"/>
                <a:gd name="T52" fmla="*/ 13 w 59"/>
                <a:gd name="T53" fmla="*/ 74 h 95"/>
                <a:gd name="T54" fmla="*/ 45 w 59"/>
                <a:gd name="T55" fmla="*/ 80 h 95"/>
                <a:gd name="T56" fmla="*/ 13 w 59"/>
                <a:gd name="T57" fmla="*/ 74 h 95"/>
                <a:gd name="T58" fmla="*/ 14 w 59"/>
                <a:gd name="T59" fmla="*/ 14 h 95"/>
                <a:gd name="T60" fmla="*/ 10 w 59"/>
                <a:gd name="T61" fmla="*/ 15 h 95"/>
                <a:gd name="T62" fmla="*/ 8 w 59"/>
                <a:gd name="T63" fmla="*/ 81 h 95"/>
                <a:gd name="T64" fmla="*/ 14 w 59"/>
                <a:gd name="T65" fmla="*/ 87 h 95"/>
                <a:gd name="T66" fmla="*/ 49 w 59"/>
                <a:gd name="T67" fmla="*/ 85 h 95"/>
                <a:gd name="T68" fmla="*/ 51 w 59"/>
                <a:gd name="T69" fmla="*/ 19 h 95"/>
                <a:gd name="T70" fmla="*/ 45 w 59"/>
                <a:gd name="T71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95">
                  <a:moveTo>
                    <a:pt x="14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9" y="6"/>
                    <a:pt x="52" y="7"/>
                    <a:pt x="55" y="10"/>
                  </a:cubicBezTo>
                  <a:cubicBezTo>
                    <a:pt x="57" y="12"/>
                    <a:pt x="59" y="15"/>
                    <a:pt x="59" y="19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5"/>
                    <a:pt x="57" y="88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2" y="93"/>
                    <a:pt x="49" y="95"/>
                    <a:pt x="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5"/>
                    <a:pt x="7" y="93"/>
                    <a:pt x="4" y="91"/>
                  </a:cubicBezTo>
                  <a:cubicBezTo>
                    <a:pt x="2" y="88"/>
                    <a:pt x="0" y="85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2" y="12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7" y="7"/>
                    <a:pt x="10" y="6"/>
                    <a:pt x="14" y="6"/>
                  </a:cubicBezTo>
                  <a:close/>
                  <a:moveTo>
                    <a:pt x="19" y="23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3" y="38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13" y="38"/>
                    <a:pt x="13" y="38"/>
                    <a:pt x="13" y="38"/>
                  </a:cubicBezTo>
                  <a:close/>
                  <a:moveTo>
                    <a:pt x="13" y="46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13" y="46"/>
                    <a:pt x="13" y="46"/>
                    <a:pt x="13" y="46"/>
                  </a:cubicBezTo>
                  <a:close/>
                  <a:moveTo>
                    <a:pt x="13" y="55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13" y="55"/>
                    <a:pt x="13" y="55"/>
                    <a:pt x="13" y="55"/>
                  </a:cubicBezTo>
                  <a:close/>
                  <a:moveTo>
                    <a:pt x="13" y="65"/>
                  </a:moveTo>
                  <a:cubicBezTo>
                    <a:pt x="13" y="71"/>
                    <a:pt x="13" y="71"/>
                    <a:pt x="13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13" y="65"/>
                    <a:pt x="13" y="65"/>
                    <a:pt x="13" y="65"/>
                  </a:cubicBezTo>
                  <a:close/>
                  <a:moveTo>
                    <a:pt x="13" y="74"/>
                  </a:moveTo>
                  <a:cubicBezTo>
                    <a:pt x="13" y="80"/>
                    <a:pt x="13" y="80"/>
                    <a:pt x="13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13" y="74"/>
                    <a:pt x="13" y="74"/>
                    <a:pt x="13" y="74"/>
                  </a:cubicBezTo>
                  <a:close/>
                  <a:moveTo>
                    <a:pt x="45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3"/>
                    <a:pt x="9" y="84"/>
                    <a:pt x="10" y="85"/>
                  </a:cubicBezTo>
                  <a:cubicBezTo>
                    <a:pt x="11" y="86"/>
                    <a:pt x="12" y="87"/>
                    <a:pt x="14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7" y="87"/>
                    <a:pt x="48" y="86"/>
                    <a:pt x="49" y="85"/>
                  </a:cubicBezTo>
                  <a:cubicBezTo>
                    <a:pt x="50" y="84"/>
                    <a:pt x="51" y="83"/>
                    <a:pt x="51" y="8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8"/>
                    <a:pt x="50" y="16"/>
                    <a:pt x="49" y="15"/>
                  </a:cubicBezTo>
                  <a:cubicBezTo>
                    <a:pt x="48" y="14"/>
                    <a:pt x="47" y="14"/>
                    <a:pt x="45" y="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4238650" y="907021"/>
              <a:ext cx="820462" cy="828201"/>
            </a:xfrm>
            <a:custGeom>
              <a:avLst/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6" name="Freeform 28"/>
            <p:cNvSpPr>
              <a:spLocks noEditPoints="1"/>
            </p:cNvSpPr>
            <p:nvPr/>
          </p:nvSpPr>
          <p:spPr bwMode="auto">
            <a:xfrm>
              <a:off x="1522845" y="2103241"/>
              <a:ext cx="762212" cy="557875"/>
            </a:xfrm>
            <a:custGeom>
              <a:avLst/>
              <a:gdLst>
                <a:gd name="T0" fmla="*/ 60 w 235"/>
                <a:gd name="T1" fmla="*/ 34 h 172"/>
                <a:gd name="T2" fmla="*/ 54 w 235"/>
                <a:gd name="T3" fmla="*/ 43 h 172"/>
                <a:gd name="T4" fmla="*/ 54 w 235"/>
                <a:gd name="T5" fmla="*/ 144 h 172"/>
                <a:gd name="T6" fmla="*/ 226 w 235"/>
                <a:gd name="T7" fmla="*/ 144 h 172"/>
                <a:gd name="T8" fmla="*/ 235 w 235"/>
                <a:gd name="T9" fmla="*/ 138 h 172"/>
                <a:gd name="T10" fmla="*/ 235 w 235"/>
                <a:gd name="T11" fmla="*/ 34 h 172"/>
                <a:gd name="T12" fmla="*/ 226 w 235"/>
                <a:gd name="T13" fmla="*/ 34 h 172"/>
                <a:gd name="T14" fmla="*/ 95 w 235"/>
                <a:gd name="T15" fmla="*/ 86 h 172"/>
                <a:gd name="T16" fmla="*/ 97 w 235"/>
                <a:gd name="T17" fmla="*/ 88 h 172"/>
                <a:gd name="T18" fmla="*/ 103 w 235"/>
                <a:gd name="T19" fmla="*/ 71 h 172"/>
                <a:gd name="T20" fmla="*/ 114 w 235"/>
                <a:gd name="T21" fmla="*/ 81 h 172"/>
                <a:gd name="T22" fmla="*/ 121 w 235"/>
                <a:gd name="T23" fmla="*/ 73 h 172"/>
                <a:gd name="T24" fmla="*/ 136 w 235"/>
                <a:gd name="T25" fmla="*/ 99 h 172"/>
                <a:gd name="T26" fmla="*/ 140 w 235"/>
                <a:gd name="T27" fmla="*/ 73 h 172"/>
                <a:gd name="T28" fmla="*/ 149 w 235"/>
                <a:gd name="T29" fmla="*/ 86 h 172"/>
                <a:gd name="T30" fmla="*/ 166 w 235"/>
                <a:gd name="T31" fmla="*/ 73 h 172"/>
                <a:gd name="T32" fmla="*/ 175 w 235"/>
                <a:gd name="T33" fmla="*/ 86 h 172"/>
                <a:gd name="T34" fmla="*/ 179 w 235"/>
                <a:gd name="T35" fmla="*/ 81 h 172"/>
                <a:gd name="T36" fmla="*/ 205 w 235"/>
                <a:gd name="T37" fmla="*/ 90 h 172"/>
                <a:gd name="T38" fmla="*/ 179 w 235"/>
                <a:gd name="T39" fmla="*/ 105 h 172"/>
                <a:gd name="T40" fmla="*/ 162 w 235"/>
                <a:gd name="T41" fmla="*/ 84 h 172"/>
                <a:gd name="T42" fmla="*/ 151 w 235"/>
                <a:gd name="T43" fmla="*/ 101 h 172"/>
                <a:gd name="T44" fmla="*/ 144 w 235"/>
                <a:gd name="T45" fmla="*/ 92 h 172"/>
                <a:gd name="T46" fmla="*/ 134 w 235"/>
                <a:gd name="T47" fmla="*/ 112 h 172"/>
                <a:gd name="T48" fmla="*/ 114 w 235"/>
                <a:gd name="T49" fmla="*/ 90 h 172"/>
                <a:gd name="T50" fmla="*/ 110 w 235"/>
                <a:gd name="T51" fmla="*/ 90 h 172"/>
                <a:gd name="T52" fmla="*/ 103 w 235"/>
                <a:gd name="T53" fmla="*/ 103 h 172"/>
                <a:gd name="T54" fmla="*/ 90 w 235"/>
                <a:gd name="T55" fmla="*/ 92 h 172"/>
                <a:gd name="T56" fmla="*/ 82 w 235"/>
                <a:gd name="T57" fmla="*/ 86 h 172"/>
                <a:gd name="T58" fmla="*/ 80 w 235"/>
                <a:gd name="T59" fmla="*/ 172 h 172"/>
                <a:gd name="T60" fmla="*/ 0 w 235"/>
                <a:gd name="T61" fmla="*/ 0 h 172"/>
                <a:gd name="T62" fmla="*/ 80 w 235"/>
                <a:gd name="T63" fmla="*/ 23 h 172"/>
                <a:gd name="T64" fmla="*/ 41 w 235"/>
                <a:gd name="T65" fmla="*/ 23 h 172"/>
                <a:gd name="T66" fmla="*/ 6 w 235"/>
                <a:gd name="T67" fmla="*/ 23 h 172"/>
                <a:gd name="T68" fmla="*/ 6 w 235"/>
                <a:gd name="T69" fmla="*/ 49 h 172"/>
                <a:gd name="T70" fmla="*/ 11 w 235"/>
                <a:gd name="T71" fmla="*/ 51 h 172"/>
                <a:gd name="T72" fmla="*/ 41 w 235"/>
                <a:gd name="T73" fmla="*/ 58 h 172"/>
                <a:gd name="T74" fmla="*/ 6 w 235"/>
                <a:gd name="T75" fmla="*/ 58 h 172"/>
                <a:gd name="T76" fmla="*/ 6 w 235"/>
                <a:gd name="T77" fmla="*/ 84 h 172"/>
                <a:gd name="T78" fmla="*/ 11 w 235"/>
                <a:gd name="T79" fmla="*/ 86 h 172"/>
                <a:gd name="T80" fmla="*/ 41 w 235"/>
                <a:gd name="T81" fmla="*/ 155 h 172"/>
                <a:gd name="T82" fmla="*/ 80 w 235"/>
                <a:gd name="T83" fmla="*/ 172 h 172"/>
                <a:gd name="T84" fmla="*/ 21 w 235"/>
                <a:gd name="T85" fmla="*/ 97 h 172"/>
                <a:gd name="T86" fmla="*/ 9 w 235"/>
                <a:gd name="T87" fmla="*/ 105 h 172"/>
                <a:gd name="T88" fmla="*/ 21 w 235"/>
                <a:gd name="T89" fmla="*/ 97 h 172"/>
                <a:gd name="T90" fmla="*/ 21 w 235"/>
                <a:gd name="T91" fmla="*/ 112 h 172"/>
                <a:gd name="T92" fmla="*/ 9 w 235"/>
                <a:gd name="T93" fmla="*/ 118 h 172"/>
                <a:gd name="T94" fmla="*/ 21 w 235"/>
                <a:gd name="T95" fmla="*/ 112 h 172"/>
                <a:gd name="T96" fmla="*/ 41 w 235"/>
                <a:gd name="T97" fmla="*/ 30 h 172"/>
                <a:gd name="T98" fmla="*/ 15 w 235"/>
                <a:gd name="T99" fmla="*/ 45 h 172"/>
                <a:gd name="T100" fmla="*/ 41 w 235"/>
                <a:gd name="T101" fmla="*/ 30 h 172"/>
                <a:gd name="T102" fmla="*/ 41 w 235"/>
                <a:gd name="T103" fmla="*/ 66 h 172"/>
                <a:gd name="T104" fmla="*/ 15 w 235"/>
                <a:gd name="T105" fmla="*/ 79 h 172"/>
                <a:gd name="T106" fmla="*/ 41 w 235"/>
                <a:gd name="T107" fmla="*/ 66 h 172"/>
                <a:gd name="T108" fmla="*/ 187 w 235"/>
                <a:gd name="T109" fmla="*/ 163 h 172"/>
                <a:gd name="T110" fmla="*/ 175 w 235"/>
                <a:gd name="T111" fmla="*/ 148 h 172"/>
                <a:gd name="T112" fmla="*/ 116 w 235"/>
                <a:gd name="T113" fmla="*/ 163 h 172"/>
                <a:gd name="T114" fmla="*/ 103 w 235"/>
                <a:gd name="T115" fmla="*/ 172 h 172"/>
                <a:gd name="T116" fmla="*/ 187 w 235"/>
                <a:gd name="T117" fmla="*/ 163 h 172"/>
                <a:gd name="T118" fmla="*/ 73 w 235"/>
                <a:gd name="T119" fmla="*/ 53 h 172"/>
                <a:gd name="T120" fmla="*/ 213 w 235"/>
                <a:gd name="T121" fmla="*/ 125 h 172"/>
                <a:gd name="T122" fmla="*/ 73 w 235"/>
                <a:gd name="T123" fmla="*/ 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172">
                  <a:moveTo>
                    <a:pt x="226" y="34"/>
                  </a:moveTo>
                  <a:lnTo>
                    <a:pt x="60" y="34"/>
                  </a:lnTo>
                  <a:lnTo>
                    <a:pt x="54" y="34"/>
                  </a:lnTo>
                  <a:lnTo>
                    <a:pt x="54" y="43"/>
                  </a:lnTo>
                  <a:lnTo>
                    <a:pt x="54" y="138"/>
                  </a:lnTo>
                  <a:lnTo>
                    <a:pt x="54" y="144"/>
                  </a:lnTo>
                  <a:lnTo>
                    <a:pt x="60" y="144"/>
                  </a:lnTo>
                  <a:lnTo>
                    <a:pt x="226" y="144"/>
                  </a:lnTo>
                  <a:lnTo>
                    <a:pt x="235" y="144"/>
                  </a:lnTo>
                  <a:lnTo>
                    <a:pt x="235" y="138"/>
                  </a:lnTo>
                  <a:lnTo>
                    <a:pt x="235" y="43"/>
                  </a:lnTo>
                  <a:lnTo>
                    <a:pt x="235" y="34"/>
                  </a:lnTo>
                  <a:lnTo>
                    <a:pt x="226" y="34"/>
                  </a:lnTo>
                  <a:lnTo>
                    <a:pt x="226" y="34"/>
                  </a:lnTo>
                  <a:close/>
                  <a:moveTo>
                    <a:pt x="82" y="86"/>
                  </a:moveTo>
                  <a:lnTo>
                    <a:pt x="95" y="86"/>
                  </a:lnTo>
                  <a:lnTo>
                    <a:pt x="97" y="86"/>
                  </a:lnTo>
                  <a:lnTo>
                    <a:pt x="97" y="88"/>
                  </a:lnTo>
                  <a:lnTo>
                    <a:pt x="99" y="90"/>
                  </a:lnTo>
                  <a:lnTo>
                    <a:pt x="103" y="71"/>
                  </a:lnTo>
                  <a:lnTo>
                    <a:pt x="110" y="71"/>
                  </a:lnTo>
                  <a:lnTo>
                    <a:pt x="114" y="81"/>
                  </a:lnTo>
                  <a:lnTo>
                    <a:pt x="116" y="77"/>
                  </a:lnTo>
                  <a:lnTo>
                    <a:pt x="121" y="73"/>
                  </a:lnTo>
                  <a:lnTo>
                    <a:pt x="123" y="79"/>
                  </a:lnTo>
                  <a:lnTo>
                    <a:pt x="136" y="99"/>
                  </a:lnTo>
                  <a:lnTo>
                    <a:pt x="138" y="81"/>
                  </a:lnTo>
                  <a:lnTo>
                    <a:pt x="140" y="73"/>
                  </a:lnTo>
                  <a:lnTo>
                    <a:pt x="147" y="81"/>
                  </a:lnTo>
                  <a:lnTo>
                    <a:pt x="149" y="86"/>
                  </a:lnTo>
                  <a:lnTo>
                    <a:pt x="159" y="73"/>
                  </a:lnTo>
                  <a:lnTo>
                    <a:pt x="166" y="73"/>
                  </a:lnTo>
                  <a:lnTo>
                    <a:pt x="175" y="92"/>
                  </a:lnTo>
                  <a:lnTo>
                    <a:pt x="175" y="86"/>
                  </a:lnTo>
                  <a:lnTo>
                    <a:pt x="177" y="81"/>
                  </a:lnTo>
                  <a:lnTo>
                    <a:pt x="179" y="81"/>
                  </a:lnTo>
                  <a:lnTo>
                    <a:pt x="205" y="81"/>
                  </a:lnTo>
                  <a:lnTo>
                    <a:pt x="205" y="90"/>
                  </a:lnTo>
                  <a:lnTo>
                    <a:pt x="183" y="90"/>
                  </a:lnTo>
                  <a:lnTo>
                    <a:pt x="179" y="105"/>
                  </a:lnTo>
                  <a:lnTo>
                    <a:pt x="172" y="105"/>
                  </a:lnTo>
                  <a:lnTo>
                    <a:pt x="162" y="84"/>
                  </a:lnTo>
                  <a:lnTo>
                    <a:pt x="153" y="97"/>
                  </a:lnTo>
                  <a:lnTo>
                    <a:pt x="151" y="101"/>
                  </a:lnTo>
                  <a:lnTo>
                    <a:pt x="147" y="97"/>
                  </a:lnTo>
                  <a:lnTo>
                    <a:pt x="144" y="92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18" y="86"/>
                  </a:lnTo>
                  <a:lnTo>
                    <a:pt x="114" y="90"/>
                  </a:lnTo>
                  <a:lnTo>
                    <a:pt x="110" y="94"/>
                  </a:lnTo>
                  <a:lnTo>
                    <a:pt x="110" y="90"/>
                  </a:lnTo>
                  <a:lnTo>
                    <a:pt x="108" y="86"/>
                  </a:lnTo>
                  <a:lnTo>
                    <a:pt x="103" y="103"/>
                  </a:lnTo>
                  <a:lnTo>
                    <a:pt x="97" y="103"/>
                  </a:lnTo>
                  <a:lnTo>
                    <a:pt x="90" y="92"/>
                  </a:lnTo>
                  <a:lnTo>
                    <a:pt x="82" y="92"/>
                  </a:lnTo>
                  <a:lnTo>
                    <a:pt x="82" y="86"/>
                  </a:lnTo>
                  <a:lnTo>
                    <a:pt x="82" y="86"/>
                  </a:lnTo>
                  <a:close/>
                  <a:moveTo>
                    <a:pt x="80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23"/>
                  </a:lnTo>
                  <a:lnTo>
                    <a:pt x="56" y="23"/>
                  </a:lnTo>
                  <a:lnTo>
                    <a:pt x="41" y="23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11" y="51"/>
                  </a:lnTo>
                  <a:lnTo>
                    <a:pt x="41" y="51"/>
                  </a:lnTo>
                  <a:lnTo>
                    <a:pt x="41" y="58"/>
                  </a:lnTo>
                  <a:lnTo>
                    <a:pt x="11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11" y="86"/>
                  </a:lnTo>
                  <a:lnTo>
                    <a:pt x="41" y="86"/>
                  </a:lnTo>
                  <a:lnTo>
                    <a:pt x="41" y="155"/>
                  </a:lnTo>
                  <a:lnTo>
                    <a:pt x="80" y="155"/>
                  </a:lnTo>
                  <a:lnTo>
                    <a:pt x="80" y="172"/>
                  </a:lnTo>
                  <a:lnTo>
                    <a:pt x="80" y="172"/>
                  </a:lnTo>
                  <a:close/>
                  <a:moveTo>
                    <a:pt x="21" y="97"/>
                  </a:moveTo>
                  <a:lnTo>
                    <a:pt x="9" y="97"/>
                  </a:lnTo>
                  <a:lnTo>
                    <a:pt x="9" y="105"/>
                  </a:lnTo>
                  <a:lnTo>
                    <a:pt x="21" y="105"/>
                  </a:lnTo>
                  <a:lnTo>
                    <a:pt x="21" y="97"/>
                  </a:lnTo>
                  <a:lnTo>
                    <a:pt x="21" y="97"/>
                  </a:lnTo>
                  <a:close/>
                  <a:moveTo>
                    <a:pt x="21" y="112"/>
                  </a:moveTo>
                  <a:lnTo>
                    <a:pt x="9" y="112"/>
                  </a:lnTo>
                  <a:lnTo>
                    <a:pt x="9" y="118"/>
                  </a:lnTo>
                  <a:lnTo>
                    <a:pt x="21" y="118"/>
                  </a:lnTo>
                  <a:lnTo>
                    <a:pt x="21" y="112"/>
                  </a:lnTo>
                  <a:lnTo>
                    <a:pt x="21" y="112"/>
                  </a:lnTo>
                  <a:close/>
                  <a:moveTo>
                    <a:pt x="41" y="30"/>
                  </a:moveTo>
                  <a:lnTo>
                    <a:pt x="15" y="30"/>
                  </a:lnTo>
                  <a:lnTo>
                    <a:pt x="15" y="45"/>
                  </a:lnTo>
                  <a:lnTo>
                    <a:pt x="41" y="45"/>
                  </a:lnTo>
                  <a:lnTo>
                    <a:pt x="41" y="30"/>
                  </a:lnTo>
                  <a:lnTo>
                    <a:pt x="41" y="30"/>
                  </a:lnTo>
                  <a:close/>
                  <a:moveTo>
                    <a:pt x="41" y="66"/>
                  </a:moveTo>
                  <a:lnTo>
                    <a:pt x="15" y="66"/>
                  </a:lnTo>
                  <a:lnTo>
                    <a:pt x="15" y="79"/>
                  </a:lnTo>
                  <a:lnTo>
                    <a:pt x="41" y="79"/>
                  </a:lnTo>
                  <a:lnTo>
                    <a:pt x="41" y="66"/>
                  </a:lnTo>
                  <a:lnTo>
                    <a:pt x="41" y="66"/>
                  </a:lnTo>
                  <a:close/>
                  <a:moveTo>
                    <a:pt x="187" y="163"/>
                  </a:moveTo>
                  <a:lnTo>
                    <a:pt x="175" y="163"/>
                  </a:lnTo>
                  <a:lnTo>
                    <a:pt x="175" y="148"/>
                  </a:lnTo>
                  <a:lnTo>
                    <a:pt x="116" y="148"/>
                  </a:lnTo>
                  <a:lnTo>
                    <a:pt x="116" y="163"/>
                  </a:lnTo>
                  <a:lnTo>
                    <a:pt x="103" y="163"/>
                  </a:lnTo>
                  <a:lnTo>
                    <a:pt x="103" y="172"/>
                  </a:lnTo>
                  <a:lnTo>
                    <a:pt x="187" y="172"/>
                  </a:lnTo>
                  <a:lnTo>
                    <a:pt x="187" y="163"/>
                  </a:lnTo>
                  <a:lnTo>
                    <a:pt x="187" y="163"/>
                  </a:lnTo>
                  <a:close/>
                  <a:moveTo>
                    <a:pt x="73" y="53"/>
                  </a:moveTo>
                  <a:lnTo>
                    <a:pt x="213" y="53"/>
                  </a:lnTo>
                  <a:lnTo>
                    <a:pt x="213" y="125"/>
                  </a:lnTo>
                  <a:lnTo>
                    <a:pt x="73" y="125"/>
                  </a:lnTo>
                  <a:lnTo>
                    <a:pt x="73" y="5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7" name="Freeform 29"/>
            <p:cNvSpPr>
              <a:spLocks noEditPoints="1"/>
            </p:cNvSpPr>
            <p:nvPr/>
          </p:nvSpPr>
          <p:spPr bwMode="auto">
            <a:xfrm>
              <a:off x="5289684" y="5032219"/>
              <a:ext cx="507561" cy="459477"/>
            </a:xfrm>
            <a:custGeom>
              <a:avLst/>
              <a:gdLst>
                <a:gd name="T0" fmla="*/ 147 w 190"/>
                <a:gd name="T1" fmla="*/ 0 h 172"/>
                <a:gd name="T2" fmla="*/ 156 w 190"/>
                <a:gd name="T3" fmla="*/ 6 h 172"/>
                <a:gd name="T4" fmla="*/ 140 w 190"/>
                <a:gd name="T5" fmla="*/ 49 h 172"/>
                <a:gd name="T6" fmla="*/ 33 w 190"/>
                <a:gd name="T7" fmla="*/ 13 h 172"/>
                <a:gd name="T8" fmla="*/ 41 w 190"/>
                <a:gd name="T9" fmla="*/ 21 h 172"/>
                <a:gd name="T10" fmla="*/ 54 w 190"/>
                <a:gd name="T11" fmla="*/ 32 h 172"/>
                <a:gd name="T12" fmla="*/ 33 w 190"/>
                <a:gd name="T13" fmla="*/ 41 h 172"/>
                <a:gd name="T14" fmla="*/ 41 w 190"/>
                <a:gd name="T15" fmla="*/ 45 h 172"/>
                <a:gd name="T16" fmla="*/ 54 w 190"/>
                <a:gd name="T17" fmla="*/ 56 h 172"/>
                <a:gd name="T18" fmla="*/ 33 w 190"/>
                <a:gd name="T19" fmla="*/ 65 h 172"/>
                <a:gd name="T20" fmla="*/ 41 w 190"/>
                <a:gd name="T21" fmla="*/ 71 h 172"/>
                <a:gd name="T22" fmla="*/ 54 w 190"/>
                <a:gd name="T23" fmla="*/ 82 h 172"/>
                <a:gd name="T24" fmla="*/ 33 w 190"/>
                <a:gd name="T25" fmla="*/ 90 h 172"/>
                <a:gd name="T26" fmla="*/ 41 w 190"/>
                <a:gd name="T27" fmla="*/ 95 h 172"/>
                <a:gd name="T28" fmla="*/ 54 w 190"/>
                <a:gd name="T29" fmla="*/ 105 h 172"/>
                <a:gd name="T30" fmla="*/ 33 w 190"/>
                <a:gd name="T31" fmla="*/ 114 h 172"/>
                <a:gd name="T32" fmla="*/ 41 w 190"/>
                <a:gd name="T33" fmla="*/ 121 h 172"/>
                <a:gd name="T34" fmla="*/ 54 w 190"/>
                <a:gd name="T35" fmla="*/ 131 h 172"/>
                <a:gd name="T36" fmla="*/ 33 w 190"/>
                <a:gd name="T37" fmla="*/ 140 h 172"/>
                <a:gd name="T38" fmla="*/ 33 w 190"/>
                <a:gd name="T39" fmla="*/ 157 h 172"/>
                <a:gd name="T40" fmla="*/ 140 w 190"/>
                <a:gd name="T41" fmla="*/ 125 h 172"/>
                <a:gd name="T42" fmla="*/ 156 w 190"/>
                <a:gd name="T43" fmla="*/ 164 h 172"/>
                <a:gd name="T44" fmla="*/ 147 w 190"/>
                <a:gd name="T45" fmla="*/ 172 h 172"/>
                <a:gd name="T46" fmla="*/ 18 w 190"/>
                <a:gd name="T47" fmla="*/ 172 h 172"/>
                <a:gd name="T48" fmla="*/ 18 w 190"/>
                <a:gd name="T49" fmla="*/ 153 h 172"/>
                <a:gd name="T50" fmla="*/ 0 w 190"/>
                <a:gd name="T51" fmla="*/ 138 h 172"/>
                <a:gd name="T52" fmla="*/ 18 w 190"/>
                <a:gd name="T53" fmla="*/ 127 h 172"/>
                <a:gd name="T54" fmla="*/ 0 w 190"/>
                <a:gd name="T55" fmla="*/ 112 h 172"/>
                <a:gd name="T56" fmla="*/ 18 w 190"/>
                <a:gd name="T57" fmla="*/ 103 h 172"/>
                <a:gd name="T58" fmla="*/ 0 w 190"/>
                <a:gd name="T59" fmla="*/ 88 h 172"/>
                <a:gd name="T60" fmla="*/ 18 w 190"/>
                <a:gd name="T61" fmla="*/ 77 h 172"/>
                <a:gd name="T62" fmla="*/ 0 w 190"/>
                <a:gd name="T63" fmla="*/ 62 h 172"/>
                <a:gd name="T64" fmla="*/ 18 w 190"/>
                <a:gd name="T65" fmla="*/ 54 h 172"/>
                <a:gd name="T66" fmla="*/ 0 w 190"/>
                <a:gd name="T67" fmla="*/ 39 h 172"/>
                <a:gd name="T68" fmla="*/ 18 w 190"/>
                <a:gd name="T69" fmla="*/ 6 h 172"/>
                <a:gd name="T70" fmla="*/ 26 w 190"/>
                <a:gd name="T71" fmla="*/ 0 h 172"/>
                <a:gd name="T72" fmla="*/ 67 w 190"/>
                <a:gd name="T73" fmla="*/ 82 h 172"/>
                <a:gd name="T74" fmla="*/ 87 w 190"/>
                <a:gd name="T75" fmla="*/ 90 h 172"/>
                <a:gd name="T76" fmla="*/ 67 w 190"/>
                <a:gd name="T77" fmla="*/ 82 h 172"/>
                <a:gd name="T78" fmla="*/ 67 w 190"/>
                <a:gd name="T79" fmla="*/ 65 h 172"/>
                <a:gd name="T80" fmla="*/ 104 w 190"/>
                <a:gd name="T81" fmla="*/ 71 h 172"/>
                <a:gd name="T82" fmla="*/ 67 w 190"/>
                <a:gd name="T83" fmla="*/ 65 h 172"/>
                <a:gd name="T84" fmla="*/ 67 w 190"/>
                <a:gd name="T85" fmla="*/ 45 h 172"/>
                <a:gd name="T86" fmla="*/ 121 w 190"/>
                <a:gd name="T87" fmla="*/ 54 h 172"/>
                <a:gd name="T88" fmla="*/ 67 w 190"/>
                <a:gd name="T89" fmla="*/ 45 h 172"/>
                <a:gd name="T90" fmla="*/ 67 w 190"/>
                <a:gd name="T91" fmla="*/ 28 h 172"/>
                <a:gd name="T92" fmla="*/ 121 w 190"/>
                <a:gd name="T93" fmla="*/ 36 h 172"/>
                <a:gd name="T94" fmla="*/ 67 w 190"/>
                <a:gd name="T95" fmla="*/ 28 h 172"/>
                <a:gd name="T96" fmla="*/ 89 w 190"/>
                <a:gd name="T97" fmla="*/ 138 h 172"/>
                <a:gd name="T98" fmla="*/ 112 w 190"/>
                <a:gd name="T99" fmla="*/ 136 h 172"/>
                <a:gd name="T100" fmla="*/ 91 w 190"/>
                <a:gd name="T101" fmla="*/ 112 h 172"/>
                <a:gd name="T102" fmla="*/ 89 w 190"/>
                <a:gd name="T103" fmla="*/ 138 h 172"/>
                <a:gd name="T104" fmla="*/ 169 w 190"/>
                <a:gd name="T105" fmla="*/ 36 h 172"/>
                <a:gd name="T106" fmla="*/ 121 w 190"/>
                <a:gd name="T107" fmla="*/ 127 h 172"/>
                <a:gd name="T108" fmla="*/ 169 w 190"/>
                <a:gd name="T109" fmla="*/ 3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" h="172">
                  <a:moveTo>
                    <a:pt x="26" y="0"/>
                  </a:moveTo>
                  <a:lnTo>
                    <a:pt x="147" y="0"/>
                  </a:lnTo>
                  <a:lnTo>
                    <a:pt x="156" y="0"/>
                  </a:lnTo>
                  <a:lnTo>
                    <a:pt x="156" y="6"/>
                  </a:lnTo>
                  <a:lnTo>
                    <a:pt x="156" y="34"/>
                  </a:lnTo>
                  <a:lnTo>
                    <a:pt x="140" y="49"/>
                  </a:lnTo>
                  <a:lnTo>
                    <a:pt x="140" y="13"/>
                  </a:lnTo>
                  <a:lnTo>
                    <a:pt x="33" y="13"/>
                  </a:lnTo>
                  <a:lnTo>
                    <a:pt x="33" y="24"/>
                  </a:lnTo>
                  <a:lnTo>
                    <a:pt x="41" y="21"/>
                  </a:lnTo>
                  <a:lnTo>
                    <a:pt x="48" y="17"/>
                  </a:lnTo>
                  <a:lnTo>
                    <a:pt x="54" y="32"/>
                  </a:lnTo>
                  <a:lnTo>
                    <a:pt x="46" y="34"/>
                  </a:lnTo>
                  <a:lnTo>
                    <a:pt x="33" y="41"/>
                  </a:lnTo>
                  <a:lnTo>
                    <a:pt x="33" y="47"/>
                  </a:lnTo>
                  <a:lnTo>
                    <a:pt x="41" y="45"/>
                  </a:lnTo>
                  <a:lnTo>
                    <a:pt x="48" y="41"/>
                  </a:lnTo>
                  <a:lnTo>
                    <a:pt x="54" y="56"/>
                  </a:lnTo>
                  <a:lnTo>
                    <a:pt x="46" y="58"/>
                  </a:lnTo>
                  <a:lnTo>
                    <a:pt x="33" y="65"/>
                  </a:lnTo>
                  <a:lnTo>
                    <a:pt x="33" y="73"/>
                  </a:lnTo>
                  <a:lnTo>
                    <a:pt x="41" y="71"/>
                  </a:lnTo>
                  <a:lnTo>
                    <a:pt x="48" y="67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3" y="90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8" y="90"/>
                  </a:lnTo>
                  <a:lnTo>
                    <a:pt x="54" y="105"/>
                  </a:lnTo>
                  <a:lnTo>
                    <a:pt x="46" y="108"/>
                  </a:lnTo>
                  <a:lnTo>
                    <a:pt x="33" y="114"/>
                  </a:lnTo>
                  <a:lnTo>
                    <a:pt x="33" y="123"/>
                  </a:lnTo>
                  <a:lnTo>
                    <a:pt x="41" y="121"/>
                  </a:lnTo>
                  <a:lnTo>
                    <a:pt x="48" y="118"/>
                  </a:lnTo>
                  <a:lnTo>
                    <a:pt x="54" y="131"/>
                  </a:lnTo>
                  <a:lnTo>
                    <a:pt x="46" y="133"/>
                  </a:lnTo>
                  <a:lnTo>
                    <a:pt x="33" y="140"/>
                  </a:lnTo>
                  <a:lnTo>
                    <a:pt x="33" y="153"/>
                  </a:lnTo>
                  <a:lnTo>
                    <a:pt x="33" y="157"/>
                  </a:lnTo>
                  <a:lnTo>
                    <a:pt x="140" y="157"/>
                  </a:lnTo>
                  <a:lnTo>
                    <a:pt x="140" y="125"/>
                  </a:lnTo>
                  <a:lnTo>
                    <a:pt x="156" y="110"/>
                  </a:lnTo>
                  <a:lnTo>
                    <a:pt x="156" y="164"/>
                  </a:lnTo>
                  <a:lnTo>
                    <a:pt x="156" y="172"/>
                  </a:lnTo>
                  <a:lnTo>
                    <a:pt x="147" y="172"/>
                  </a:lnTo>
                  <a:lnTo>
                    <a:pt x="26" y="172"/>
                  </a:lnTo>
                  <a:lnTo>
                    <a:pt x="18" y="172"/>
                  </a:lnTo>
                  <a:lnTo>
                    <a:pt x="18" y="164"/>
                  </a:lnTo>
                  <a:lnTo>
                    <a:pt x="18" y="153"/>
                  </a:lnTo>
                  <a:lnTo>
                    <a:pt x="2" y="153"/>
                  </a:lnTo>
                  <a:lnTo>
                    <a:pt x="0" y="138"/>
                  </a:lnTo>
                  <a:lnTo>
                    <a:pt x="18" y="131"/>
                  </a:lnTo>
                  <a:lnTo>
                    <a:pt x="18" y="127"/>
                  </a:lnTo>
                  <a:lnTo>
                    <a:pt x="2" y="127"/>
                  </a:lnTo>
                  <a:lnTo>
                    <a:pt x="0" y="112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2" y="103"/>
                  </a:lnTo>
                  <a:lnTo>
                    <a:pt x="0" y="88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2" y="77"/>
                  </a:lnTo>
                  <a:lnTo>
                    <a:pt x="0" y="6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" y="54"/>
                  </a:lnTo>
                  <a:lnTo>
                    <a:pt x="0" y="39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close/>
                  <a:moveTo>
                    <a:pt x="67" y="82"/>
                  </a:moveTo>
                  <a:lnTo>
                    <a:pt x="67" y="90"/>
                  </a:lnTo>
                  <a:lnTo>
                    <a:pt x="87" y="90"/>
                  </a:lnTo>
                  <a:lnTo>
                    <a:pt x="87" y="82"/>
                  </a:lnTo>
                  <a:lnTo>
                    <a:pt x="67" y="82"/>
                  </a:lnTo>
                  <a:lnTo>
                    <a:pt x="67" y="82"/>
                  </a:lnTo>
                  <a:close/>
                  <a:moveTo>
                    <a:pt x="67" y="65"/>
                  </a:moveTo>
                  <a:lnTo>
                    <a:pt x="67" y="71"/>
                  </a:lnTo>
                  <a:lnTo>
                    <a:pt x="104" y="71"/>
                  </a:lnTo>
                  <a:lnTo>
                    <a:pt x="104" y="65"/>
                  </a:lnTo>
                  <a:lnTo>
                    <a:pt x="67" y="65"/>
                  </a:lnTo>
                  <a:lnTo>
                    <a:pt x="67" y="65"/>
                  </a:lnTo>
                  <a:close/>
                  <a:moveTo>
                    <a:pt x="67" y="45"/>
                  </a:moveTo>
                  <a:lnTo>
                    <a:pt x="67" y="54"/>
                  </a:lnTo>
                  <a:lnTo>
                    <a:pt x="121" y="54"/>
                  </a:lnTo>
                  <a:lnTo>
                    <a:pt x="121" y="45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67" y="28"/>
                  </a:moveTo>
                  <a:lnTo>
                    <a:pt x="67" y="36"/>
                  </a:lnTo>
                  <a:lnTo>
                    <a:pt x="121" y="36"/>
                  </a:lnTo>
                  <a:lnTo>
                    <a:pt x="121" y="28"/>
                  </a:lnTo>
                  <a:lnTo>
                    <a:pt x="67" y="28"/>
                  </a:lnTo>
                  <a:lnTo>
                    <a:pt x="67" y="28"/>
                  </a:lnTo>
                  <a:close/>
                  <a:moveTo>
                    <a:pt x="89" y="138"/>
                  </a:moveTo>
                  <a:lnTo>
                    <a:pt x="100" y="136"/>
                  </a:lnTo>
                  <a:lnTo>
                    <a:pt x="112" y="136"/>
                  </a:lnTo>
                  <a:lnTo>
                    <a:pt x="102" y="125"/>
                  </a:lnTo>
                  <a:lnTo>
                    <a:pt x="91" y="112"/>
                  </a:lnTo>
                  <a:lnTo>
                    <a:pt x="89" y="125"/>
                  </a:lnTo>
                  <a:lnTo>
                    <a:pt x="89" y="138"/>
                  </a:lnTo>
                  <a:lnTo>
                    <a:pt x="89" y="138"/>
                  </a:lnTo>
                  <a:close/>
                  <a:moveTo>
                    <a:pt x="169" y="36"/>
                  </a:moveTo>
                  <a:lnTo>
                    <a:pt x="100" y="103"/>
                  </a:lnTo>
                  <a:lnTo>
                    <a:pt x="121" y="127"/>
                  </a:lnTo>
                  <a:lnTo>
                    <a:pt x="190" y="60"/>
                  </a:lnTo>
                  <a:lnTo>
                    <a:pt x="169" y="3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8" name="Freeform 30"/>
            <p:cNvSpPr>
              <a:spLocks noEditPoints="1"/>
            </p:cNvSpPr>
            <p:nvPr/>
          </p:nvSpPr>
          <p:spPr bwMode="auto">
            <a:xfrm>
              <a:off x="3171736" y="1813868"/>
              <a:ext cx="562132" cy="432219"/>
            </a:xfrm>
            <a:custGeom>
              <a:avLst/>
              <a:gdLst>
                <a:gd name="T0" fmla="*/ 21 w 104"/>
                <a:gd name="T1" fmla="*/ 44 h 80"/>
                <a:gd name="T2" fmla="*/ 13 w 104"/>
                <a:gd name="T3" fmla="*/ 73 h 80"/>
                <a:gd name="T4" fmla="*/ 33 w 104"/>
                <a:gd name="T5" fmla="*/ 73 h 80"/>
                <a:gd name="T6" fmla="*/ 51 w 104"/>
                <a:gd name="T7" fmla="*/ 80 h 80"/>
                <a:gd name="T8" fmla="*/ 69 w 104"/>
                <a:gd name="T9" fmla="*/ 73 h 80"/>
                <a:gd name="T10" fmla="*/ 87 w 104"/>
                <a:gd name="T11" fmla="*/ 73 h 80"/>
                <a:gd name="T12" fmla="*/ 81 w 104"/>
                <a:gd name="T13" fmla="*/ 44 h 80"/>
                <a:gd name="T14" fmla="*/ 86 w 104"/>
                <a:gd name="T15" fmla="*/ 44 h 80"/>
                <a:gd name="T16" fmla="*/ 86 w 104"/>
                <a:gd name="T17" fmla="*/ 28 h 80"/>
                <a:gd name="T18" fmla="*/ 97 w 104"/>
                <a:gd name="T19" fmla="*/ 25 h 80"/>
                <a:gd name="T20" fmla="*/ 97 w 104"/>
                <a:gd name="T21" fmla="*/ 34 h 80"/>
                <a:gd name="T22" fmla="*/ 95 w 104"/>
                <a:gd name="T23" fmla="*/ 51 h 80"/>
                <a:gd name="T24" fmla="*/ 103 w 104"/>
                <a:gd name="T25" fmla="*/ 51 h 80"/>
                <a:gd name="T26" fmla="*/ 101 w 104"/>
                <a:gd name="T27" fmla="*/ 34 h 80"/>
                <a:gd name="T28" fmla="*/ 101 w 104"/>
                <a:gd name="T29" fmla="*/ 23 h 80"/>
                <a:gd name="T30" fmla="*/ 104 w 104"/>
                <a:gd name="T31" fmla="*/ 22 h 80"/>
                <a:gd name="T32" fmla="*/ 104 w 104"/>
                <a:gd name="T33" fmla="*/ 15 h 80"/>
                <a:gd name="T34" fmla="*/ 52 w 104"/>
                <a:gd name="T35" fmla="*/ 0 h 80"/>
                <a:gd name="T36" fmla="*/ 0 w 104"/>
                <a:gd name="T37" fmla="*/ 15 h 80"/>
                <a:gd name="T38" fmla="*/ 0 w 104"/>
                <a:gd name="T39" fmla="*/ 22 h 80"/>
                <a:gd name="T40" fmla="*/ 19 w 104"/>
                <a:gd name="T41" fmla="*/ 28 h 80"/>
                <a:gd name="T42" fmla="*/ 19 w 104"/>
                <a:gd name="T43" fmla="*/ 44 h 80"/>
                <a:gd name="T44" fmla="*/ 21 w 104"/>
                <a:gd name="T45" fmla="*/ 44 h 80"/>
                <a:gd name="T46" fmla="*/ 71 w 104"/>
                <a:gd name="T47" fmla="*/ 44 h 80"/>
                <a:gd name="T48" fmla="*/ 72 w 104"/>
                <a:gd name="T49" fmla="*/ 48 h 80"/>
                <a:gd name="T50" fmla="*/ 65 w 104"/>
                <a:gd name="T51" fmla="*/ 66 h 80"/>
                <a:gd name="T52" fmla="*/ 51 w 104"/>
                <a:gd name="T53" fmla="*/ 73 h 80"/>
                <a:gd name="T54" fmla="*/ 37 w 104"/>
                <a:gd name="T55" fmla="*/ 66 h 80"/>
                <a:gd name="T56" fmla="*/ 31 w 104"/>
                <a:gd name="T57" fmla="*/ 48 h 80"/>
                <a:gd name="T58" fmla="*/ 31 w 104"/>
                <a:gd name="T59" fmla="*/ 44 h 80"/>
                <a:gd name="T60" fmla="*/ 71 w 104"/>
                <a:gd name="T6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80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9" name="Freeform 31"/>
            <p:cNvSpPr>
              <a:spLocks noEditPoints="1"/>
            </p:cNvSpPr>
            <p:nvPr/>
          </p:nvSpPr>
          <p:spPr bwMode="auto">
            <a:xfrm>
              <a:off x="4861881" y="2189424"/>
              <a:ext cx="398833" cy="324410"/>
            </a:xfrm>
            <a:custGeom>
              <a:avLst/>
              <a:gdLst>
                <a:gd name="T0" fmla="*/ 76 w 97"/>
                <a:gd name="T1" fmla="*/ 7 h 79"/>
                <a:gd name="T2" fmla="*/ 63 w 97"/>
                <a:gd name="T3" fmla="*/ 57 h 79"/>
                <a:gd name="T4" fmla="*/ 13 w 97"/>
                <a:gd name="T5" fmla="*/ 45 h 79"/>
                <a:gd name="T6" fmla="*/ 76 w 97"/>
                <a:gd name="T7" fmla="*/ 7 h 79"/>
                <a:gd name="T8" fmla="*/ 88 w 97"/>
                <a:gd name="T9" fmla="*/ 0 h 79"/>
                <a:gd name="T10" fmla="*/ 80 w 97"/>
                <a:gd name="T11" fmla="*/ 5 h 79"/>
                <a:gd name="T12" fmla="*/ 84 w 97"/>
                <a:gd name="T13" fmla="*/ 36 h 79"/>
                <a:gd name="T14" fmla="*/ 65 w 97"/>
                <a:gd name="T15" fmla="*/ 62 h 79"/>
                <a:gd name="T16" fmla="*/ 33 w 97"/>
                <a:gd name="T17" fmla="*/ 67 h 79"/>
                <a:gd name="T18" fmla="*/ 8 w 97"/>
                <a:gd name="T19" fmla="*/ 48 h 79"/>
                <a:gd name="T20" fmla="*/ 0 w 97"/>
                <a:gd name="T21" fmla="*/ 53 h 79"/>
                <a:gd name="T22" fmla="*/ 31 w 97"/>
                <a:gd name="T23" fmla="*/ 76 h 79"/>
                <a:gd name="T24" fmla="*/ 70 w 97"/>
                <a:gd name="T25" fmla="*/ 70 h 79"/>
                <a:gd name="T26" fmla="*/ 93 w 97"/>
                <a:gd name="T27" fmla="*/ 39 h 79"/>
                <a:gd name="T28" fmla="*/ 88 w 97"/>
                <a:gd name="T29" fmla="*/ 0 h 79"/>
                <a:gd name="T30" fmla="*/ 31 w 97"/>
                <a:gd name="T31" fmla="*/ 41 h 79"/>
                <a:gd name="T32" fmla="*/ 26 w 97"/>
                <a:gd name="T33" fmla="*/ 52 h 79"/>
                <a:gd name="T34" fmla="*/ 31 w 97"/>
                <a:gd name="T35" fmla="*/ 41 h 79"/>
                <a:gd name="T36" fmla="*/ 61 w 97"/>
                <a:gd name="T37" fmla="*/ 33 h 79"/>
                <a:gd name="T38" fmla="*/ 72 w 97"/>
                <a:gd name="T39" fmla="*/ 36 h 79"/>
                <a:gd name="T40" fmla="*/ 61 w 97"/>
                <a:gd name="T41" fmla="*/ 33 h 79"/>
                <a:gd name="T42" fmla="*/ 64 w 97"/>
                <a:gd name="T43" fmla="*/ 20 h 79"/>
                <a:gd name="T44" fmla="*/ 76 w 97"/>
                <a:gd name="T45" fmla="*/ 21 h 79"/>
                <a:gd name="T46" fmla="*/ 64 w 97"/>
                <a:gd name="T47" fmla="*/ 20 h 79"/>
                <a:gd name="T48" fmla="*/ 54 w 97"/>
                <a:gd name="T49" fmla="*/ 41 h 79"/>
                <a:gd name="T50" fmla="*/ 59 w 97"/>
                <a:gd name="T51" fmla="*/ 52 h 79"/>
                <a:gd name="T52" fmla="*/ 54 w 97"/>
                <a:gd name="T53" fmla="*/ 41 h 79"/>
                <a:gd name="T54" fmla="*/ 43 w 97"/>
                <a:gd name="T55" fmla="*/ 44 h 79"/>
                <a:gd name="T56" fmla="*/ 41 w 97"/>
                <a:gd name="T57" fmla="*/ 55 h 79"/>
                <a:gd name="T58" fmla="*/ 43 w 97"/>
                <a:gd name="T59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9">
                  <a:moveTo>
                    <a:pt x="76" y="7"/>
                  </a:moveTo>
                  <a:cubicBezTo>
                    <a:pt x="86" y="24"/>
                    <a:pt x="80" y="47"/>
                    <a:pt x="63" y="57"/>
                  </a:cubicBezTo>
                  <a:cubicBezTo>
                    <a:pt x="46" y="68"/>
                    <a:pt x="23" y="62"/>
                    <a:pt x="13" y="45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88" y="0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6" y="15"/>
                    <a:pt x="87" y="26"/>
                    <a:pt x="84" y="36"/>
                  </a:cubicBezTo>
                  <a:cubicBezTo>
                    <a:pt x="82" y="47"/>
                    <a:pt x="75" y="56"/>
                    <a:pt x="65" y="62"/>
                  </a:cubicBezTo>
                  <a:cubicBezTo>
                    <a:pt x="55" y="68"/>
                    <a:pt x="44" y="70"/>
                    <a:pt x="33" y="67"/>
                  </a:cubicBezTo>
                  <a:cubicBezTo>
                    <a:pt x="23" y="65"/>
                    <a:pt x="14" y="58"/>
                    <a:pt x="8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65"/>
                    <a:pt x="18" y="73"/>
                    <a:pt x="31" y="76"/>
                  </a:cubicBezTo>
                  <a:cubicBezTo>
                    <a:pt x="44" y="79"/>
                    <a:pt x="58" y="78"/>
                    <a:pt x="70" y="70"/>
                  </a:cubicBezTo>
                  <a:cubicBezTo>
                    <a:pt x="82" y="63"/>
                    <a:pt x="90" y="51"/>
                    <a:pt x="93" y="39"/>
                  </a:cubicBezTo>
                  <a:cubicBezTo>
                    <a:pt x="97" y="26"/>
                    <a:pt x="95" y="12"/>
                    <a:pt x="88" y="0"/>
                  </a:cubicBezTo>
                  <a:close/>
                  <a:moveTo>
                    <a:pt x="31" y="41"/>
                  </a:moveTo>
                  <a:cubicBezTo>
                    <a:pt x="31" y="41"/>
                    <a:pt x="19" y="48"/>
                    <a:pt x="26" y="52"/>
                  </a:cubicBezTo>
                  <a:cubicBezTo>
                    <a:pt x="33" y="55"/>
                    <a:pt x="31" y="41"/>
                    <a:pt x="31" y="41"/>
                  </a:cubicBezTo>
                  <a:close/>
                  <a:moveTo>
                    <a:pt x="61" y="33"/>
                  </a:moveTo>
                  <a:cubicBezTo>
                    <a:pt x="60" y="33"/>
                    <a:pt x="69" y="44"/>
                    <a:pt x="72" y="36"/>
                  </a:cubicBezTo>
                  <a:cubicBezTo>
                    <a:pt x="74" y="29"/>
                    <a:pt x="61" y="33"/>
                    <a:pt x="61" y="33"/>
                  </a:cubicBezTo>
                  <a:close/>
                  <a:moveTo>
                    <a:pt x="64" y="20"/>
                  </a:moveTo>
                  <a:cubicBezTo>
                    <a:pt x="64" y="21"/>
                    <a:pt x="75" y="29"/>
                    <a:pt x="76" y="21"/>
                  </a:cubicBezTo>
                  <a:cubicBezTo>
                    <a:pt x="76" y="13"/>
                    <a:pt x="64" y="20"/>
                    <a:pt x="64" y="20"/>
                  </a:cubicBezTo>
                  <a:close/>
                  <a:moveTo>
                    <a:pt x="54" y="41"/>
                  </a:moveTo>
                  <a:cubicBezTo>
                    <a:pt x="54" y="41"/>
                    <a:pt x="52" y="55"/>
                    <a:pt x="59" y="52"/>
                  </a:cubicBezTo>
                  <a:cubicBezTo>
                    <a:pt x="66" y="49"/>
                    <a:pt x="55" y="41"/>
                    <a:pt x="54" y="41"/>
                  </a:cubicBezTo>
                  <a:close/>
                  <a:moveTo>
                    <a:pt x="43" y="44"/>
                  </a:moveTo>
                  <a:cubicBezTo>
                    <a:pt x="43" y="44"/>
                    <a:pt x="34" y="54"/>
                    <a:pt x="41" y="55"/>
                  </a:cubicBezTo>
                  <a:cubicBezTo>
                    <a:pt x="49" y="56"/>
                    <a:pt x="44" y="44"/>
                    <a:pt x="43" y="4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0" name="Freeform 32"/>
            <p:cNvSpPr>
              <a:spLocks noEditPoints="1"/>
            </p:cNvSpPr>
            <p:nvPr/>
          </p:nvSpPr>
          <p:spPr bwMode="auto">
            <a:xfrm>
              <a:off x="3302437" y="3464107"/>
              <a:ext cx="300730" cy="344413"/>
            </a:xfrm>
            <a:custGeom>
              <a:avLst/>
              <a:gdLst>
                <a:gd name="T0" fmla="*/ 51 w 83"/>
                <a:gd name="T1" fmla="*/ 28 h 95"/>
                <a:gd name="T2" fmla="*/ 57 w 83"/>
                <a:gd name="T3" fmla="*/ 58 h 95"/>
                <a:gd name="T4" fmla="*/ 70 w 83"/>
                <a:gd name="T5" fmla="*/ 95 h 95"/>
                <a:gd name="T6" fmla="*/ 20 w 83"/>
                <a:gd name="T7" fmla="*/ 95 h 95"/>
                <a:gd name="T8" fmla="*/ 16 w 83"/>
                <a:gd name="T9" fmla="*/ 89 h 95"/>
                <a:gd name="T10" fmla="*/ 35 w 83"/>
                <a:gd name="T11" fmla="*/ 35 h 95"/>
                <a:gd name="T12" fmla="*/ 42 w 83"/>
                <a:gd name="T13" fmla="*/ 18 h 95"/>
                <a:gd name="T14" fmla="*/ 44 w 83"/>
                <a:gd name="T15" fmla="*/ 45 h 95"/>
                <a:gd name="T16" fmla="*/ 39 w 83"/>
                <a:gd name="T17" fmla="*/ 50 h 95"/>
                <a:gd name="T18" fmla="*/ 45 w 83"/>
                <a:gd name="T19" fmla="*/ 50 h 95"/>
                <a:gd name="T20" fmla="*/ 48 w 83"/>
                <a:gd name="T21" fmla="*/ 58 h 95"/>
                <a:gd name="T22" fmla="*/ 50 w 83"/>
                <a:gd name="T23" fmla="*/ 64 h 95"/>
                <a:gd name="T24" fmla="*/ 54 w 83"/>
                <a:gd name="T25" fmla="*/ 73 h 95"/>
                <a:gd name="T26" fmla="*/ 56 w 83"/>
                <a:gd name="T27" fmla="*/ 79 h 95"/>
                <a:gd name="T28" fmla="*/ 58 w 83"/>
                <a:gd name="T29" fmla="*/ 86 h 95"/>
                <a:gd name="T30" fmla="*/ 29 w 83"/>
                <a:gd name="T31" fmla="*/ 86 h 95"/>
                <a:gd name="T32" fmla="*/ 29 w 83"/>
                <a:gd name="T33" fmla="*/ 78 h 95"/>
                <a:gd name="T34" fmla="*/ 29 w 83"/>
                <a:gd name="T35" fmla="*/ 86 h 95"/>
                <a:gd name="T36" fmla="*/ 43 w 83"/>
                <a:gd name="T37" fmla="*/ 63 h 95"/>
                <a:gd name="T38" fmla="*/ 31 w 83"/>
                <a:gd name="T39" fmla="*/ 70 h 95"/>
                <a:gd name="T40" fmla="*/ 67 w 83"/>
                <a:gd name="T41" fmla="*/ 6 h 95"/>
                <a:gd name="T42" fmla="*/ 66 w 83"/>
                <a:gd name="T43" fmla="*/ 49 h 95"/>
                <a:gd name="T44" fmla="*/ 83 w 83"/>
                <a:gd name="T45" fmla="*/ 28 h 95"/>
                <a:gd name="T46" fmla="*/ 11 w 83"/>
                <a:gd name="T47" fmla="*/ 55 h 95"/>
                <a:gd name="T48" fmla="*/ 9 w 83"/>
                <a:gd name="T49" fmla="*/ 28 h 95"/>
                <a:gd name="T50" fmla="*/ 10 w 83"/>
                <a:gd name="T51" fmla="*/ 1 h 95"/>
                <a:gd name="T52" fmla="*/ 11 w 83"/>
                <a:gd name="T53" fmla="*/ 55 h 95"/>
                <a:gd name="T54" fmla="*/ 55 w 83"/>
                <a:gd name="T55" fmla="*/ 16 h 95"/>
                <a:gd name="T56" fmla="*/ 55 w 83"/>
                <a:gd name="T57" fmla="*/ 39 h 95"/>
                <a:gd name="T58" fmla="*/ 68 w 83"/>
                <a:gd name="T59" fmla="*/ 28 h 95"/>
                <a:gd name="T60" fmla="*/ 22 w 83"/>
                <a:gd name="T61" fmla="*/ 45 h 95"/>
                <a:gd name="T62" fmla="*/ 24 w 83"/>
                <a:gd name="T63" fmla="*/ 28 h 95"/>
                <a:gd name="T64" fmla="*/ 22 w 83"/>
                <a:gd name="T65" fmla="*/ 10 h 95"/>
                <a:gd name="T66" fmla="*/ 22 w 83"/>
                <a:gd name="T67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42" y="18"/>
                  </a:moveTo>
                  <a:cubicBezTo>
                    <a:pt x="47" y="18"/>
                    <a:pt x="51" y="22"/>
                    <a:pt x="51" y="28"/>
                  </a:cubicBezTo>
                  <a:cubicBezTo>
                    <a:pt x="51" y="30"/>
                    <a:pt x="50" y="33"/>
                    <a:pt x="49" y="34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26" y="95"/>
                    <a:pt x="56" y="95"/>
                    <a:pt x="2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3"/>
                    <a:pt x="32" y="30"/>
                    <a:pt x="32" y="28"/>
                  </a:cubicBezTo>
                  <a:cubicBezTo>
                    <a:pt x="32" y="22"/>
                    <a:pt x="36" y="18"/>
                    <a:pt x="42" y="18"/>
                  </a:cubicBezTo>
                  <a:close/>
                  <a:moveTo>
                    <a:pt x="44" y="46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46"/>
                    <a:pt x="44" y="46"/>
                    <a:pt x="44" y="46"/>
                  </a:cubicBezTo>
                  <a:close/>
                  <a:moveTo>
                    <a:pt x="45" y="50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5" y="50"/>
                    <a:pt x="45" y="50"/>
                    <a:pt x="45" y="50"/>
                  </a:cubicBezTo>
                  <a:close/>
                  <a:moveTo>
                    <a:pt x="50" y="64"/>
                  </a:moveTo>
                  <a:cubicBezTo>
                    <a:pt x="36" y="73"/>
                    <a:pt x="36" y="73"/>
                    <a:pt x="36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6" y="79"/>
                  </a:moveTo>
                  <a:cubicBezTo>
                    <a:pt x="40" y="86"/>
                    <a:pt x="40" y="86"/>
                    <a:pt x="40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6" y="79"/>
                    <a:pt x="56" y="79"/>
                    <a:pt x="56" y="79"/>
                  </a:cubicBezTo>
                  <a:close/>
                  <a:moveTo>
                    <a:pt x="29" y="86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9" y="86"/>
                    <a:pt x="29" y="86"/>
                    <a:pt x="29" y="86"/>
                  </a:cubicBezTo>
                  <a:close/>
                  <a:moveTo>
                    <a:pt x="31" y="70"/>
                  </a:moveTo>
                  <a:cubicBezTo>
                    <a:pt x="43" y="63"/>
                    <a:pt x="43" y="63"/>
                    <a:pt x="43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1" y="70"/>
                    <a:pt x="31" y="70"/>
                    <a:pt x="31" y="70"/>
                  </a:cubicBezTo>
                  <a:close/>
                  <a:moveTo>
                    <a:pt x="73" y="0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72" y="12"/>
                    <a:pt x="75" y="19"/>
                    <a:pt x="75" y="28"/>
                  </a:cubicBezTo>
                  <a:cubicBezTo>
                    <a:pt x="75" y="36"/>
                    <a:pt x="71" y="44"/>
                    <a:pt x="66" y="49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9" y="48"/>
                    <a:pt x="83" y="38"/>
                    <a:pt x="83" y="28"/>
                  </a:cubicBezTo>
                  <a:cubicBezTo>
                    <a:pt x="83" y="17"/>
                    <a:pt x="79" y="8"/>
                    <a:pt x="73" y="0"/>
                  </a:cubicBezTo>
                  <a:close/>
                  <a:moveTo>
                    <a:pt x="11" y="55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2" y="44"/>
                    <a:pt x="9" y="36"/>
                    <a:pt x="9" y="28"/>
                  </a:cubicBezTo>
                  <a:cubicBezTo>
                    <a:pt x="9" y="19"/>
                    <a:pt x="12" y="12"/>
                    <a:pt x="17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8"/>
                    <a:pt x="0" y="17"/>
                    <a:pt x="0" y="28"/>
                  </a:cubicBezTo>
                  <a:cubicBezTo>
                    <a:pt x="0" y="38"/>
                    <a:pt x="4" y="47"/>
                    <a:pt x="11" y="55"/>
                  </a:cubicBezTo>
                  <a:close/>
                  <a:moveTo>
                    <a:pt x="61" y="10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8" y="19"/>
                    <a:pt x="59" y="23"/>
                    <a:pt x="59" y="28"/>
                  </a:cubicBezTo>
                  <a:cubicBezTo>
                    <a:pt x="59" y="32"/>
                    <a:pt x="57" y="36"/>
                    <a:pt x="55" y="39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5" y="40"/>
                    <a:pt x="68" y="34"/>
                    <a:pt x="68" y="28"/>
                  </a:cubicBezTo>
                  <a:cubicBezTo>
                    <a:pt x="68" y="21"/>
                    <a:pt x="65" y="15"/>
                    <a:pt x="61" y="10"/>
                  </a:cubicBezTo>
                  <a:close/>
                  <a:moveTo>
                    <a:pt x="22" y="45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26" y="36"/>
                    <a:pt x="24" y="32"/>
                    <a:pt x="24" y="28"/>
                  </a:cubicBezTo>
                  <a:cubicBezTo>
                    <a:pt x="24" y="23"/>
                    <a:pt x="26" y="19"/>
                    <a:pt x="29" y="1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8" y="15"/>
                    <a:pt x="16" y="21"/>
                    <a:pt x="16" y="28"/>
                  </a:cubicBezTo>
                  <a:cubicBezTo>
                    <a:pt x="16" y="34"/>
                    <a:pt x="18" y="40"/>
                    <a:pt x="22" y="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1" name="Freeform 33"/>
            <p:cNvSpPr>
              <a:spLocks noEditPoints="1"/>
            </p:cNvSpPr>
            <p:nvPr/>
          </p:nvSpPr>
          <p:spPr bwMode="auto">
            <a:xfrm>
              <a:off x="1423944" y="3294318"/>
              <a:ext cx="476455" cy="489217"/>
            </a:xfrm>
            <a:custGeom>
              <a:avLst/>
              <a:gdLst>
                <a:gd name="T0" fmla="*/ 19 w 104"/>
                <a:gd name="T1" fmla="*/ 40 h 107"/>
                <a:gd name="T2" fmla="*/ 25 w 104"/>
                <a:gd name="T3" fmla="*/ 35 h 107"/>
                <a:gd name="T4" fmla="*/ 27 w 104"/>
                <a:gd name="T5" fmla="*/ 26 h 107"/>
                <a:gd name="T6" fmla="*/ 37 w 104"/>
                <a:gd name="T7" fmla="*/ 26 h 107"/>
                <a:gd name="T8" fmla="*/ 42 w 104"/>
                <a:gd name="T9" fmla="*/ 22 h 107"/>
                <a:gd name="T10" fmla="*/ 44 w 104"/>
                <a:gd name="T11" fmla="*/ 13 h 107"/>
                <a:gd name="T12" fmla="*/ 54 w 104"/>
                <a:gd name="T13" fmla="*/ 13 h 107"/>
                <a:gd name="T14" fmla="*/ 60 w 104"/>
                <a:gd name="T15" fmla="*/ 8 h 107"/>
                <a:gd name="T16" fmla="*/ 62 w 104"/>
                <a:gd name="T17" fmla="*/ 0 h 107"/>
                <a:gd name="T18" fmla="*/ 99 w 104"/>
                <a:gd name="T19" fmla="*/ 38 h 107"/>
                <a:gd name="T20" fmla="*/ 103 w 104"/>
                <a:gd name="T21" fmla="*/ 47 h 107"/>
                <a:gd name="T22" fmla="*/ 100 w 104"/>
                <a:gd name="T23" fmla="*/ 59 h 107"/>
                <a:gd name="T24" fmla="*/ 37 w 104"/>
                <a:gd name="T25" fmla="*/ 106 h 107"/>
                <a:gd name="T26" fmla="*/ 28 w 104"/>
                <a:gd name="T27" fmla="*/ 104 h 107"/>
                <a:gd name="T28" fmla="*/ 1 w 104"/>
                <a:gd name="T29" fmla="*/ 70 h 107"/>
                <a:gd name="T30" fmla="*/ 1 w 104"/>
                <a:gd name="T31" fmla="*/ 66 h 107"/>
                <a:gd name="T32" fmla="*/ 8 w 104"/>
                <a:gd name="T33" fmla="*/ 52 h 107"/>
                <a:gd name="T34" fmla="*/ 33 w 104"/>
                <a:gd name="T35" fmla="*/ 83 h 107"/>
                <a:gd name="T36" fmla="*/ 10 w 104"/>
                <a:gd name="T37" fmla="*/ 64 h 107"/>
                <a:gd name="T38" fmla="*/ 32 w 104"/>
                <a:gd name="T39" fmla="*/ 99 h 107"/>
                <a:gd name="T40" fmla="*/ 39 w 104"/>
                <a:gd name="T41" fmla="*/ 98 h 107"/>
                <a:gd name="T42" fmla="*/ 37 w 104"/>
                <a:gd name="T43" fmla="*/ 84 h 107"/>
                <a:gd name="T44" fmla="*/ 11 w 104"/>
                <a:gd name="T45" fmla="*/ 50 h 107"/>
                <a:gd name="T46" fmla="*/ 16 w 104"/>
                <a:gd name="T47" fmla="*/ 42 h 107"/>
                <a:gd name="T48" fmla="*/ 40 w 104"/>
                <a:gd name="T49" fmla="*/ 64 h 107"/>
                <a:gd name="T50" fmla="*/ 66 w 104"/>
                <a:gd name="T51" fmla="*/ 18 h 107"/>
                <a:gd name="T52" fmla="*/ 67 w 104"/>
                <a:gd name="T53" fmla="*/ 59 h 107"/>
                <a:gd name="T54" fmla="*/ 88 w 104"/>
                <a:gd name="T55" fmla="*/ 48 h 107"/>
                <a:gd name="T56" fmla="*/ 67 w 104"/>
                <a:gd name="T57" fmla="*/ 59 h 107"/>
                <a:gd name="T58" fmla="*/ 49 w 104"/>
                <a:gd name="T59" fmla="*/ 79 h 107"/>
                <a:gd name="T60" fmla="*/ 64 w 104"/>
                <a:gd name="T61" fmla="*/ 61 h 107"/>
                <a:gd name="T62" fmla="*/ 63 w 104"/>
                <a:gd name="T63" fmla="*/ 52 h 107"/>
                <a:gd name="T64" fmla="*/ 84 w 104"/>
                <a:gd name="T65" fmla="*/ 42 h 107"/>
                <a:gd name="T66" fmla="*/ 63 w 104"/>
                <a:gd name="T67" fmla="*/ 52 h 107"/>
                <a:gd name="T68" fmla="*/ 45 w 104"/>
                <a:gd name="T69" fmla="*/ 72 h 107"/>
                <a:gd name="T70" fmla="*/ 60 w 104"/>
                <a:gd name="T71" fmla="*/ 54 h 107"/>
                <a:gd name="T72" fmla="*/ 69 w 104"/>
                <a:gd name="T73" fmla="*/ 10 h 107"/>
                <a:gd name="T74" fmla="*/ 42 w 104"/>
                <a:gd name="T75" fmla="*/ 80 h 107"/>
                <a:gd name="T76" fmla="*/ 47 w 104"/>
                <a:gd name="T77" fmla="*/ 90 h 107"/>
                <a:gd name="T78" fmla="*/ 95 w 104"/>
                <a:gd name="T79" fmla="*/ 54 h 107"/>
                <a:gd name="T80" fmla="*/ 94 w 104"/>
                <a:gd name="T81" fmla="*/ 42 h 107"/>
                <a:gd name="T82" fmla="*/ 69 w 104"/>
                <a:gd name="T8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" h="107">
                  <a:moveTo>
                    <a:pt x="16" y="42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2" y="41"/>
                    <a:pt x="103" y="44"/>
                    <a:pt x="103" y="47"/>
                  </a:cubicBezTo>
                  <a:cubicBezTo>
                    <a:pt x="104" y="51"/>
                    <a:pt x="103" y="54"/>
                    <a:pt x="101" y="58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2" y="104"/>
                    <a:pt x="40" y="106"/>
                    <a:pt x="37" y="106"/>
                  </a:cubicBezTo>
                  <a:cubicBezTo>
                    <a:pt x="34" y="107"/>
                    <a:pt x="31" y="106"/>
                    <a:pt x="28" y="105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3" y="100"/>
                    <a:pt x="34" y="100"/>
                    <a:pt x="35" y="99"/>
                  </a:cubicBezTo>
                  <a:cubicBezTo>
                    <a:pt x="37" y="99"/>
                    <a:pt x="38" y="99"/>
                    <a:pt x="39" y="98"/>
                  </a:cubicBezTo>
                  <a:cubicBezTo>
                    <a:pt x="40" y="95"/>
                    <a:pt x="40" y="93"/>
                    <a:pt x="40" y="91"/>
                  </a:cubicBezTo>
                  <a:cubicBezTo>
                    <a:pt x="40" y="88"/>
                    <a:pt x="39" y="86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28" y="48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67" y="59"/>
                  </a:moveTo>
                  <a:cubicBezTo>
                    <a:pt x="70" y="62"/>
                    <a:pt x="70" y="62"/>
                    <a:pt x="70" y="6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67" y="59"/>
                    <a:pt x="67" y="59"/>
                    <a:pt x="67" y="59"/>
                  </a:cubicBezTo>
                  <a:close/>
                  <a:moveTo>
                    <a:pt x="46" y="75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63" y="52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2" y="68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42" y="68"/>
                    <a:pt x="42" y="68"/>
                    <a:pt x="42" y="68"/>
                  </a:cubicBezTo>
                  <a:close/>
                  <a:moveTo>
                    <a:pt x="69" y="10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5" y="83"/>
                    <a:pt x="46" y="86"/>
                    <a:pt x="47" y="90"/>
                  </a:cubicBezTo>
                  <a:cubicBezTo>
                    <a:pt x="47" y="90"/>
                    <a:pt x="47" y="91"/>
                    <a:pt x="47" y="91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2"/>
                    <a:pt x="97" y="50"/>
                    <a:pt x="96" y="48"/>
                  </a:cubicBezTo>
                  <a:cubicBezTo>
                    <a:pt x="96" y="46"/>
                    <a:pt x="95" y="44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lnTo>
                    <a:pt x="69" y="1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1557942" y="4327035"/>
              <a:ext cx="546432" cy="524353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3" name="Freeform 35"/>
            <p:cNvSpPr>
              <a:spLocks noEditPoints="1"/>
            </p:cNvSpPr>
            <p:nvPr/>
          </p:nvSpPr>
          <p:spPr bwMode="auto">
            <a:xfrm>
              <a:off x="2433624" y="2938910"/>
              <a:ext cx="465872" cy="455345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4" name="Freeform 36"/>
            <p:cNvSpPr>
              <a:spLocks noEditPoints="1"/>
            </p:cNvSpPr>
            <p:nvPr/>
          </p:nvSpPr>
          <p:spPr bwMode="auto">
            <a:xfrm>
              <a:off x="4014837" y="25531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2810549" y="4762719"/>
              <a:ext cx="299567" cy="554087"/>
            </a:xfrm>
            <a:custGeom>
              <a:avLst/>
              <a:gdLst>
                <a:gd name="T0" fmla="*/ 56 w 133"/>
                <a:gd name="T1" fmla="*/ 0 h 246"/>
                <a:gd name="T2" fmla="*/ 121 w 133"/>
                <a:gd name="T3" fmla="*/ 0 h 246"/>
                <a:gd name="T4" fmla="*/ 121 w 133"/>
                <a:gd name="T5" fmla="*/ 41 h 246"/>
                <a:gd name="T6" fmla="*/ 108 w 133"/>
                <a:gd name="T7" fmla="*/ 41 h 246"/>
                <a:gd name="T8" fmla="*/ 133 w 133"/>
                <a:gd name="T9" fmla="*/ 202 h 246"/>
                <a:gd name="T10" fmla="*/ 90 w 133"/>
                <a:gd name="T11" fmla="*/ 246 h 246"/>
                <a:gd name="T12" fmla="*/ 41 w 133"/>
                <a:gd name="T13" fmla="*/ 205 h 246"/>
                <a:gd name="T14" fmla="*/ 56 w 133"/>
                <a:gd name="T15" fmla="*/ 116 h 246"/>
                <a:gd name="T16" fmla="*/ 11 w 133"/>
                <a:gd name="T17" fmla="*/ 155 h 246"/>
                <a:gd name="T18" fmla="*/ 0 w 133"/>
                <a:gd name="T19" fmla="*/ 140 h 246"/>
                <a:gd name="T20" fmla="*/ 64 w 133"/>
                <a:gd name="T21" fmla="*/ 71 h 246"/>
                <a:gd name="T22" fmla="*/ 69 w 133"/>
                <a:gd name="T23" fmla="*/ 41 h 246"/>
                <a:gd name="T24" fmla="*/ 56 w 133"/>
                <a:gd name="T25" fmla="*/ 41 h 246"/>
                <a:gd name="T26" fmla="*/ 56 w 133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46">
                  <a:moveTo>
                    <a:pt x="56" y="0"/>
                  </a:moveTo>
                  <a:lnTo>
                    <a:pt x="121" y="0"/>
                  </a:lnTo>
                  <a:lnTo>
                    <a:pt x="121" y="41"/>
                  </a:lnTo>
                  <a:lnTo>
                    <a:pt x="108" y="41"/>
                  </a:lnTo>
                  <a:lnTo>
                    <a:pt x="133" y="202"/>
                  </a:lnTo>
                  <a:lnTo>
                    <a:pt x="90" y="246"/>
                  </a:lnTo>
                  <a:lnTo>
                    <a:pt x="41" y="205"/>
                  </a:lnTo>
                  <a:lnTo>
                    <a:pt x="56" y="116"/>
                  </a:lnTo>
                  <a:lnTo>
                    <a:pt x="11" y="155"/>
                  </a:lnTo>
                  <a:lnTo>
                    <a:pt x="0" y="140"/>
                  </a:lnTo>
                  <a:lnTo>
                    <a:pt x="64" y="71"/>
                  </a:lnTo>
                  <a:lnTo>
                    <a:pt x="69" y="41"/>
                  </a:lnTo>
                  <a:lnTo>
                    <a:pt x="56" y="4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6" name="Freeform 38"/>
            <p:cNvSpPr>
              <a:spLocks noEditPoints="1"/>
            </p:cNvSpPr>
            <p:nvPr/>
          </p:nvSpPr>
          <p:spPr bwMode="auto">
            <a:xfrm>
              <a:off x="4461040" y="3480387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5" name="Freeform 39"/>
            <p:cNvSpPr>
              <a:spLocks noEditPoints="1"/>
            </p:cNvSpPr>
            <p:nvPr/>
          </p:nvSpPr>
          <p:spPr bwMode="auto">
            <a:xfrm>
              <a:off x="5015404" y="3058512"/>
              <a:ext cx="336150" cy="298668"/>
            </a:xfrm>
            <a:custGeom>
              <a:avLst/>
              <a:gdLst>
                <a:gd name="T0" fmla="*/ 85 w 95"/>
                <a:gd name="T1" fmla="*/ 25 h 93"/>
                <a:gd name="T2" fmla="*/ 86 w 95"/>
                <a:gd name="T3" fmla="*/ 22 h 93"/>
                <a:gd name="T4" fmla="*/ 86 w 95"/>
                <a:gd name="T5" fmla="*/ 13 h 93"/>
                <a:gd name="T6" fmla="*/ 80 w 95"/>
                <a:gd name="T7" fmla="*/ 8 h 93"/>
                <a:gd name="T8" fmla="*/ 36 w 95"/>
                <a:gd name="T9" fmla="*/ 11 h 93"/>
                <a:gd name="T10" fmla="*/ 36 w 95"/>
                <a:gd name="T11" fmla="*/ 24 h 93"/>
                <a:gd name="T12" fmla="*/ 80 w 95"/>
                <a:gd name="T13" fmla="*/ 25 h 93"/>
                <a:gd name="T14" fmla="*/ 35 w 95"/>
                <a:gd name="T15" fmla="*/ 62 h 93"/>
                <a:gd name="T16" fmla="*/ 66 w 95"/>
                <a:gd name="T17" fmla="*/ 72 h 93"/>
                <a:gd name="T18" fmla="*/ 55 w 95"/>
                <a:gd name="T19" fmla="*/ 45 h 93"/>
                <a:gd name="T20" fmla="*/ 70 w 95"/>
                <a:gd name="T21" fmla="*/ 66 h 93"/>
                <a:gd name="T22" fmla="*/ 62 w 95"/>
                <a:gd name="T23" fmla="*/ 59 h 93"/>
                <a:gd name="T24" fmla="*/ 70 w 95"/>
                <a:gd name="T25" fmla="*/ 66 h 93"/>
                <a:gd name="T26" fmla="*/ 70 w 95"/>
                <a:gd name="T27" fmla="*/ 67 h 93"/>
                <a:gd name="T28" fmla="*/ 60 w 95"/>
                <a:gd name="T29" fmla="*/ 60 h 93"/>
                <a:gd name="T30" fmla="*/ 70 w 95"/>
                <a:gd name="T31" fmla="*/ 55 h 93"/>
                <a:gd name="T32" fmla="*/ 70 w 95"/>
                <a:gd name="T33" fmla="*/ 54 h 93"/>
                <a:gd name="T34" fmla="*/ 68 w 95"/>
                <a:gd name="T35" fmla="*/ 55 h 93"/>
                <a:gd name="T36" fmla="*/ 71 w 95"/>
                <a:gd name="T37" fmla="*/ 58 h 93"/>
                <a:gd name="T38" fmla="*/ 68 w 95"/>
                <a:gd name="T39" fmla="*/ 55 h 93"/>
                <a:gd name="T40" fmla="*/ 71 w 95"/>
                <a:gd name="T41" fmla="*/ 59 h 93"/>
                <a:gd name="T42" fmla="*/ 66 w 95"/>
                <a:gd name="T43" fmla="*/ 56 h 93"/>
                <a:gd name="T44" fmla="*/ 65 w 95"/>
                <a:gd name="T45" fmla="*/ 57 h 93"/>
                <a:gd name="T46" fmla="*/ 71 w 95"/>
                <a:gd name="T47" fmla="*/ 62 h 93"/>
                <a:gd name="T48" fmla="*/ 65 w 95"/>
                <a:gd name="T49" fmla="*/ 57 h 93"/>
                <a:gd name="T50" fmla="*/ 71 w 95"/>
                <a:gd name="T51" fmla="*/ 64 h 93"/>
                <a:gd name="T52" fmla="*/ 63 w 95"/>
                <a:gd name="T53" fmla="*/ 58 h 93"/>
                <a:gd name="T54" fmla="*/ 71 w 95"/>
                <a:gd name="T55" fmla="*/ 46 h 93"/>
                <a:gd name="T56" fmla="*/ 70 w 95"/>
                <a:gd name="T57" fmla="*/ 48 h 93"/>
                <a:gd name="T58" fmla="*/ 56 w 95"/>
                <a:gd name="T59" fmla="*/ 57 h 93"/>
                <a:gd name="T60" fmla="*/ 59 w 95"/>
                <a:gd name="T61" fmla="*/ 40 h 93"/>
                <a:gd name="T62" fmla="*/ 60 w 95"/>
                <a:gd name="T63" fmla="*/ 39 h 93"/>
                <a:gd name="T64" fmla="*/ 71 w 95"/>
                <a:gd name="T65" fmla="*/ 46 h 93"/>
                <a:gd name="T66" fmla="*/ 68 w 95"/>
                <a:gd name="T67" fmla="*/ 46 h 93"/>
                <a:gd name="T68" fmla="*/ 61 w 95"/>
                <a:gd name="T69" fmla="*/ 42 h 93"/>
                <a:gd name="T70" fmla="*/ 71 w 95"/>
                <a:gd name="T71" fmla="*/ 70 h 93"/>
                <a:gd name="T72" fmla="*/ 69 w 95"/>
                <a:gd name="T73" fmla="*/ 71 h 93"/>
                <a:gd name="T74" fmla="*/ 55 w 95"/>
                <a:gd name="T75" fmla="*/ 60 h 93"/>
                <a:gd name="T76" fmla="*/ 69 w 95"/>
                <a:gd name="T77" fmla="*/ 51 h 93"/>
                <a:gd name="T78" fmla="*/ 71 w 95"/>
                <a:gd name="T79" fmla="*/ 51 h 93"/>
                <a:gd name="T80" fmla="*/ 74 w 95"/>
                <a:gd name="T81" fmla="*/ 60 h 93"/>
                <a:gd name="T82" fmla="*/ 71 w 95"/>
                <a:gd name="T83" fmla="*/ 70 h 93"/>
                <a:gd name="T84" fmla="*/ 93 w 95"/>
                <a:gd name="T85" fmla="*/ 11 h 93"/>
                <a:gd name="T86" fmla="*/ 94 w 95"/>
                <a:gd name="T87" fmla="*/ 24 h 93"/>
                <a:gd name="T88" fmla="*/ 89 w 95"/>
                <a:gd name="T89" fmla="*/ 89 h 93"/>
                <a:gd name="T90" fmla="*/ 22 w 95"/>
                <a:gd name="T91" fmla="*/ 93 h 93"/>
                <a:gd name="T92" fmla="*/ 18 w 95"/>
                <a:gd name="T93" fmla="*/ 68 h 93"/>
                <a:gd name="T94" fmla="*/ 0 w 95"/>
                <a:gd name="T95" fmla="*/ 64 h 93"/>
                <a:gd name="T96" fmla="*/ 13 w 95"/>
                <a:gd name="T97" fmla="*/ 3 h 93"/>
                <a:gd name="T98" fmla="*/ 22 w 95"/>
                <a:gd name="T99" fmla="*/ 0 h 93"/>
                <a:gd name="T100" fmla="*/ 80 w 95"/>
                <a:gd name="T101" fmla="*/ 0 h 93"/>
                <a:gd name="T102" fmla="*/ 28 w 95"/>
                <a:gd name="T103" fmla="*/ 34 h 93"/>
                <a:gd name="T104" fmla="*/ 80 w 95"/>
                <a:gd name="T105" fmla="*/ 34 h 93"/>
                <a:gd name="T106" fmla="*/ 26 w 95"/>
                <a:gd name="T107" fmla="*/ 85 h 93"/>
                <a:gd name="T108" fmla="*/ 26 w 95"/>
                <a:gd name="T109" fmla="*/ 60 h 93"/>
                <a:gd name="T110" fmla="*/ 28 w 95"/>
                <a:gd name="T111" fmla="*/ 34 h 93"/>
                <a:gd name="T112" fmla="*/ 18 w 95"/>
                <a:gd name="T113" fmla="*/ 24 h 93"/>
                <a:gd name="T114" fmla="*/ 28 w 95"/>
                <a:gd name="T115" fmla="*/ 25 h 93"/>
                <a:gd name="T116" fmla="*/ 29 w 95"/>
                <a:gd name="T117" fmla="*/ 18 h 93"/>
                <a:gd name="T118" fmla="*/ 22 w 95"/>
                <a:gd name="T119" fmla="*/ 8 h 93"/>
                <a:gd name="T120" fmla="*/ 16 w 95"/>
                <a:gd name="T121" fmla="*/ 12 h 93"/>
                <a:gd name="T122" fmla="*/ 18 w 95"/>
                <a:gd name="T123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" h="93">
                  <a:moveTo>
                    <a:pt x="80" y="25"/>
                  </a:move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4"/>
                    <a:pt x="86" y="22"/>
                  </a:cubicBezTo>
                  <a:cubicBezTo>
                    <a:pt x="86" y="21"/>
                    <a:pt x="86" y="19"/>
                    <a:pt x="86" y="18"/>
                  </a:cubicBezTo>
                  <a:cubicBezTo>
                    <a:pt x="86" y="16"/>
                    <a:pt x="86" y="15"/>
                    <a:pt x="86" y="13"/>
                  </a:cubicBezTo>
                  <a:cubicBezTo>
                    <a:pt x="85" y="11"/>
                    <a:pt x="83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6" y="10"/>
                    <a:pt x="36" y="11"/>
                  </a:cubicBezTo>
                  <a:cubicBezTo>
                    <a:pt x="37" y="13"/>
                    <a:pt x="37" y="15"/>
                    <a:pt x="37" y="18"/>
                  </a:cubicBezTo>
                  <a:cubicBezTo>
                    <a:pt x="37" y="20"/>
                    <a:pt x="37" y="22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80" y="25"/>
                    <a:pt x="80" y="25"/>
                    <a:pt x="80" y="25"/>
                  </a:cubicBezTo>
                  <a:close/>
                  <a:moveTo>
                    <a:pt x="52" y="44"/>
                  </a:moveTo>
                  <a:cubicBezTo>
                    <a:pt x="43" y="44"/>
                    <a:pt x="35" y="52"/>
                    <a:pt x="35" y="62"/>
                  </a:cubicBezTo>
                  <a:cubicBezTo>
                    <a:pt x="35" y="71"/>
                    <a:pt x="43" y="79"/>
                    <a:pt x="52" y="79"/>
                  </a:cubicBezTo>
                  <a:cubicBezTo>
                    <a:pt x="58" y="79"/>
                    <a:pt x="63" y="76"/>
                    <a:pt x="66" y="7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4" y="45"/>
                    <a:pt x="53" y="44"/>
                    <a:pt x="52" y="44"/>
                  </a:cubicBezTo>
                  <a:close/>
                  <a:moveTo>
                    <a:pt x="70" y="66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lose/>
                  <a:moveTo>
                    <a:pt x="60" y="60"/>
                  </a:move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69" y="68"/>
                    <a:pt x="69" y="68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lose/>
                  <a:moveTo>
                    <a:pt x="70" y="55"/>
                  </a:moveTo>
                  <a:cubicBezTo>
                    <a:pt x="69" y="54"/>
                    <a:pt x="69" y="54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5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57"/>
                    <a:pt x="71" y="57"/>
                    <a:pt x="71" y="56"/>
                  </a:cubicBezTo>
                  <a:cubicBezTo>
                    <a:pt x="68" y="55"/>
                    <a:pt x="68" y="55"/>
                    <a:pt x="68" y="55"/>
                  </a:cubicBezTo>
                  <a:close/>
                  <a:moveTo>
                    <a:pt x="67" y="56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60"/>
                    <a:pt x="71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lose/>
                  <a:moveTo>
                    <a:pt x="65" y="57"/>
                  </a:moveTo>
                  <a:cubicBezTo>
                    <a:pt x="71" y="61"/>
                    <a:pt x="71" y="61"/>
                    <a:pt x="71" y="61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7"/>
                    <a:pt x="65" y="57"/>
                    <a:pt x="65" y="57"/>
                  </a:cubicBezTo>
                  <a:close/>
                  <a:moveTo>
                    <a:pt x="64" y="58"/>
                  </a:move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4" y="58"/>
                    <a:pt x="64" y="58"/>
                    <a:pt x="64" y="58"/>
                  </a:cubicBezTo>
                  <a:close/>
                  <a:moveTo>
                    <a:pt x="71" y="46"/>
                  </a:moveTo>
                  <a:cubicBezTo>
                    <a:pt x="71" y="47"/>
                    <a:pt x="71" y="47"/>
                    <a:pt x="71" y="4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2" y="39"/>
                    <a:pt x="64" y="40"/>
                    <a:pt x="66" y="41"/>
                  </a:cubicBezTo>
                  <a:cubicBezTo>
                    <a:pt x="68" y="42"/>
                    <a:pt x="70" y="44"/>
                    <a:pt x="71" y="46"/>
                  </a:cubicBezTo>
                  <a:close/>
                  <a:moveTo>
                    <a:pt x="65" y="43"/>
                  </a:moveTo>
                  <a:cubicBezTo>
                    <a:pt x="66" y="44"/>
                    <a:pt x="67" y="45"/>
                    <a:pt x="68" y="46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2" y="42"/>
                    <a:pt x="64" y="43"/>
                    <a:pt x="65" y="43"/>
                  </a:cubicBezTo>
                  <a:close/>
                  <a:moveTo>
                    <a:pt x="71" y="70"/>
                  </a:moveTo>
                  <a:cubicBezTo>
                    <a:pt x="70" y="71"/>
                    <a:pt x="70" y="71"/>
                    <a:pt x="70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3"/>
                    <a:pt x="73" y="54"/>
                    <a:pt x="73" y="56"/>
                  </a:cubicBezTo>
                  <a:cubicBezTo>
                    <a:pt x="74" y="57"/>
                    <a:pt x="74" y="59"/>
                    <a:pt x="74" y="60"/>
                  </a:cubicBezTo>
                  <a:cubicBezTo>
                    <a:pt x="74" y="62"/>
                    <a:pt x="74" y="64"/>
                    <a:pt x="73" y="66"/>
                  </a:cubicBezTo>
                  <a:cubicBezTo>
                    <a:pt x="72" y="67"/>
                    <a:pt x="72" y="69"/>
                    <a:pt x="71" y="70"/>
                  </a:cubicBezTo>
                  <a:close/>
                  <a:moveTo>
                    <a:pt x="80" y="0"/>
                  </a:moveTo>
                  <a:cubicBezTo>
                    <a:pt x="87" y="0"/>
                    <a:pt x="92" y="5"/>
                    <a:pt x="93" y="11"/>
                  </a:cubicBezTo>
                  <a:cubicBezTo>
                    <a:pt x="94" y="13"/>
                    <a:pt x="94" y="15"/>
                    <a:pt x="94" y="18"/>
                  </a:cubicBezTo>
                  <a:cubicBezTo>
                    <a:pt x="95" y="20"/>
                    <a:pt x="94" y="22"/>
                    <a:pt x="94" y="24"/>
                  </a:cubicBezTo>
                  <a:cubicBezTo>
                    <a:pt x="93" y="28"/>
                    <a:pt x="91" y="31"/>
                    <a:pt x="89" y="33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10" y="6"/>
                    <a:pt x="13" y="3"/>
                  </a:cubicBezTo>
                  <a:cubicBezTo>
                    <a:pt x="15" y="1"/>
                    <a:pt x="19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lose/>
                  <a:moveTo>
                    <a:pt x="28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4"/>
                    <a:pt x="27" y="34"/>
                    <a:pt x="28" y="34"/>
                  </a:cubicBezTo>
                  <a:close/>
                  <a:moveTo>
                    <a:pt x="18" y="6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5"/>
                    <a:pt x="28" y="25"/>
                  </a:cubicBezTo>
                  <a:cubicBezTo>
                    <a:pt x="28" y="25"/>
                    <a:pt x="28" y="24"/>
                    <a:pt x="28" y="22"/>
                  </a:cubicBezTo>
                  <a:cubicBezTo>
                    <a:pt x="29" y="21"/>
                    <a:pt x="29" y="19"/>
                    <a:pt x="29" y="18"/>
                  </a:cubicBezTo>
                  <a:cubicBezTo>
                    <a:pt x="29" y="16"/>
                    <a:pt x="28" y="15"/>
                    <a:pt x="28" y="13"/>
                  </a:cubicBezTo>
                  <a:cubicBezTo>
                    <a:pt x="27" y="11"/>
                    <a:pt x="25" y="8"/>
                    <a:pt x="22" y="8"/>
                  </a:cubicBezTo>
                  <a:cubicBezTo>
                    <a:pt x="21" y="8"/>
                    <a:pt x="19" y="9"/>
                    <a:pt x="18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18" y="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7" name="Freeform 40"/>
            <p:cNvSpPr>
              <a:spLocks noEditPoints="1"/>
            </p:cNvSpPr>
            <p:nvPr/>
          </p:nvSpPr>
          <p:spPr bwMode="auto">
            <a:xfrm>
              <a:off x="2510985" y="3994006"/>
              <a:ext cx="384931" cy="248441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8" name="Freeform 41"/>
            <p:cNvSpPr>
              <a:spLocks noEditPoints="1"/>
            </p:cNvSpPr>
            <p:nvPr/>
          </p:nvSpPr>
          <p:spPr bwMode="auto">
            <a:xfrm>
              <a:off x="5464320" y="1471216"/>
              <a:ext cx="339976" cy="349831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9" name="Freeform 42"/>
            <p:cNvSpPr>
              <a:spLocks noEditPoints="1"/>
            </p:cNvSpPr>
            <p:nvPr/>
          </p:nvSpPr>
          <p:spPr bwMode="auto">
            <a:xfrm>
              <a:off x="3471687" y="918137"/>
              <a:ext cx="401087" cy="186443"/>
            </a:xfrm>
            <a:custGeom>
              <a:avLst/>
              <a:gdLst>
                <a:gd name="T0" fmla="*/ 49 w 256"/>
                <a:gd name="T1" fmla="*/ 0 h 119"/>
                <a:gd name="T2" fmla="*/ 49 w 256"/>
                <a:gd name="T3" fmla="*/ 0 h 119"/>
                <a:gd name="T4" fmla="*/ 51 w 256"/>
                <a:gd name="T5" fmla="*/ 0 h 119"/>
                <a:gd name="T6" fmla="*/ 51 w 256"/>
                <a:gd name="T7" fmla="*/ 0 h 119"/>
                <a:gd name="T8" fmla="*/ 151 w 256"/>
                <a:gd name="T9" fmla="*/ 0 h 119"/>
                <a:gd name="T10" fmla="*/ 170 w 256"/>
                <a:gd name="T11" fmla="*/ 22 h 119"/>
                <a:gd name="T12" fmla="*/ 215 w 256"/>
                <a:gd name="T13" fmla="*/ 22 h 119"/>
                <a:gd name="T14" fmla="*/ 256 w 256"/>
                <a:gd name="T15" fmla="*/ 67 h 119"/>
                <a:gd name="T16" fmla="*/ 243 w 256"/>
                <a:gd name="T17" fmla="*/ 67 h 119"/>
                <a:gd name="T18" fmla="*/ 243 w 256"/>
                <a:gd name="T19" fmla="*/ 110 h 119"/>
                <a:gd name="T20" fmla="*/ 243 w 256"/>
                <a:gd name="T21" fmla="*/ 119 h 119"/>
                <a:gd name="T22" fmla="*/ 235 w 256"/>
                <a:gd name="T23" fmla="*/ 119 h 119"/>
                <a:gd name="T24" fmla="*/ 17 w 256"/>
                <a:gd name="T25" fmla="*/ 119 h 119"/>
                <a:gd name="T26" fmla="*/ 10 w 256"/>
                <a:gd name="T27" fmla="*/ 119 h 119"/>
                <a:gd name="T28" fmla="*/ 10 w 256"/>
                <a:gd name="T29" fmla="*/ 110 h 119"/>
                <a:gd name="T30" fmla="*/ 10 w 256"/>
                <a:gd name="T31" fmla="*/ 67 h 119"/>
                <a:gd name="T32" fmla="*/ 6 w 256"/>
                <a:gd name="T33" fmla="*/ 67 h 119"/>
                <a:gd name="T34" fmla="*/ 0 w 256"/>
                <a:gd name="T35" fmla="*/ 54 h 119"/>
                <a:gd name="T36" fmla="*/ 49 w 256"/>
                <a:gd name="T37" fmla="*/ 2 h 119"/>
                <a:gd name="T38" fmla="*/ 49 w 256"/>
                <a:gd name="T39" fmla="*/ 0 h 119"/>
                <a:gd name="T40" fmla="*/ 49 w 256"/>
                <a:gd name="T41" fmla="*/ 0 h 119"/>
                <a:gd name="T42" fmla="*/ 204 w 256"/>
                <a:gd name="T43" fmla="*/ 67 h 119"/>
                <a:gd name="T44" fmla="*/ 204 w 256"/>
                <a:gd name="T45" fmla="*/ 89 h 119"/>
                <a:gd name="T46" fmla="*/ 187 w 256"/>
                <a:gd name="T47" fmla="*/ 89 h 119"/>
                <a:gd name="T48" fmla="*/ 187 w 256"/>
                <a:gd name="T49" fmla="*/ 67 h 119"/>
                <a:gd name="T50" fmla="*/ 170 w 256"/>
                <a:gd name="T51" fmla="*/ 67 h 119"/>
                <a:gd name="T52" fmla="*/ 159 w 256"/>
                <a:gd name="T53" fmla="*/ 54 h 119"/>
                <a:gd name="T54" fmla="*/ 97 w 256"/>
                <a:gd name="T55" fmla="*/ 54 h 119"/>
                <a:gd name="T56" fmla="*/ 60 w 256"/>
                <a:gd name="T57" fmla="*/ 13 h 119"/>
                <a:gd name="T58" fmla="*/ 23 w 256"/>
                <a:gd name="T59" fmla="*/ 52 h 119"/>
                <a:gd name="T60" fmla="*/ 26 w 256"/>
                <a:gd name="T61" fmla="*/ 52 h 119"/>
                <a:gd name="T62" fmla="*/ 26 w 256"/>
                <a:gd name="T63" fmla="*/ 60 h 119"/>
                <a:gd name="T64" fmla="*/ 26 w 256"/>
                <a:gd name="T65" fmla="*/ 101 h 119"/>
                <a:gd name="T66" fmla="*/ 101 w 256"/>
                <a:gd name="T67" fmla="*/ 101 h 119"/>
                <a:gd name="T68" fmla="*/ 101 w 256"/>
                <a:gd name="T69" fmla="*/ 63 h 119"/>
                <a:gd name="T70" fmla="*/ 123 w 256"/>
                <a:gd name="T71" fmla="*/ 63 h 119"/>
                <a:gd name="T72" fmla="*/ 123 w 256"/>
                <a:gd name="T73" fmla="*/ 101 h 119"/>
                <a:gd name="T74" fmla="*/ 228 w 256"/>
                <a:gd name="T75" fmla="*/ 101 h 119"/>
                <a:gd name="T76" fmla="*/ 226 w 256"/>
                <a:gd name="T77" fmla="*/ 67 h 119"/>
                <a:gd name="T78" fmla="*/ 204 w 256"/>
                <a:gd name="T79" fmla="*/ 67 h 119"/>
                <a:gd name="T80" fmla="*/ 204 w 256"/>
                <a:gd name="T81" fmla="*/ 67 h 119"/>
                <a:gd name="T82" fmla="*/ 140 w 256"/>
                <a:gd name="T83" fmla="*/ 65 h 119"/>
                <a:gd name="T84" fmla="*/ 140 w 256"/>
                <a:gd name="T85" fmla="*/ 89 h 119"/>
                <a:gd name="T86" fmla="*/ 157 w 256"/>
                <a:gd name="T87" fmla="*/ 89 h 119"/>
                <a:gd name="T88" fmla="*/ 157 w 256"/>
                <a:gd name="T89" fmla="*/ 65 h 119"/>
                <a:gd name="T90" fmla="*/ 140 w 256"/>
                <a:gd name="T91" fmla="*/ 65 h 119"/>
                <a:gd name="T92" fmla="*/ 140 w 256"/>
                <a:gd name="T93" fmla="*/ 65 h 119"/>
                <a:gd name="T94" fmla="*/ 49 w 256"/>
                <a:gd name="T95" fmla="*/ 65 h 119"/>
                <a:gd name="T96" fmla="*/ 49 w 256"/>
                <a:gd name="T97" fmla="*/ 89 h 119"/>
                <a:gd name="T98" fmla="*/ 66 w 256"/>
                <a:gd name="T99" fmla="*/ 89 h 119"/>
                <a:gd name="T100" fmla="*/ 66 w 256"/>
                <a:gd name="T101" fmla="*/ 65 h 119"/>
                <a:gd name="T102" fmla="*/ 49 w 256"/>
                <a:gd name="T103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19">
                  <a:moveTo>
                    <a:pt x="49" y="0"/>
                  </a:moveTo>
                  <a:lnTo>
                    <a:pt x="49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151" y="0"/>
                  </a:lnTo>
                  <a:lnTo>
                    <a:pt x="170" y="22"/>
                  </a:lnTo>
                  <a:lnTo>
                    <a:pt x="215" y="22"/>
                  </a:lnTo>
                  <a:lnTo>
                    <a:pt x="256" y="67"/>
                  </a:lnTo>
                  <a:lnTo>
                    <a:pt x="243" y="67"/>
                  </a:lnTo>
                  <a:lnTo>
                    <a:pt x="243" y="110"/>
                  </a:lnTo>
                  <a:lnTo>
                    <a:pt x="243" y="119"/>
                  </a:lnTo>
                  <a:lnTo>
                    <a:pt x="235" y="119"/>
                  </a:lnTo>
                  <a:lnTo>
                    <a:pt x="17" y="119"/>
                  </a:lnTo>
                  <a:lnTo>
                    <a:pt x="10" y="119"/>
                  </a:lnTo>
                  <a:lnTo>
                    <a:pt x="10" y="110"/>
                  </a:lnTo>
                  <a:lnTo>
                    <a:pt x="10" y="67"/>
                  </a:lnTo>
                  <a:lnTo>
                    <a:pt x="6" y="67"/>
                  </a:lnTo>
                  <a:lnTo>
                    <a:pt x="0" y="54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204" y="67"/>
                  </a:moveTo>
                  <a:lnTo>
                    <a:pt x="204" y="89"/>
                  </a:lnTo>
                  <a:lnTo>
                    <a:pt x="187" y="89"/>
                  </a:lnTo>
                  <a:lnTo>
                    <a:pt x="187" y="67"/>
                  </a:lnTo>
                  <a:lnTo>
                    <a:pt x="170" y="67"/>
                  </a:lnTo>
                  <a:lnTo>
                    <a:pt x="159" y="54"/>
                  </a:lnTo>
                  <a:lnTo>
                    <a:pt x="97" y="54"/>
                  </a:lnTo>
                  <a:lnTo>
                    <a:pt x="60" y="13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26" y="101"/>
                  </a:lnTo>
                  <a:lnTo>
                    <a:pt x="101" y="101"/>
                  </a:lnTo>
                  <a:lnTo>
                    <a:pt x="101" y="63"/>
                  </a:lnTo>
                  <a:lnTo>
                    <a:pt x="123" y="63"/>
                  </a:lnTo>
                  <a:lnTo>
                    <a:pt x="123" y="101"/>
                  </a:lnTo>
                  <a:lnTo>
                    <a:pt x="228" y="101"/>
                  </a:lnTo>
                  <a:lnTo>
                    <a:pt x="226" y="67"/>
                  </a:lnTo>
                  <a:lnTo>
                    <a:pt x="204" y="67"/>
                  </a:lnTo>
                  <a:lnTo>
                    <a:pt x="204" y="67"/>
                  </a:lnTo>
                  <a:close/>
                  <a:moveTo>
                    <a:pt x="140" y="65"/>
                  </a:moveTo>
                  <a:lnTo>
                    <a:pt x="140" y="89"/>
                  </a:lnTo>
                  <a:lnTo>
                    <a:pt x="157" y="89"/>
                  </a:lnTo>
                  <a:lnTo>
                    <a:pt x="157" y="65"/>
                  </a:lnTo>
                  <a:lnTo>
                    <a:pt x="140" y="65"/>
                  </a:lnTo>
                  <a:lnTo>
                    <a:pt x="140" y="65"/>
                  </a:lnTo>
                  <a:close/>
                  <a:moveTo>
                    <a:pt x="49" y="65"/>
                  </a:moveTo>
                  <a:lnTo>
                    <a:pt x="49" y="89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49" y="6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05805" y="2242185"/>
            <a:ext cx="780415" cy="4292600"/>
            <a:chOff x="716" y="2333"/>
            <a:chExt cx="1435" cy="7886"/>
          </a:xfrm>
        </p:grpSpPr>
        <p:grpSp>
          <p:nvGrpSpPr>
            <p:cNvPr id="160" name="Group 46"/>
            <p:cNvGrpSpPr/>
            <p:nvPr/>
          </p:nvGrpSpPr>
          <p:grpSpPr>
            <a:xfrm>
              <a:off x="757" y="7238"/>
              <a:ext cx="1346" cy="1346"/>
              <a:chOff x="920223" y="4533445"/>
              <a:chExt cx="630646" cy="630646"/>
            </a:xfrm>
          </p:grpSpPr>
          <p:sp>
            <p:nvSpPr>
              <p:cNvPr id="161" name="Rounded Rectangle 140"/>
              <p:cNvSpPr/>
              <p:nvPr/>
            </p:nvSpPr>
            <p:spPr>
              <a:xfrm>
                <a:off x="920223" y="4533445"/>
                <a:ext cx="630646" cy="630646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2" name="Freeform 65"/>
              <p:cNvSpPr>
                <a:spLocks noEditPoints="1"/>
              </p:cNvSpPr>
              <p:nvPr/>
            </p:nvSpPr>
            <p:spPr bwMode="auto">
              <a:xfrm>
                <a:off x="1064211" y="4680578"/>
                <a:ext cx="377843" cy="362576"/>
              </a:xfrm>
              <a:custGeom>
                <a:avLst/>
                <a:gdLst>
                  <a:gd name="T0" fmla="*/ 80 w 198"/>
                  <a:gd name="T1" fmla="*/ 39 h 190"/>
                  <a:gd name="T2" fmla="*/ 32 w 198"/>
                  <a:gd name="T3" fmla="*/ 39 h 190"/>
                  <a:gd name="T4" fmla="*/ 24 w 198"/>
                  <a:gd name="T5" fmla="*/ 52 h 190"/>
                  <a:gd name="T6" fmla="*/ 32 w 198"/>
                  <a:gd name="T7" fmla="*/ 65 h 190"/>
                  <a:gd name="T8" fmla="*/ 80 w 198"/>
                  <a:gd name="T9" fmla="*/ 65 h 190"/>
                  <a:gd name="T10" fmla="*/ 80 w 198"/>
                  <a:gd name="T11" fmla="*/ 39 h 190"/>
                  <a:gd name="T12" fmla="*/ 80 w 198"/>
                  <a:gd name="T13" fmla="*/ 39 h 190"/>
                  <a:gd name="T14" fmla="*/ 114 w 198"/>
                  <a:gd name="T15" fmla="*/ 65 h 190"/>
                  <a:gd name="T16" fmla="*/ 170 w 198"/>
                  <a:gd name="T17" fmla="*/ 65 h 190"/>
                  <a:gd name="T18" fmla="*/ 177 w 198"/>
                  <a:gd name="T19" fmla="*/ 65 h 190"/>
                  <a:gd name="T20" fmla="*/ 179 w 198"/>
                  <a:gd name="T21" fmla="*/ 69 h 190"/>
                  <a:gd name="T22" fmla="*/ 194 w 198"/>
                  <a:gd name="T23" fmla="*/ 93 h 190"/>
                  <a:gd name="T24" fmla="*/ 198 w 198"/>
                  <a:gd name="T25" fmla="*/ 99 h 190"/>
                  <a:gd name="T26" fmla="*/ 194 w 198"/>
                  <a:gd name="T27" fmla="*/ 103 h 190"/>
                  <a:gd name="T28" fmla="*/ 179 w 198"/>
                  <a:gd name="T29" fmla="*/ 127 h 190"/>
                  <a:gd name="T30" fmla="*/ 177 w 198"/>
                  <a:gd name="T31" fmla="*/ 134 h 190"/>
                  <a:gd name="T32" fmla="*/ 170 w 198"/>
                  <a:gd name="T33" fmla="*/ 134 h 190"/>
                  <a:gd name="T34" fmla="*/ 114 w 198"/>
                  <a:gd name="T35" fmla="*/ 134 h 190"/>
                  <a:gd name="T36" fmla="*/ 114 w 198"/>
                  <a:gd name="T37" fmla="*/ 164 h 190"/>
                  <a:gd name="T38" fmla="*/ 164 w 198"/>
                  <a:gd name="T39" fmla="*/ 164 h 190"/>
                  <a:gd name="T40" fmla="*/ 164 w 198"/>
                  <a:gd name="T41" fmla="*/ 190 h 190"/>
                  <a:gd name="T42" fmla="*/ 37 w 198"/>
                  <a:gd name="T43" fmla="*/ 190 h 190"/>
                  <a:gd name="T44" fmla="*/ 37 w 198"/>
                  <a:gd name="T45" fmla="*/ 164 h 190"/>
                  <a:gd name="T46" fmla="*/ 82 w 198"/>
                  <a:gd name="T47" fmla="*/ 164 h 190"/>
                  <a:gd name="T48" fmla="*/ 82 w 198"/>
                  <a:gd name="T49" fmla="*/ 86 h 190"/>
                  <a:gd name="T50" fmla="*/ 26 w 198"/>
                  <a:gd name="T51" fmla="*/ 86 h 190"/>
                  <a:gd name="T52" fmla="*/ 19 w 198"/>
                  <a:gd name="T53" fmla="*/ 86 h 190"/>
                  <a:gd name="T54" fmla="*/ 17 w 198"/>
                  <a:gd name="T55" fmla="*/ 80 h 190"/>
                  <a:gd name="T56" fmla="*/ 2 w 198"/>
                  <a:gd name="T57" fmla="*/ 56 h 190"/>
                  <a:gd name="T58" fmla="*/ 0 w 198"/>
                  <a:gd name="T59" fmla="*/ 52 h 190"/>
                  <a:gd name="T60" fmla="*/ 2 w 198"/>
                  <a:gd name="T61" fmla="*/ 45 h 190"/>
                  <a:gd name="T62" fmla="*/ 17 w 198"/>
                  <a:gd name="T63" fmla="*/ 21 h 190"/>
                  <a:gd name="T64" fmla="*/ 19 w 198"/>
                  <a:gd name="T65" fmla="*/ 17 h 190"/>
                  <a:gd name="T66" fmla="*/ 26 w 198"/>
                  <a:gd name="T67" fmla="*/ 17 h 190"/>
                  <a:gd name="T68" fmla="*/ 82 w 198"/>
                  <a:gd name="T69" fmla="*/ 17 h 190"/>
                  <a:gd name="T70" fmla="*/ 82 w 198"/>
                  <a:gd name="T71" fmla="*/ 13 h 190"/>
                  <a:gd name="T72" fmla="*/ 99 w 198"/>
                  <a:gd name="T73" fmla="*/ 0 h 190"/>
                  <a:gd name="T74" fmla="*/ 114 w 198"/>
                  <a:gd name="T75" fmla="*/ 13 h 190"/>
                  <a:gd name="T76" fmla="*/ 114 w 198"/>
                  <a:gd name="T77" fmla="*/ 65 h 190"/>
                  <a:gd name="T78" fmla="*/ 114 w 198"/>
                  <a:gd name="T79" fmla="*/ 65 h 190"/>
                  <a:gd name="T80" fmla="*/ 166 w 198"/>
                  <a:gd name="T81" fmla="*/ 84 h 190"/>
                  <a:gd name="T82" fmla="*/ 116 w 198"/>
                  <a:gd name="T83" fmla="*/ 84 h 190"/>
                  <a:gd name="T84" fmla="*/ 116 w 198"/>
                  <a:gd name="T85" fmla="*/ 112 h 190"/>
                  <a:gd name="T86" fmla="*/ 166 w 198"/>
                  <a:gd name="T87" fmla="*/ 112 h 190"/>
                  <a:gd name="T88" fmla="*/ 175 w 198"/>
                  <a:gd name="T89" fmla="*/ 99 h 190"/>
                  <a:gd name="T90" fmla="*/ 166 w 198"/>
                  <a:gd name="T91" fmla="*/ 8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8" h="190">
                    <a:moveTo>
                      <a:pt x="80" y="39"/>
                    </a:moveTo>
                    <a:lnTo>
                      <a:pt x="32" y="39"/>
                    </a:lnTo>
                    <a:lnTo>
                      <a:pt x="24" y="52"/>
                    </a:lnTo>
                    <a:lnTo>
                      <a:pt x="32" y="65"/>
                    </a:lnTo>
                    <a:lnTo>
                      <a:pt x="80" y="65"/>
                    </a:lnTo>
                    <a:lnTo>
                      <a:pt x="80" y="39"/>
                    </a:lnTo>
                    <a:lnTo>
                      <a:pt x="80" y="39"/>
                    </a:lnTo>
                    <a:close/>
                    <a:moveTo>
                      <a:pt x="114" y="65"/>
                    </a:moveTo>
                    <a:lnTo>
                      <a:pt x="170" y="65"/>
                    </a:lnTo>
                    <a:lnTo>
                      <a:pt x="177" y="65"/>
                    </a:lnTo>
                    <a:lnTo>
                      <a:pt x="179" y="69"/>
                    </a:lnTo>
                    <a:lnTo>
                      <a:pt x="194" y="93"/>
                    </a:lnTo>
                    <a:lnTo>
                      <a:pt x="198" y="99"/>
                    </a:lnTo>
                    <a:lnTo>
                      <a:pt x="194" y="103"/>
                    </a:lnTo>
                    <a:lnTo>
                      <a:pt x="179" y="127"/>
                    </a:lnTo>
                    <a:lnTo>
                      <a:pt x="177" y="134"/>
                    </a:lnTo>
                    <a:lnTo>
                      <a:pt x="170" y="134"/>
                    </a:lnTo>
                    <a:lnTo>
                      <a:pt x="114" y="134"/>
                    </a:lnTo>
                    <a:lnTo>
                      <a:pt x="114" y="164"/>
                    </a:lnTo>
                    <a:lnTo>
                      <a:pt x="164" y="164"/>
                    </a:lnTo>
                    <a:lnTo>
                      <a:pt x="164" y="190"/>
                    </a:lnTo>
                    <a:lnTo>
                      <a:pt x="37" y="190"/>
                    </a:lnTo>
                    <a:lnTo>
                      <a:pt x="37" y="164"/>
                    </a:lnTo>
                    <a:lnTo>
                      <a:pt x="82" y="164"/>
                    </a:lnTo>
                    <a:lnTo>
                      <a:pt x="82" y="86"/>
                    </a:lnTo>
                    <a:lnTo>
                      <a:pt x="26" y="86"/>
                    </a:lnTo>
                    <a:lnTo>
                      <a:pt x="19" y="86"/>
                    </a:lnTo>
                    <a:lnTo>
                      <a:pt x="17" y="80"/>
                    </a:lnTo>
                    <a:lnTo>
                      <a:pt x="2" y="56"/>
                    </a:lnTo>
                    <a:lnTo>
                      <a:pt x="0" y="52"/>
                    </a:lnTo>
                    <a:lnTo>
                      <a:pt x="2" y="45"/>
                    </a:lnTo>
                    <a:lnTo>
                      <a:pt x="17" y="21"/>
                    </a:lnTo>
                    <a:lnTo>
                      <a:pt x="19" y="17"/>
                    </a:lnTo>
                    <a:lnTo>
                      <a:pt x="26" y="17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99" y="0"/>
                    </a:lnTo>
                    <a:lnTo>
                      <a:pt x="114" y="13"/>
                    </a:lnTo>
                    <a:lnTo>
                      <a:pt x="114" y="65"/>
                    </a:lnTo>
                    <a:lnTo>
                      <a:pt x="114" y="65"/>
                    </a:lnTo>
                    <a:close/>
                    <a:moveTo>
                      <a:pt x="166" y="84"/>
                    </a:moveTo>
                    <a:lnTo>
                      <a:pt x="116" y="84"/>
                    </a:lnTo>
                    <a:lnTo>
                      <a:pt x="116" y="112"/>
                    </a:lnTo>
                    <a:lnTo>
                      <a:pt x="166" y="112"/>
                    </a:lnTo>
                    <a:lnTo>
                      <a:pt x="175" y="99"/>
                    </a:lnTo>
                    <a:lnTo>
                      <a:pt x="166" y="8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3" name="Group 44"/>
            <p:cNvGrpSpPr/>
            <p:nvPr/>
          </p:nvGrpSpPr>
          <p:grpSpPr>
            <a:xfrm>
              <a:off x="772" y="3968"/>
              <a:ext cx="1346" cy="1346"/>
              <a:chOff x="920223" y="2869271"/>
              <a:chExt cx="630646" cy="630646"/>
            </a:xfrm>
          </p:grpSpPr>
          <p:sp>
            <p:nvSpPr>
              <p:cNvPr id="164" name="Rounded Rectangle 134"/>
              <p:cNvSpPr/>
              <p:nvPr/>
            </p:nvSpPr>
            <p:spPr>
              <a:xfrm>
                <a:off x="920223" y="2869271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5" name="Freeform 66"/>
              <p:cNvSpPr>
                <a:spLocks noEditPoints="1"/>
              </p:cNvSpPr>
              <p:nvPr/>
            </p:nvSpPr>
            <p:spPr bwMode="auto">
              <a:xfrm>
                <a:off x="1029629" y="3017849"/>
                <a:ext cx="397284" cy="351122"/>
              </a:xfrm>
              <a:custGeom>
                <a:avLst/>
                <a:gdLst>
                  <a:gd name="T0" fmla="*/ 74 w 82"/>
                  <a:gd name="T1" fmla="*/ 6 h 80"/>
                  <a:gd name="T2" fmla="*/ 67 w 82"/>
                  <a:gd name="T3" fmla="*/ 27 h 80"/>
                  <a:gd name="T4" fmla="*/ 65 w 82"/>
                  <a:gd name="T5" fmla="*/ 30 h 80"/>
                  <a:gd name="T6" fmla="*/ 75 w 82"/>
                  <a:gd name="T7" fmla="*/ 71 h 80"/>
                  <a:gd name="T8" fmla="*/ 66 w 82"/>
                  <a:gd name="T9" fmla="*/ 80 h 80"/>
                  <a:gd name="T10" fmla="*/ 44 w 82"/>
                  <a:gd name="T11" fmla="*/ 50 h 80"/>
                  <a:gd name="T12" fmla="*/ 36 w 82"/>
                  <a:gd name="T13" fmla="*/ 57 h 80"/>
                  <a:gd name="T14" fmla="*/ 39 w 82"/>
                  <a:gd name="T15" fmla="*/ 70 h 80"/>
                  <a:gd name="T16" fmla="*/ 34 w 82"/>
                  <a:gd name="T17" fmla="*/ 75 h 80"/>
                  <a:gd name="T18" fmla="*/ 26 w 82"/>
                  <a:gd name="T19" fmla="*/ 61 h 80"/>
                  <a:gd name="T20" fmla="*/ 21 w 82"/>
                  <a:gd name="T21" fmla="*/ 67 h 80"/>
                  <a:gd name="T22" fmla="*/ 16 w 82"/>
                  <a:gd name="T23" fmla="*/ 62 h 80"/>
                  <a:gd name="T24" fmla="*/ 21 w 82"/>
                  <a:gd name="T25" fmla="*/ 57 h 80"/>
                  <a:gd name="T26" fmla="*/ 7 w 82"/>
                  <a:gd name="T27" fmla="*/ 50 h 80"/>
                  <a:gd name="T28" fmla="*/ 12 w 82"/>
                  <a:gd name="T29" fmla="*/ 44 h 80"/>
                  <a:gd name="T30" fmla="*/ 25 w 82"/>
                  <a:gd name="T31" fmla="*/ 47 h 80"/>
                  <a:gd name="T32" fmla="*/ 32 w 82"/>
                  <a:gd name="T33" fmla="*/ 39 h 80"/>
                  <a:gd name="T34" fmla="*/ 0 w 82"/>
                  <a:gd name="T35" fmla="*/ 18 h 80"/>
                  <a:gd name="T36" fmla="*/ 9 w 82"/>
                  <a:gd name="T37" fmla="*/ 8 h 80"/>
                  <a:gd name="T38" fmla="*/ 51 w 82"/>
                  <a:gd name="T39" fmla="*/ 16 h 80"/>
                  <a:gd name="T40" fmla="*/ 53 w 82"/>
                  <a:gd name="T41" fmla="*/ 13 h 80"/>
                  <a:gd name="T42" fmla="*/ 74 w 82"/>
                  <a:gd name="T43" fmla="*/ 6 h 80"/>
                  <a:gd name="T44" fmla="*/ 82 w 82"/>
                  <a:gd name="T45" fmla="*/ 50 h 80"/>
                  <a:gd name="T46" fmla="*/ 74 w 82"/>
                  <a:gd name="T47" fmla="*/ 42 h 80"/>
                  <a:gd name="T48" fmla="*/ 72 w 82"/>
                  <a:gd name="T49" fmla="*/ 44 h 80"/>
                  <a:gd name="T50" fmla="*/ 76 w 82"/>
                  <a:gd name="T51" fmla="*/ 57 h 80"/>
                  <a:gd name="T52" fmla="*/ 82 w 82"/>
                  <a:gd name="T53" fmla="*/ 50 h 80"/>
                  <a:gd name="T54" fmla="*/ 29 w 82"/>
                  <a:gd name="T55" fmla="*/ 0 h 80"/>
                  <a:gd name="T56" fmla="*/ 23 w 82"/>
                  <a:gd name="T57" fmla="*/ 7 h 80"/>
                  <a:gd name="T58" fmla="*/ 36 w 82"/>
                  <a:gd name="T59" fmla="*/ 10 h 80"/>
                  <a:gd name="T60" fmla="*/ 37 w 82"/>
                  <a:gd name="T61" fmla="*/ 8 h 80"/>
                  <a:gd name="T62" fmla="*/ 29 w 82"/>
                  <a:gd name="T6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" h="80">
                    <a:moveTo>
                      <a:pt x="74" y="6"/>
                    </a:moveTo>
                    <a:cubicBezTo>
                      <a:pt x="76" y="15"/>
                      <a:pt x="74" y="21"/>
                      <a:pt x="67" y="27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60" y="5"/>
                      <a:pt x="67" y="4"/>
                      <a:pt x="74" y="6"/>
                    </a:cubicBezTo>
                    <a:close/>
                    <a:moveTo>
                      <a:pt x="82" y="50"/>
                    </a:moveTo>
                    <a:cubicBezTo>
                      <a:pt x="74" y="42"/>
                      <a:pt x="74" y="42"/>
                      <a:pt x="74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2" y="50"/>
                      <a:pt x="82" y="50"/>
                      <a:pt x="82" y="50"/>
                    </a:cubicBezTo>
                    <a:close/>
                    <a:moveTo>
                      <a:pt x="29" y="0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8"/>
                      <a:pt x="37" y="8"/>
                      <a:pt x="37" y="8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6" name="Group 47"/>
            <p:cNvGrpSpPr/>
            <p:nvPr/>
          </p:nvGrpSpPr>
          <p:grpSpPr>
            <a:xfrm>
              <a:off x="716" y="8873"/>
              <a:ext cx="1346" cy="1346"/>
              <a:chOff x="920223" y="5357067"/>
              <a:chExt cx="630646" cy="630646"/>
            </a:xfrm>
          </p:grpSpPr>
          <p:sp>
            <p:nvSpPr>
              <p:cNvPr id="167" name="Rounded Rectangle 143"/>
              <p:cNvSpPr/>
              <p:nvPr/>
            </p:nvSpPr>
            <p:spPr>
              <a:xfrm>
                <a:off x="920223" y="5357067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8" name="Freeform 67"/>
              <p:cNvSpPr>
                <a:spLocks noEditPoints="1"/>
              </p:cNvSpPr>
              <p:nvPr/>
            </p:nvSpPr>
            <p:spPr bwMode="auto">
              <a:xfrm>
                <a:off x="1080985" y="5453128"/>
                <a:ext cx="347706" cy="421018"/>
              </a:xfrm>
              <a:custGeom>
                <a:avLst/>
                <a:gdLst>
                  <a:gd name="T0" fmla="*/ 0 w 77"/>
                  <a:gd name="T1" fmla="*/ 85 h 93"/>
                  <a:gd name="T2" fmla="*/ 30 w 77"/>
                  <a:gd name="T3" fmla="*/ 20 h 93"/>
                  <a:gd name="T4" fmla="*/ 38 w 77"/>
                  <a:gd name="T5" fmla="*/ 26 h 93"/>
                  <a:gd name="T6" fmla="*/ 39 w 77"/>
                  <a:gd name="T7" fmla="*/ 27 h 93"/>
                  <a:gd name="T8" fmla="*/ 39 w 77"/>
                  <a:gd name="T9" fmla="*/ 27 h 93"/>
                  <a:gd name="T10" fmla="*/ 40 w 77"/>
                  <a:gd name="T11" fmla="*/ 27 h 93"/>
                  <a:gd name="T12" fmla="*/ 40 w 77"/>
                  <a:gd name="T13" fmla="*/ 28 h 93"/>
                  <a:gd name="T14" fmla="*/ 40 w 77"/>
                  <a:gd name="T15" fmla="*/ 28 h 93"/>
                  <a:gd name="T16" fmla="*/ 41 w 77"/>
                  <a:gd name="T17" fmla="*/ 28 h 93"/>
                  <a:gd name="T18" fmla="*/ 41 w 77"/>
                  <a:gd name="T19" fmla="*/ 29 h 93"/>
                  <a:gd name="T20" fmla="*/ 42 w 77"/>
                  <a:gd name="T21" fmla="*/ 29 h 93"/>
                  <a:gd name="T22" fmla="*/ 42 w 77"/>
                  <a:gd name="T23" fmla="*/ 29 h 93"/>
                  <a:gd name="T24" fmla="*/ 43 w 77"/>
                  <a:gd name="T25" fmla="*/ 29 h 93"/>
                  <a:gd name="T26" fmla="*/ 43 w 77"/>
                  <a:gd name="T27" fmla="*/ 30 h 93"/>
                  <a:gd name="T28" fmla="*/ 43 w 77"/>
                  <a:gd name="T29" fmla="*/ 30 h 93"/>
                  <a:gd name="T30" fmla="*/ 48 w 77"/>
                  <a:gd name="T31" fmla="*/ 33 h 93"/>
                  <a:gd name="T32" fmla="*/ 48 w 77"/>
                  <a:gd name="T33" fmla="*/ 33 h 93"/>
                  <a:gd name="T34" fmla="*/ 49 w 77"/>
                  <a:gd name="T35" fmla="*/ 34 h 93"/>
                  <a:gd name="T36" fmla="*/ 49 w 77"/>
                  <a:gd name="T37" fmla="*/ 34 h 93"/>
                  <a:gd name="T38" fmla="*/ 50 w 77"/>
                  <a:gd name="T39" fmla="*/ 34 h 93"/>
                  <a:gd name="T40" fmla="*/ 50 w 77"/>
                  <a:gd name="T41" fmla="*/ 35 h 93"/>
                  <a:gd name="T42" fmla="*/ 50 w 77"/>
                  <a:gd name="T43" fmla="*/ 35 h 93"/>
                  <a:gd name="T44" fmla="*/ 51 w 77"/>
                  <a:gd name="T45" fmla="*/ 35 h 93"/>
                  <a:gd name="T46" fmla="*/ 51 w 77"/>
                  <a:gd name="T47" fmla="*/ 36 h 93"/>
                  <a:gd name="T48" fmla="*/ 52 w 77"/>
                  <a:gd name="T49" fmla="*/ 36 h 93"/>
                  <a:gd name="T50" fmla="*/ 52 w 77"/>
                  <a:gd name="T51" fmla="*/ 36 h 93"/>
                  <a:gd name="T52" fmla="*/ 53 w 77"/>
                  <a:gd name="T53" fmla="*/ 37 h 93"/>
                  <a:gd name="T54" fmla="*/ 53 w 77"/>
                  <a:gd name="T55" fmla="*/ 37 h 93"/>
                  <a:gd name="T56" fmla="*/ 48 w 77"/>
                  <a:gd name="T57" fmla="*/ 79 h 93"/>
                  <a:gd name="T58" fmla="*/ 7 w 77"/>
                  <a:gd name="T59" fmla="*/ 91 h 93"/>
                  <a:gd name="T60" fmla="*/ 35 w 77"/>
                  <a:gd name="T61" fmla="*/ 64 h 93"/>
                  <a:gd name="T62" fmla="*/ 19 w 77"/>
                  <a:gd name="T63" fmla="*/ 53 h 93"/>
                  <a:gd name="T64" fmla="*/ 3 w 77"/>
                  <a:gd name="T65" fmla="*/ 88 h 93"/>
                  <a:gd name="T66" fmla="*/ 73 w 77"/>
                  <a:gd name="T67" fmla="*/ 93 h 93"/>
                  <a:gd name="T68" fmla="*/ 54 w 77"/>
                  <a:gd name="T69" fmla="*/ 83 h 93"/>
                  <a:gd name="T70" fmla="*/ 69 w 77"/>
                  <a:gd name="T71" fmla="*/ 42 h 93"/>
                  <a:gd name="T72" fmla="*/ 34 w 77"/>
                  <a:gd name="T73" fmla="*/ 0 h 93"/>
                  <a:gd name="T74" fmla="*/ 69 w 77"/>
                  <a:gd name="T75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93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9" name="Group 43"/>
            <p:cNvGrpSpPr/>
            <p:nvPr/>
          </p:nvGrpSpPr>
          <p:grpSpPr>
            <a:xfrm>
              <a:off x="805" y="2333"/>
              <a:ext cx="1346" cy="1346"/>
              <a:chOff x="920223" y="2028717"/>
              <a:chExt cx="630646" cy="630646"/>
            </a:xfrm>
          </p:grpSpPr>
          <p:sp>
            <p:nvSpPr>
              <p:cNvPr id="170" name="Rounded Rectangle 131"/>
              <p:cNvSpPr/>
              <p:nvPr/>
            </p:nvSpPr>
            <p:spPr>
              <a:xfrm>
                <a:off x="920223" y="2028717"/>
                <a:ext cx="630646" cy="630646"/>
              </a:xfrm>
              <a:prstGeom prst="roundRect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1" name="Freeform 147"/>
              <p:cNvSpPr>
                <a:spLocks noEditPoints="1"/>
              </p:cNvSpPr>
              <p:nvPr/>
            </p:nvSpPr>
            <p:spPr bwMode="auto">
              <a:xfrm>
                <a:off x="1091698" y="2138111"/>
                <a:ext cx="276702" cy="43700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2" name="Group 45"/>
            <p:cNvGrpSpPr/>
            <p:nvPr/>
          </p:nvGrpSpPr>
          <p:grpSpPr>
            <a:xfrm>
              <a:off x="761" y="5603"/>
              <a:ext cx="1346" cy="1346"/>
              <a:chOff x="920223" y="3692891"/>
              <a:chExt cx="630646" cy="630646"/>
            </a:xfrm>
          </p:grpSpPr>
          <p:sp>
            <p:nvSpPr>
              <p:cNvPr id="173" name="Rounded Rectangle 137"/>
              <p:cNvSpPr/>
              <p:nvPr/>
            </p:nvSpPr>
            <p:spPr>
              <a:xfrm>
                <a:off x="920223" y="3692891"/>
                <a:ext cx="630646" cy="63064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 69"/>
              <p:cNvSpPr>
                <a:spLocks noEditPoints="1"/>
              </p:cNvSpPr>
              <p:nvPr/>
            </p:nvSpPr>
            <p:spPr bwMode="auto">
              <a:xfrm>
                <a:off x="1063910" y="3810343"/>
                <a:ext cx="375934" cy="383568"/>
              </a:xfrm>
              <a:custGeom>
                <a:avLst/>
                <a:gdLst>
                  <a:gd name="T0" fmla="*/ 87 w 91"/>
                  <a:gd name="T1" fmla="*/ 39 h 93"/>
                  <a:gd name="T2" fmla="*/ 91 w 91"/>
                  <a:gd name="T3" fmla="*/ 46 h 93"/>
                  <a:gd name="T4" fmla="*/ 91 w 91"/>
                  <a:gd name="T5" fmla="*/ 83 h 93"/>
                  <a:gd name="T6" fmla="*/ 81 w 91"/>
                  <a:gd name="T7" fmla="*/ 93 h 93"/>
                  <a:gd name="T8" fmla="*/ 10 w 91"/>
                  <a:gd name="T9" fmla="*/ 93 h 93"/>
                  <a:gd name="T10" fmla="*/ 0 w 91"/>
                  <a:gd name="T11" fmla="*/ 83 h 93"/>
                  <a:gd name="T12" fmla="*/ 0 w 91"/>
                  <a:gd name="T13" fmla="*/ 46 h 93"/>
                  <a:gd name="T14" fmla="*/ 3 w 91"/>
                  <a:gd name="T15" fmla="*/ 40 h 93"/>
                  <a:gd name="T16" fmla="*/ 3 w 91"/>
                  <a:gd name="T17" fmla="*/ 40 h 93"/>
                  <a:gd name="T18" fmla="*/ 3 w 91"/>
                  <a:gd name="T19" fmla="*/ 40 h 93"/>
                  <a:gd name="T20" fmla="*/ 3 w 91"/>
                  <a:gd name="T21" fmla="*/ 39 h 93"/>
                  <a:gd name="T22" fmla="*/ 40 w 91"/>
                  <a:gd name="T23" fmla="*/ 3 h 93"/>
                  <a:gd name="T24" fmla="*/ 51 w 91"/>
                  <a:gd name="T25" fmla="*/ 3 h 93"/>
                  <a:gd name="T26" fmla="*/ 87 w 91"/>
                  <a:gd name="T27" fmla="*/ 39 h 93"/>
                  <a:gd name="T28" fmla="*/ 16 w 91"/>
                  <a:gd name="T29" fmla="*/ 30 h 93"/>
                  <a:gd name="T30" fmla="*/ 16 w 91"/>
                  <a:gd name="T31" fmla="*/ 52 h 93"/>
                  <a:gd name="T32" fmla="*/ 46 w 91"/>
                  <a:gd name="T33" fmla="*/ 75 h 93"/>
                  <a:gd name="T34" fmla="*/ 73 w 91"/>
                  <a:gd name="T35" fmla="*/ 54 h 93"/>
                  <a:gd name="T36" fmla="*/ 73 w 91"/>
                  <a:gd name="T37" fmla="*/ 30 h 93"/>
                  <a:gd name="T38" fmla="*/ 16 w 91"/>
                  <a:gd name="T39" fmla="*/ 30 h 93"/>
                  <a:gd name="T40" fmla="*/ 26 w 91"/>
                  <a:gd name="T41" fmla="*/ 35 h 93"/>
                  <a:gd name="T42" fmla="*/ 26 w 91"/>
                  <a:gd name="T43" fmla="*/ 39 h 93"/>
                  <a:gd name="T44" fmla="*/ 64 w 91"/>
                  <a:gd name="T45" fmla="*/ 39 h 93"/>
                  <a:gd name="T46" fmla="*/ 64 w 91"/>
                  <a:gd name="T47" fmla="*/ 35 h 93"/>
                  <a:gd name="T48" fmla="*/ 26 w 91"/>
                  <a:gd name="T49" fmla="*/ 35 h 93"/>
                  <a:gd name="T50" fmla="*/ 26 w 91"/>
                  <a:gd name="T51" fmla="*/ 51 h 93"/>
                  <a:gd name="T52" fmla="*/ 26 w 91"/>
                  <a:gd name="T53" fmla="*/ 55 h 93"/>
                  <a:gd name="T54" fmla="*/ 64 w 91"/>
                  <a:gd name="T55" fmla="*/ 55 h 93"/>
                  <a:gd name="T56" fmla="*/ 64 w 91"/>
                  <a:gd name="T57" fmla="*/ 51 h 93"/>
                  <a:gd name="T58" fmla="*/ 26 w 91"/>
                  <a:gd name="T59" fmla="*/ 51 h 93"/>
                  <a:gd name="T60" fmla="*/ 26 w 91"/>
                  <a:gd name="T61" fmla="*/ 43 h 93"/>
                  <a:gd name="T62" fmla="*/ 26 w 91"/>
                  <a:gd name="T63" fmla="*/ 47 h 93"/>
                  <a:gd name="T64" fmla="*/ 64 w 91"/>
                  <a:gd name="T65" fmla="*/ 47 h 93"/>
                  <a:gd name="T66" fmla="*/ 64 w 91"/>
                  <a:gd name="T67" fmla="*/ 43 h 93"/>
                  <a:gd name="T68" fmla="*/ 26 w 91"/>
                  <a:gd name="T69" fmla="*/ 43 h 93"/>
                  <a:gd name="T70" fmla="*/ 10 w 91"/>
                  <a:gd name="T71" fmla="*/ 87 h 93"/>
                  <a:gd name="T72" fmla="*/ 28 w 91"/>
                  <a:gd name="T73" fmla="*/ 70 h 93"/>
                  <a:gd name="T74" fmla="*/ 28 w 91"/>
                  <a:gd name="T75" fmla="*/ 67 h 93"/>
                  <a:gd name="T76" fmla="*/ 26 w 91"/>
                  <a:gd name="T77" fmla="*/ 67 h 93"/>
                  <a:gd name="T78" fmla="*/ 8 w 91"/>
                  <a:gd name="T79" fmla="*/ 84 h 93"/>
                  <a:gd name="T80" fmla="*/ 8 w 91"/>
                  <a:gd name="T81" fmla="*/ 87 h 93"/>
                  <a:gd name="T82" fmla="*/ 10 w 91"/>
                  <a:gd name="T83" fmla="*/ 87 h 93"/>
                  <a:gd name="T84" fmla="*/ 85 w 91"/>
                  <a:gd name="T85" fmla="*/ 84 h 93"/>
                  <a:gd name="T86" fmla="*/ 67 w 91"/>
                  <a:gd name="T87" fmla="*/ 67 h 93"/>
                  <a:gd name="T88" fmla="*/ 64 w 91"/>
                  <a:gd name="T89" fmla="*/ 67 h 93"/>
                  <a:gd name="T90" fmla="*/ 64 w 91"/>
                  <a:gd name="T91" fmla="*/ 70 h 93"/>
                  <a:gd name="T92" fmla="*/ 82 w 91"/>
                  <a:gd name="T93" fmla="*/ 87 h 93"/>
                  <a:gd name="T94" fmla="*/ 85 w 91"/>
                  <a:gd name="T95" fmla="*/ 87 h 93"/>
                  <a:gd name="T96" fmla="*/ 85 w 91"/>
                  <a:gd name="T97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" h="93">
                    <a:moveTo>
                      <a:pt x="87" y="39"/>
                    </a:moveTo>
                    <a:cubicBezTo>
                      <a:pt x="89" y="40"/>
                      <a:pt x="91" y="43"/>
                      <a:pt x="91" y="46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89"/>
                      <a:pt x="86" y="93"/>
                      <a:pt x="81" y="93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5" y="93"/>
                      <a:pt x="0" y="89"/>
                      <a:pt x="0" y="8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1" y="41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39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7" y="0"/>
                      <a:pt x="51" y="3"/>
                    </a:cubicBezTo>
                    <a:cubicBezTo>
                      <a:pt x="87" y="39"/>
                      <a:pt x="87" y="39"/>
                      <a:pt x="87" y="39"/>
                    </a:cubicBezTo>
                    <a:close/>
                    <a:moveTo>
                      <a:pt x="16" y="30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16" y="30"/>
                      <a:pt x="16" y="30"/>
                      <a:pt x="16" y="30"/>
                    </a:cubicBezTo>
                    <a:close/>
                    <a:moveTo>
                      <a:pt x="26" y="35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6" y="51"/>
                    </a:moveTo>
                    <a:cubicBezTo>
                      <a:pt x="26" y="55"/>
                      <a:pt x="26" y="55"/>
                      <a:pt x="26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26" y="51"/>
                      <a:pt x="26" y="51"/>
                      <a:pt x="26" y="51"/>
                    </a:cubicBezTo>
                    <a:close/>
                    <a:moveTo>
                      <a:pt x="26" y="43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26" y="43"/>
                      <a:pt x="26" y="43"/>
                      <a:pt x="26" y="43"/>
                    </a:cubicBezTo>
                    <a:close/>
                    <a:moveTo>
                      <a:pt x="10" y="87"/>
                    </a:moveTo>
                    <a:cubicBezTo>
                      <a:pt x="28" y="70"/>
                      <a:pt x="28" y="70"/>
                      <a:pt x="28" y="70"/>
                    </a:cubicBezTo>
                    <a:cubicBezTo>
                      <a:pt x="29" y="69"/>
                      <a:pt x="29" y="68"/>
                      <a:pt x="28" y="67"/>
                    </a:cubicBezTo>
                    <a:cubicBezTo>
                      <a:pt x="28" y="66"/>
                      <a:pt x="27" y="66"/>
                      <a:pt x="26" y="67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7" y="85"/>
                      <a:pt x="7" y="86"/>
                      <a:pt x="8" y="87"/>
                    </a:cubicBezTo>
                    <a:cubicBezTo>
                      <a:pt x="8" y="88"/>
                      <a:pt x="10" y="88"/>
                      <a:pt x="10" y="87"/>
                    </a:cubicBezTo>
                    <a:close/>
                    <a:moveTo>
                      <a:pt x="85" y="84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66" y="66"/>
                      <a:pt x="65" y="66"/>
                      <a:pt x="64" y="67"/>
                    </a:cubicBezTo>
                    <a:cubicBezTo>
                      <a:pt x="63" y="68"/>
                      <a:pt x="63" y="69"/>
                      <a:pt x="64" y="70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3" y="88"/>
                      <a:pt x="84" y="88"/>
                      <a:pt x="85" y="87"/>
                    </a:cubicBezTo>
                    <a:cubicBezTo>
                      <a:pt x="85" y="86"/>
                      <a:pt x="85" y="85"/>
                      <a:pt x="85" y="8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36" name="Content Placeholder 19"/>
          <p:cNvSpPr txBox="1"/>
          <p:nvPr/>
        </p:nvSpPr>
        <p:spPr>
          <a:xfrm>
            <a:off x="6753860" y="218948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quá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đối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từ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sang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Content Placeholder 19"/>
          <p:cNvSpPr txBox="1"/>
          <p:nvPr/>
        </p:nvSpPr>
        <p:spPr>
          <a:xfrm>
            <a:off x="6726899" y="421793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Content Placeholder 19"/>
          <p:cNvSpPr txBox="1"/>
          <p:nvPr/>
        </p:nvSpPr>
        <p:spPr>
          <a:xfrm>
            <a:off x="6753860" y="3334883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Content Placeholder 19"/>
          <p:cNvSpPr txBox="1"/>
          <p:nvPr/>
        </p:nvSpPr>
        <p:spPr>
          <a:xfrm>
            <a:off x="6753860" y="491617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phân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hóa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triệt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phương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Đông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9"/>
          <p:cNvSpPr txBox="1"/>
          <p:nvPr/>
        </p:nvSpPr>
        <p:spPr>
          <a:xfrm>
            <a:off x="6753860" y="5790565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Nêu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nét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bản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130" y="4692760"/>
            <a:ext cx="4892675" cy="1992409"/>
          </a:xfrm>
          <a:prstGeom prst="rect">
            <a:avLst/>
          </a:prstGeom>
        </p:spPr>
      </p:pic>
      <p:pic>
        <p:nvPicPr>
          <p:cNvPr id="18" name="图片 3" descr="dbbdf7ebe7fa68866d08b93311b00402">
            <a:extLst>
              <a:ext uri="{FF2B5EF4-FFF2-40B4-BE49-F238E27FC236}">
                <a16:creationId xmlns:a16="http://schemas.microsoft.com/office/drawing/2014/main" id="{50575B23-86D3-4837-8304-837AB66028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文本框 6">
            <a:extLst>
              <a:ext uri="{FF2B5EF4-FFF2-40B4-BE49-F238E27FC236}">
                <a16:creationId xmlns:a16="http://schemas.microsoft.com/office/drawing/2014/main" id="{30E87E51-620F-4066-BF5C-81A3F15B5DCD}"/>
              </a:ext>
            </a:extLst>
          </p:cNvPr>
          <p:cNvSpPr txBox="1"/>
          <p:nvPr/>
        </p:nvSpPr>
        <p:spPr>
          <a:xfrm>
            <a:off x="4037033" y="386352"/>
            <a:ext cx="4396934" cy="742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32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5E874D-D7EF-4476-829A-366FB3DE2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194" y="1932600"/>
            <a:ext cx="4640342" cy="4139725"/>
          </a:xfrm>
          <a:prstGeom prst="rect">
            <a:avLst/>
          </a:prstGeom>
        </p:spPr>
      </p:pic>
      <p:sp>
        <p:nvSpPr>
          <p:cNvPr id="20" name="Flowchart: Sequential Access Storage 19">
            <a:extLst>
              <a:ext uri="{FF2B5EF4-FFF2-40B4-BE49-F238E27FC236}">
                <a16:creationId xmlns:a16="http://schemas.microsoft.com/office/drawing/2014/main" id="{C0E7302D-B84C-4A0F-A9E1-6C69CBE7C455}"/>
              </a:ext>
            </a:extLst>
          </p:cNvPr>
          <p:cNvSpPr/>
          <p:nvPr/>
        </p:nvSpPr>
        <p:spPr>
          <a:xfrm>
            <a:off x="852255" y="1447058"/>
            <a:ext cx="2272684" cy="2272684"/>
          </a:xfrm>
          <a:prstGeom prst="flowChartMagneticTape">
            <a:avLst/>
          </a:prstGeom>
          <a:solidFill>
            <a:srgbClr val="FFE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dựng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Ốt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-di,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81B136-15F1-4400-9A41-92C455B6A724}"/>
              </a:ext>
            </a:extLst>
          </p:cNvPr>
          <p:cNvCxnSpPr/>
          <p:nvPr/>
        </p:nvCxnSpPr>
        <p:spPr>
          <a:xfrm>
            <a:off x="9180666" y="2530136"/>
            <a:ext cx="318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9FB3D43-8560-456D-B409-CE00350D7176}"/>
              </a:ext>
            </a:extLst>
          </p:cNvPr>
          <p:cNvCxnSpPr/>
          <p:nvPr/>
        </p:nvCxnSpPr>
        <p:spPr>
          <a:xfrm>
            <a:off x="9723685" y="2975501"/>
            <a:ext cx="318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93CFC4-E1B7-49C7-A903-CC284059C596}"/>
              </a:ext>
            </a:extLst>
          </p:cNvPr>
          <p:cNvCxnSpPr>
            <a:cxnSpLocks/>
          </p:cNvCxnSpPr>
          <p:nvPr/>
        </p:nvCxnSpPr>
        <p:spPr>
          <a:xfrm>
            <a:off x="9325671" y="3429744"/>
            <a:ext cx="8392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881" y="2341"/>
              <a:ext cx="266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1,2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292F16-961B-4F78-A22A-8BD8863FD5A1}"/>
              </a:ext>
            </a:extLst>
          </p:cNvPr>
          <p:cNvSpPr txBox="1"/>
          <p:nvPr/>
        </p:nvSpPr>
        <p:spPr>
          <a:xfrm>
            <a:off x="608555" y="2305385"/>
            <a:ext cx="7070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931153" y="1412766"/>
            <a:ext cx="109915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2.Chuyển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6D13A-E04E-4160-B661-F5C003DB6A3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70921" y="3329126"/>
            <a:ext cx="6620497" cy="32314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7DBDB7-47DF-41C4-B790-FB6E6C38E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2047" y="2699706"/>
            <a:ext cx="4991533" cy="1859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8D5F4E-786B-4067-AC07-BA86958FB8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2047" y="4754501"/>
            <a:ext cx="4991533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46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285" y="6086273"/>
            <a:ext cx="1884887" cy="767569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11">
            <a:extLst>
              <a:ext uri="{FF2B5EF4-FFF2-40B4-BE49-F238E27FC236}">
                <a16:creationId xmlns:a16="http://schemas.microsoft.com/office/drawing/2014/main" id="{A6724BED-DCE2-449A-8B76-07787B295F1E}"/>
              </a:ext>
            </a:extLst>
          </p:cNvPr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13" name="图片 8" descr="f7d30ea4b628d33971365e72821aa1c5">
              <a:extLst>
                <a:ext uri="{FF2B5EF4-FFF2-40B4-BE49-F238E27FC236}">
                  <a16:creationId xmlns:a16="http://schemas.microsoft.com/office/drawing/2014/main" id="{30AB7825-BEF7-4E4C-9342-6D84E568F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8" name="文本框 10">
              <a:extLst>
                <a:ext uri="{FF2B5EF4-FFF2-40B4-BE49-F238E27FC236}">
                  <a16:creationId xmlns:a16="http://schemas.microsoft.com/office/drawing/2014/main" id="{502A9422-95BC-4115-A7AA-61CCC856B3F8}"/>
                </a:ext>
              </a:extLst>
            </p:cNvPr>
            <p:cNvSpPr txBox="1"/>
            <p:nvPr/>
          </p:nvSpPr>
          <p:spPr>
            <a:xfrm rot="20760000">
              <a:off x="11881" y="2341"/>
              <a:ext cx="266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1,2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808795-EA33-4BCC-8FFE-4864C3775358}"/>
              </a:ext>
            </a:extLst>
          </p:cNvPr>
          <p:cNvSpPr txBox="1"/>
          <p:nvPr/>
        </p:nvSpPr>
        <p:spPr>
          <a:xfrm>
            <a:off x="931153" y="1412766"/>
            <a:ext cx="109915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2.Chuyển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42F716-1768-4423-9708-716B8E96961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16778" y="2403666"/>
            <a:ext cx="8958445" cy="41391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5218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966665" y="1403889"/>
            <a:ext cx="6969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cuối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081B57-CABF-4D58-80AB-6B0A8D6DAF2B}"/>
              </a:ext>
            </a:extLst>
          </p:cNvPr>
          <p:cNvSpPr txBox="1"/>
          <p:nvPr/>
        </p:nvSpPr>
        <p:spPr>
          <a:xfrm>
            <a:off x="386178" y="2160775"/>
            <a:ext cx="6098958" cy="23512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SGK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trả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hỏi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9E72E-A787-435C-8B31-5054ED2CB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813" y="1507695"/>
            <a:ext cx="4008467" cy="286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B47BC7-6DFD-4948-982B-EB9FC82F2A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1874" y="4585943"/>
            <a:ext cx="5022015" cy="21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2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2</a:t>
              </a: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BBC4FFD-2CFB-4E37-81FF-1B69A20E6F68}"/>
              </a:ext>
            </a:extLst>
          </p:cNvPr>
          <p:cNvSpPr/>
          <p:nvPr/>
        </p:nvSpPr>
        <p:spPr>
          <a:xfrm>
            <a:off x="2500897" y="2130641"/>
            <a:ext cx="7202397" cy="421689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EA0C8A-F360-4041-84B7-10A9113488DB}"/>
              </a:ext>
            </a:extLst>
          </p:cNvPr>
          <p:cNvSpPr txBox="1"/>
          <p:nvPr/>
        </p:nvSpPr>
        <p:spPr>
          <a:xfrm>
            <a:off x="966665" y="1403889"/>
            <a:ext cx="6969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cuối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71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A3701-49B6-4ECC-8A1E-88BB8383B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042" y="1969996"/>
            <a:ext cx="7889917" cy="11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9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411</Words>
  <PresentationFormat>Widescreen</PresentationFormat>
  <Paragraphs>50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14</vt:lpstr>
      <vt:lpstr>Arial</vt:lpstr>
      <vt:lpstr>Calibri</vt:lpstr>
      <vt:lpstr>Calibri Light</vt:lpstr>
      <vt:lpstr>Lato</vt:lpstr>
      <vt:lpstr>Times New Roman</vt:lpstr>
      <vt:lpstr>锐字工房洪荒之光中黑简1.0</vt:lpstr>
      <vt:lpstr>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2021-07-24T02:57:08Z</dcterms:created>
  <dcterms:modified xsi:type="dcterms:W3CDTF">2021-07-24T03:24:23Z</dcterms:modified>
</cp:coreProperties>
</file>