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b3fd3fe627234b02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9" r:id="rId2"/>
    <p:sldId id="258" r:id="rId3"/>
    <p:sldId id="270" r:id="rId4"/>
    <p:sldId id="304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Văn Vinh" initials="TVV" lastIdx="41" clrIdx="0">
    <p:extLst>
      <p:ext uri="{19B8F6BF-5375-455C-9EA6-DF929625EA0E}">
        <p15:presenceInfo xmlns:p15="http://schemas.microsoft.com/office/powerpoint/2012/main" userId="8acf4a04c5d7fa52" providerId="Windows Live"/>
      </p:ext>
    </p:extLst>
  </p:cmAuthor>
  <p:cmAuthor id="2" name="Administrator" initials="Microsoft" lastIdx="0" clrIdx="1"/>
  <p:cmAuthor id="3" name="H2" initials="H" lastIdx="26" clrIdx="2">
    <p:extLst>
      <p:ext uri="{19B8F6BF-5375-455C-9EA6-DF929625EA0E}">
        <p15:presenceInfo xmlns:p15="http://schemas.microsoft.com/office/powerpoint/2012/main" userId="H2" providerId="None"/>
      </p:ext>
    </p:extLst>
  </p:cmAuthor>
  <p:cmAuthor id="4" name="NAM-ADMIN" initials="N" lastIdx="24" clrIdx="3">
    <p:extLst>
      <p:ext uri="{19B8F6BF-5375-455C-9EA6-DF929625EA0E}">
        <p15:presenceInfo xmlns:p15="http://schemas.microsoft.com/office/powerpoint/2012/main" userId="NAM-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2C3C3"/>
    <a:srgbClr val="E38F90"/>
    <a:srgbClr val="F6F0E1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73" autoAdjust="0"/>
  </p:normalViewPr>
  <p:slideViewPr>
    <p:cSldViewPr snapToGrid="0" showGuides="1">
      <p:cViewPr varScale="1">
        <p:scale>
          <a:sx n="63" d="100"/>
          <a:sy n="63" d="100"/>
        </p:scale>
        <p:origin x="208" y="113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 Thi Giang 26 (FE FSC DN)" userId="S::giangvt26@fe.edu.vn::d36dd4e5-cb60-42c6-9b05-4a6ff6ead56e" providerId="AD" clId="Web-{3CC00D98-20E5-4521-7ED4-B9C1628BC0A0}"/>
    <pc:docChg chg="delSld">
      <pc:chgData name="Vo Thi Giang 26 (FE FSC DN)" userId="S::giangvt26@fe.edu.vn::d36dd4e5-cb60-42c6-9b05-4a6ff6ead56e" providerId="AD" clId="Web-{3CC00D98-20E5-4521-7ED4-B9C1628BC0A0}" dt="2023-01-03T15:48:08.583" v="9"/>
      <pc:docMkLst>
        <pc:docMk/>
      </pc:docMkLst>
      <pc:sldChg chg="del">
        <pc:chgData name="Vo Thi Giang 26 (FE FSC DN)" userId="S::giangvt26@fe.edu.vn::d36dd4e5-cb60-42c6-9b05-4a6ff6ead56e" providerId="AD" clId="Web-{3CC00D98-20E5-4521-7ED4-B9C1628BC0A0}" dt="2023-01-03T15:47:20.941" v="2"/>
        <pc:sldMkLst>
          <pc:docMk/>
          <pc:sldMk cId="2607432224" sldId="288"/>
        </pc:sldMkLst>
      </pc:sldChg>
      <pc:sldChg chg="delCm">
        <pc:chgData name="Vo Thi Giang 26 (FE FSC DN)" userId="S::giangvt26@fe.edu.vn::d36dd4e5-cb60-42c6-9b05-4a6ff6ead56e" providerId="AD" clId="Web-{3CC00D98-20E5-4521-7ED4-B9C1628BC0A0}" dt="2023-01-03T15:48:08.583" v="9"/>
        <pc:sldMkLst>
          <pc:docMk/>
          <pc:sldMk cId="3435550772" sldId="289"/>
        </pc:sldMkLst>
      </pc:sldChg>
      <pc:sldChg chg="del">
        <pc:chgData name="Vo Thi Giang 26 (FE FSC DN)" userId="S::giangvt26@fe.edu.vn::d36dd4e5-cb60-42c6-9b05-4a6ff6ead56e" providerId="AD" clId="Web-{3CC00D98-20E5-4521-7ED4-B9C1628BC0A0}" dt="2023-01-03T15:47:20.941" v="0"/>
        <pc:sldMkLst>
          <pc:docMk/>
          <pc:sldMk cId="2855608120" sldId="291"/>
        </pc:sldMkLst>
      </pc:sldChg>
      <pc:sldChg chg="del">
        <pc:chgData name="Vo Thi Giang 26 (FE FSC DN)" userId="S::giangvt26@fe.edu.vn::d36dd4e5-cb60-42c6-9b05-4a6ff6ead56e" providerId="AD" clId="Web-{3CC00D98-20E5-4521-7ED4-B9C1628BC0A0}" dt="2023-01-03T15:47:20.941" v="1"/>
        <pc:sldMkLst>
          <pc:docMk/>
          <pc:sldMk cId="847355790" sldId="30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31:28.209" idx="11">
    <p:pos x="1478" y="2164"/>
    <p:text>Lehang: mục tiêu còn thiếu phần vận dụng kiến thức để làm bài tập dạng nào.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42.979" idx="15">
    <p:pos x="1478" y="2300"/>
    <p:text>Mình đã sửa nhé</p:text>
    <p:extLst>
      <p:ext uri="{C676402C-5697-4E1C-873F-D02D1690AC5C}">
        <p15:threadingInfo xmlns:p15="http://schemas.microsoft.com/office/powerpoint/2012/main" timeZoneBias="-420">
          <p15:parentCm authorId="3" idx="11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8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26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omments" Target="../comments/commen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8.w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wmf"/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12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9.wmf"/><Relationship Id="rId5" Type="http://schemas.openxmlformats.org/officeDocument/2006/relationships/tags" Target="../tags/tag11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0.xml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wmf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0"/>
            <a:stretch>
              <a:fillRect/>
            </a:stretch>
          </p:blipFill>
          <p:spPr>
            <a:xfrm>
              <a:off x="0" y="0"/>
              <a:ext cx="19200" cy="9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19" b="8120"/>
            <a:stretch>
              <a:fillRect/>
            </a:stretch>
          </p:blipFill>
          <p:spPr>
            <a:xfrm>
              <a:off x="0" y="7640"/>
              <a:ext cx="19200" cy="31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3097476"/>
            <a:ext cx="12438239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nl-NL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29. HỆ SỐ GÓC CỦA  ĐƯỜNG THẲNG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>
            <a:extLst>
              <a:ext uri="{FF2B5EF4-FFF2-40B4-BE49-F238E27FC236}">
                <a16:creationId xmlns:a16="http://schemas.microsoft.com/office/drawing/2014/main" id="{132AC10C-8D9B-7D44-A0EC-FD05880B94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3" name="椭圆 15">
            <a:extLst>
              <a:ext uri="{FF2B5EF4-FFF2-40B4-BE49-F238E27FC236}">
                <a16:creationId xmlns:a16="http://schemas.microsoft.com/office/drawing/2014/main" id="{B7E9654B-E935-FB46-A104-571CD9AF65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AFEC2411-32DF-D84E-9877-1B3DECDA1018}"/>
              </a:ext>
            </a:extLst>
          </p:cNvPr>
          <p:cNvCxnSpPr>
            <a:cxnSpLocks noChangeShapeType="1"/>
            <a:stCxn id="2" idx="6"/>
          </p:cNvCxnSpPr>
          <p:nvPr>
            <p:custDataLst>
              <p:tags r:id="rId3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8E6A6B-6B01-EE43-B79C-55C8D0D3454A}"/>
              </a:ext>
            </a:extLst>
          </p:cNvPr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11325-B0D9-E545-88C9-0485E4A24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4" y="1592379"/>
            <a:ext cx="11506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B5395-6E0B-0749-BCC1-604C5ACBA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400"/>
            <a:ext cx="12192000" cy="39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81DBF-1722-9D4D-B74D-20093B2B3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541"/>
            <a:ext cx="12192000" cy="42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4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D074B-0AF6-1048-81F4-CCDCACF42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208"/>
            <a:ext cx="12192000" cy="31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C9561-016D-5946-B58F-F12D0FCE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74"/>
            <a:ext cx="12192000" cy="22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4AD69-F9AA-5C47-B487-7C314153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794"/>
            <a:ext cx="12192000" cy="22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E93F74-5305-E542-9951-878FE5F9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8FE40-3275-5C48-98C1-04462BA7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867"/>
            <a:ext cx="12192000" cy="16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7719" y="-958119"/>
            <a:ext cx="12075594" cy="3942803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055729" y="2244042"/>
            <a:ext cx="5435600" cy="1228699"/>
            <a:chOff x="5266530" y="1963739"/>
            <a:chExt cx="4316431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de-AT" sz="2800" dirty="0">
                  <a:latin typeface="Times New Roman" pitchFamily="18" charset="0"/>
                  <a:cs typeface="Times New Roman" pitchFamily="18" charset="0"/>
                </a:rPr>
                <a:t>ác định được hệ số góc của đường thẳng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5099299" y="3663550"/>
            <a:ext cx="6310229" cy="1360588"/>
            <a:chOff x="5208964" y="2813334"/>
            <a:chExt cx="4826475" cy="774942"/>
          </a:xfrm>
        </p:grpSpPr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 fontScale="250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vi-VN" sz="112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de-AT" sz="11200" dirty="0">
                  <a:latin typeface="Times New Roman" pitchFamily="18" charset="0"/>
                  <a:cs typeface="Times New Roman" pitchFamily="18" charset="0"/>
                </a:rPr>
                <a:t>hận biết sự cắt nhau hoặc song song của hai đường thẳng cho trước.</a:t>
              </a:r>
              <a:endParaRPr lang="en-US" sz="1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451" y="2650980"/>
            <a:ext cx="2366169" cy="2435108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2950" y="710065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29. HỆ SỐ GÓC CỦA  ĐƯỜNG THẲNG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10" y="3436043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0894"/>
              </p:ext>
            </p:extLst>
          </p:nvPr>
        </p:nvGraphicFramePr>
        <p:xfrm>
          <a:off x="7813689" y="2962562"/>
          <a:ext cx="2359788" cy="48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10" imgW="3357720" imgH="684360" progId="Equation.DSMT4">
                  <p:embed/>
                </p:oleObj>
              </mc:Choice>
              <mc:Fallback>
                <p:oleObj name="Equation" r:id="rId10" imgW="3357720" imgH="68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13689" y="2962562"/>
                        <a:ext cx="2359788" cy="48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H_SubTitle_2">
            <a:extLst>
              <a:ext uri="{FF2B5EF4-FFF2-40B4-BE49-F238E27FC236}">
                <a16:creationId xmlns:a16="http://schemas.microsoft.com/office/drawing/2014/main" id="{632405C0-9C48-4D76-9B75-5DA345EC00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26472" y="5268970"/>
            <a:ext cx="6349628" cy="134065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0" rIns="0" bIns="0" anchor="ctr">
            <a:normAutofit fontScale="25000" lnSpcReduction="20000"/>
          </a:bodyPr>
          <a:lstStyle/>
          <a:p>
            <a:pPr>
              <a:lnSpc>
                <a:spcPct val="130000"/>
              </a:lnSpc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được các dạng toán liên quan: Tìm hàm số, hệ số góc của đường thẳng,…</a:t>
            </a:r>
            <a:endParaRPr lang="en-US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2296AF79-55C8-476B-A79B-14F8F082D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27052" y="5268965"/>
            <a:ext cx="868527" cy="134065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zh-CN" sz="32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3200" i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1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5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9501319" cy="1308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số góc của đường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7"/>
          <a:stretch/>
        </p:blipFill>
        <p:spPr bwMode="auto">
          <a:xfrm>
            <a:off x="3623185" y="1654463"/>
            <a:ext cx="3877072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HĐ1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C585F5A-9C5E-4D16-8200-5D6B513D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AA15536-A40E-4B54-A40E-049CEA29F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3006"/>
              </p:ext>
            </p:extLst>
          </p:nvPr>
        </p:nvGraphicFramePr>
        <p:xfrm>
          <a:off x="1766188" y="5405937"/>
          <a:ext cx="379919" cy="3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0" imgW="164880" imgH="152280" progId="Equation.DSMT4">
                  <p:embed/>
                </p:oleObj>
              </mc:Choice>
              <mc:Fallback>
                <p:oleObj name="Equation" r:id="rId10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6188" y="5405937"/>
                        <a:ext cx="379919" cy="35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>
            <a:extLst>
              <a:ext uri="{FF2B5EF4-FFF2-40B4-BE49-F238E27FC236}">
                <a16:creationId xmlns:a16="http://schemas.microsoft.com/office/drawing/2014/main" id="{F7D3D84A-4FD7-4DCB-8BC0-5AB5A394C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2"/>
          <a:stretch/>
        </p:blipFill>
        <p:spPr bwMode="auto">
          <a:xfrm>
            <a:off x="7609113" y="1654463"/>
            <a:ext cx="3426743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BB68D3E-1F1A-D544-AD1B-020205E54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69232"/>
              </p:ext>
            </p:extLst>
          </p:nvPr>
        </p:nvGraphicFramePr>
        <p:xfrm>
          <a:off x="5561721" y="983923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2" imgW="1307880" imgH="266400" progId="Equation.DSMT4">
                  <p:embed/>
                </p:oleObj>
              </mc:Choice>
              <mc:Fallback>
                <p:oleObj name="Equation" r:id="rId12" imgW="1307880" imgH="266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61721" y="983923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3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163"/>
          <p:cNvCxnSpPr>
            <a:endCxn id="26" idx="0"/>
          </p:cNvCxnSpPr>
          <p:nvPr/>
        </p:nvCxnSpPr>
        <p:spPr>
          <a:xfrm>
            <a:off x="3705903" y="2141033"/>
            <a:ext cx="2598" cy="1189206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64"/>
          <p:cNvSpPr/>
          <p:nvPr/>
        </p:nvSpPr>
        <p:spPr>
          <a:xfrm>
            <a:off x="3270011" y="131124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334517" y="1311244"/>
            <a:ext cx="7687230" cy="130582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&gt; 0 thì góc α là góc nhọn.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350284" y="2998680"/>
            <a:ext cx="7687230" cy="142796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&lt; 0 thì góc α là góc tù.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339846" y="4723733"/>
            <a:ext cx="7687230" cy="1648232"/>
          </a:xfrm>
          <a:prstGeom prst="flowChartTermina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接连接符 163"/>
          <p:cNvCxnSpPr>
            <a:cxnSpLocks/>
            <a:stCxn id="26" idx="0"/>
          </p:cNvCxnSpPr>
          <p:nvPr/>
        </p:nvCxnSpPr>
        <p:spPr>
          <a:xfrm>
            <a:off x="3708501" y="3330239"/>
            <a:ext cx="1" cy="1945919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64"/>
          <p:cNvSpPr/>
          <p:nvPr/>
        </p:nvSpPr>
        <p:spPr>
          <a:xfrm>
            <a:off x="3281578" y="3330239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9" name="椭圆 64"/>
          <p:cNvSpPr/>
          <p:nvPr/>
        </p:nvSpPr>
        <p:spPr>
          <a:xfrm>
            <a:off x="3270011" y="501066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grpSp>
        <p:nvGrpSpPr>
          <p:cNvPr id="28" name="组合 13"/>
          <p:cNvGrpSpPr/>
          <p:nvPr/>
        </p:nvGrpSpPr>
        <p:grpSpPr>
          <a:xfrm>
            <a:off x="398669" y="3918373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" y="3704964"/>
            <a:ext cx="266642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B42D1A8-69FF-1F44-A835-4616EF72D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76510"/>
              </p:ext>
            </p:extLst>
          </p:nvPr>
        </p:nvGraphicFramePr>
        <p:xfrm>
          <a:off x="7861168" y="5547849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6" imgW="1307880" imgH="266400" progId="Equation.DSMT4">
                  <p:embed/>
                </p:oleObj>
              </mc:Choice>
              <mc:Fallback>
                <p:oleObj name="Equation" r:id="rId6" imgW="130788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BB68D3E-1F1A-D544-AD1B-020205E544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61168" y="5547849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01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3" grpId="0" animBg="1"/>
      <p:bldP spid="24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6C061-F4A2-E345-99DE-75B3FA2C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5" y="1227418"/>
            <a:ext cx="11226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745B5-8586-DC40-9A17-7618D6FE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131"/>
            <a:ext cx="12192000" cy="43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5617B-E01E-2D48-8BC3-06528D5B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57"/>
            <a:ext cx="12192000" cy="15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003B509B-4AB7-FC43-95D5-E54DE7A04A3F}"/>
              </a:ext>
            </a:extLst>
          </p:cNvPr>
          <p:cNvGrpSpPr>
            <a:grpSpLocks/>
          </p:cNvGrpSpPr>
          <p:nvPr/>
        </p:nvGrpSpPr>
        <p:grpSpPr bwMode="auto">
          <a:xfrm>
            <a:off x="770965" y="437030"/>
            <a:ext cx="8382000" cy="914400"/>
            <a:chOff x="288" y="2256"/>
            <a:chExt cx="5280" cy="768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B74B890F-005B-B54F-AA2E-B146C2FA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256"/>
              <a:ext cx="5280" cy="768"/>
            </a:xfrm>
            <a:prstGeom prst="roundRect">
              <a:avLst>
                <a:gd name="adj" fmla="val 40028"/>
              </a:avLst>
            </a:prstGeom>
            <a:solidFill>
              <a:srgbClr val="FFFFFF">
                <a:lumMod val="75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83CFC3FE-B4E6-E644-BE9D-699995AC0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336"/>
              <a:ext cx="508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 = ax +b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a’x+b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’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b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song song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3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4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C585F5A-9C5E-4D16-8200-5D6B513D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HĐ3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B5C6D182-AFEB-0C40-8237-DC287CC99831}"/>
              </a:ext>
            </a:extLst>
          </p:cNvPr>
          <p:cNvSpPr txBox="1">
            <a:spLocks noChangeArrowheads="1"/>
          </p:cNvSpPr>
          <p:nvPr/>
        </p:nvSpPr>
        <p:spPr>
          <a:xfrm>
            <a:off x="8301312" y="5383957"/>
            <a:ext cx="2133600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1844E-551F-174D-9969-38371B65F51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20" name="Group 374">
            <a:extLst>
              <a:ext uri="{FF2B5EF4-FFF2-40B4-BE49-F238E27FC236}">
                <a16:creationId xmlns:a16="http://schemas.microsoft.com/office/drawing/2014/main" id="{5627EB95-9E66-C749-8D8B-817997664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72263"/>
              </p:ext>
            </p:extLst>
          </p:nvPr>
        </p:nvGraphicFramePr>
        <p:xfrm>
          <a:off x="5786712" y="2201019"/>
          <a:ext cx="4648200" cy="3497418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1" name="Group 228">
            <a:extLst>
              <a:ext uri="{FF2B5EF4-FFF2-40B4-BE49-F238E27FC236}">
                <a16:creationId xmlns:a16="http://schemas.microsoft.com/office/drawing/2014/main" id="{657E372E-4619-A842-94D6-54B6B61B7876}"/>
              </a:ext>
            </a:extLst>
          </p:cNvPr>
          <p:cNvGrpSpPr>
            <a:grpSpLocks/>
          </p:cNvGrpSpPr>
          <p:nvPr/>
        </p:nvGrpSpPr>
        <p:grpSpPr bwMode="auto">
          <a:xfrm>
            <a:off x="5634312" y="1721594"/>
            <a:ext cx="5126038" cy="3987403"/>
            <a:chOff x="2056" y="144"/>
            <a:chExt cx="3229" cy="3349"/>
          </a:xfrm>
        </p:grpSpPr>
        <p:sp>
          <p:nvSpPr>
            <p:cNvPr id="22" name="Line 229">
              <a:extLst>
                <a:ext uri="{FF2B5EF4-FFF2-40B4-BE49-F238E27FC236}">
                  <a16:creationId xmlns:a16="http://schemas.microsoft.com/office/drawing/2014/main" id="{8DA0525B-5503-454D-9DEA-EA8D58C70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18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0">
              <a:extLst>
                <a:ext uri="{FF2B5EF4-FFF2-40B4-BE49-F238E27FC236}">
                  <a16:creationId xmlns:a16="http://schemas.microsoft.com/office/drawing/2014/main" id="{B3DFD343-06E0-8544-B7E7-FDE1E3AD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421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1">
              <a:extLst>
                <a:ext uri="{FF2B5EF4-FFF2-40B4-BE49-F238E27FC236}">
                  <a16:creationId xmlns:a16="http://schemas.microsoft.com/office/drawing/2014/main" id="{CA6C5E10-36AE-A144-819F-E1AFC2EF6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" y="213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5" name="Text Box 232">
              <a:extLst>
                <a:ext uri="{FF2B5EF4-FFF2-40B4-BE49-F238E27FC236}">
                  <a16:creationId xmlns:a16="http://schemas.microsoft.com/office/drawing/2014/main" id="{DE0E1D91-38E2-DE4A-A218-4DD834CAF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4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6" name="Text Box 233">
              <a:extLst>
                <a:ext uri="{FF2B5EF4-FFF2-40B4-BE49-F238E27FC236}">
                  <a16:creationId xmlns:a16="http://schemas.microsoft.com/office/drawing/2014/main" id="{8045F19F-96A5-C245-976D-D8A6A117A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" y="207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7" name="Group 234">
            <a:extLst>
              <a:ext uri="{FF2B5EF4-FFF2-40B4-BE49-F238E27FC236}">
                <a16:creationId xmlns:a16="http://schemas.microsoft.com/office/drawing/2014/main" id="{4796CF19-C170-894D-B750-FC3F2630215C}"/>
              </a:ext>
            </a:extLst>
          </p:cNvPr>
          <p:cNvGrpSpPr>
            <a:grpSpLocks/>
          </p:cNvGrpSpPr>
          <p:nvPr/>
        </p:nvGrpSpPr>
        <p:grpSpPr bwMode="auto">
          <a:xfrm>
            <a:off x="7081760" y="1878627"/>
            <a:ext cx="2290347" cy="3830260"/>
            <a:chOff x="2972" y="309"/>
            <a:chExt cx="1460" cy="3165"/>
          </a:xfrm>
        </p:grpSpPr>
        <p:sp>
          <p:nvSpPr>
            <p:cNvPr id="28" name="Line 235">
              <a:extLst>
                <a:ext uri="{FF2B5EF4-FFF2-40B4-BE49-F238E27FC236}">
                  <a16:creationId xmlns:a16="http://schemas.microsoft.com/office/drawing/2014/main" id="{F32A8EFA-CDFB-F343-BE4C-0781A1D1B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2" y="612"/>
              <a:ext cx="1460" cy="28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36">
              <a:extLst>
                <a:ext uri="{FF2B5EF4-FFF2-40B4-BE49-F238E27FC236}">
                  <a16:creationId xmlns:a16="http://schemas.microsoft.com/office/drawing/2014/main" id="{6AE9D663-A9E1-904C-9770-288D9EBCE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61425">
              <a:off x="3640" y="686"/>
              <a:ext cx="100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2x+1</a:t>
              </a:r>
            </a:p>
          </p:txBody>
        </p:sp>
      </p:grpSp>
      <p:sp>
        <p:nvSpPr>
          <p:cNvPr id="30" name="Text Box 238">
            <a:extLst>
              <a:ext uri="{FF2B5EF4-FFF2-40B4-BE49-F238E27FC236}">
                <a16:creationId xmlns:a16="http://schemas.microsoft.com/office/drawing/2014/main" id="{1376B60A-AF49-D743-87BE-86B7CD6D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514" y="3424511"/>
            <a:ext cx="457200" cy="3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31" name="Group 48">
            <a:extLst>
              <a:ext uri="{FF2B5EF4-FFF2-40B4-BE49-F238E27FC236}">
                <a16:creationId xmlns:a16="http://schemas.microsoft.com/office/drawing/2014/main" id="{B7E594C3-7AB7-774A-AFDC-4B104D25CFC2}"/>
              </a:ext>
            </a:extLst>
          </p:cNvPr>
          <p:cNvGrpSpPr>
            <a:grpSpLocks/>
          </p:cNvGrpSpPr>
          <p:nvPr/>
        </p:nvGrpSpPr>
        <p:grpSpPr bwMode="auto">
          <a:xfrm>
            <a:off x="7355541" y="2101860"/>
            <a:ext cx="2468694" cy="3596578"/>
            <a:chOff x="5607429" y="1869273"/>
            <a:chExt cx="2468692" cy="479640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853273-329A-CC48-9FDF-E83417D60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429" y="2001512"/>
              <a:ext cx="2326339" cy="46641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36">
              <a:extLst>
                <a:ext uri="{FF2B5EF4-FFF2-40B4-BE49-F238E27FC236}">
                  <a16:creationId xmlns:a16="http://schemas.microsoft.com/office/drawing/2014/main" id="{48E1D74F-8110-EA48-849F-BEDCD7A03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39584">
              <a:off x="7064427" y="2484078"/>
              <a:ext cx="1626499" cy="39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90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86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225</Words>
  <PresentationFormat>Widescreen</PresentationFormat>
  <Paragraphs>48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微软雅黑</vt:lpstr>
      <vt:lpstr>宋体</vt:lpstr>
      <vt:lpstr>Arial</vt:lpstr>
      <vt:lpstr>Calibri</vt:lpstr>
      <vt:lpstr>Impact</vt:lpstr>
      <vt:lpstr>Times New Roman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2017-06-27T02:07:53Z</dcterms:created>
  <dcterms:modified xsi:type="dcterms:W3CDTF">2023-07-15T04:27:22Z</dcterms:modified>
</cp:coreProperties>
</file>