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40"/>
  </p:notesMasterIdLst>
  <p:sldIdLst>
    <p:sldId id="256" r:id="rId3"/>
    <p:sldId id="257" r:id="rId4"/>
    <p:sldId id="259" r:id="rId5"/>
    <p:sldId id="258" r:id="rId6"/>
    <p:sldId id="260" r:id="rId7"/>
    <p:sldId id="262" r:id="rId8"/>
    <p:sldId id="267" r:id="rId9"/>
    <p:sldId id="261" r:id="rId10"/>
    <p:sldId id="263" r:id="rId11"/>
    <p:sldId id="264" r:id="rId12"/>
    <p:sldId id="294" r:id="rId13"/>
    <p:sldId id="266" r:id="rId14"/>
    <p:sldId id="268" r:id="rId15"/>
    <p:sldId id="265" r:id="rId16"/>
    <p:sldId id="273" r:id="rId17"/>
    <p:sldId id="269" r:id="rId18"/>
    <p:sldId id="275" r:id="rId19"/>
    <p:sldId id="295" r:id="rId20"/>
    <p:sldId id="277" r:id="rId21"/>
    <p:sldId id="296" r:id="rId22"/>
    <p:sldId id="298" r:id="rId23"/>
    <p:sldId id="302" r:id="rId24"/>
    <p:sldId id="300" r:id="rId25"/>
    <p:sldId id="303" r:id="rId26"/>
    <p:sldId id="304" r:id="rId27"/>
    <p:sldId id="272" r:id="rId28"/>
    <p:sldId id="276" r:id="rId29"/>
    <p:sldId id="278" r:id="rId30"/>
    <p:sldId id="306" r:id="rId31"/>
    <p:sldId id="307" r:id="rId32"/>
    <p:sldId id="280" r:id="rId33"/>
    <p:sldId id="308" r:id="rId34"/>
    <p:sldId id="279" r:id="rId35"/>
    <p:sldId id="309" r:id="rId36"/>
    <p:sldId id="310" r:id="rId37"/>
    <p:sldId id="289" r:id="rId38"/>
    <p:sldId id="288" r:id="rId39"/>
  </p:sldIdLst>
  <p:sldSz cx="9144000" cy="5143500" type="screen16x9"/>
  <p:notesSz cx="6858000" cy="9144000"/>
  <p:embeddedFontLst>
    <p:embeddedFont>
      <p:font typeface="Lato" panose="020B0604020202020204" charset="0"/>
      <p:regular r:id="rId41"/>
      <p:bold r:id="rId42"/>
      <p:italic r:id="rId43"/>
      <p:boldItalic r:id="rId44"/>
    </p:embeddedFont>
    <p:embeddedFont>
      <p:font typeface="Playfair Display" panose="020B0604020202020204" charset="0"/>
      <p:regular r:id="rId45"/>
      <p:bold r:id="rId46"/>
      <p:italic r:id="rId47"/>
      <p:boldItalic r:id="rId48"/>
    </p:embeddedFont>
    <p:embeddedFont>
      <p:font typeface="Poppins SemiBold" panose="020B0604020202020204" charset="0"/>
      <p:regular r:id="rId49"/>
      <p:bold r:id="rId50"/>
      <p:italic r:id="rId51"/>
      <p:boldItalic r:id="rId52"/>
    </p:embeddedFont>
    <p:embeddedFont>
      <p:font typeface="Calibri Light" panose="020F0302020204030204" pitchFamily="34" charset="0"/>
      <p:regular r:id="rId53"/>
      <p:italic r:id="rId54"/>
    </p:embeddedFont>
    <p:embeddedFont>
      <p:font typeface="Calibri" panose="020F0502020204030204" pitchFamily="34" charset="0"/>
      <p:regular r:id="rId55"/>
      <p:bold r:id="rId56"/>
      <p:italic r:id="rId57"/>
      <p:boldItalic r:id="rId58"/>
    </p:embeddedFont>
    <p:embeddedFont>
      <p:font typeface="Dotum" panose="020B0600000101010101" pitchFamily="34" charset="-127"/>
      <p:regular r:id="rId59"/>
    </p:embeddedFont>
    <p:embeddedFont>
      <p:font typeface="Maven Pro ExtraBold" panose="020B0604020202020204" charset="0"/>
      <p:bold r:id="rId60"/>
    </p:embeddedFont>
    <p:embeddedFont>
      <p:font typeface="DM Sans SemiBold" panose="020B0604020202020204" charset="0"/>
      <p:regular r:id="rId61"/>
      <p:bold r:id="rId62"/>
      <p:italic r:id="rId63"/>
      <p:boldItalic r:id="rId64"/>
    </p:embeddedFont>
    <p:embeddedFont>
      <p:font typeface="Cambria Math" panose="02040503050406030204" pitchFamily="18" charset="0"/>
      <p:regular r:id="rId65"/>
    </p:embeddedFont>
    <p:embeddedFont>
      <p:font typeface="Maven Pro" panose="020B0604020202020204" charset="0"/>
      <p:regular r:id="rId66"/>
      <p:bold r:id="rId67"/>
    </p:embeddedFont>
    <p:embeddedFont>
      <p:font typeface="DM Sans" panose="020B0604020202020204" charset="0"/>
      <p:regular r:id="rId68"/>
      <p:bold r:id="rId69"/>
      <p:italic r:id="rId70"/>
      <p:boldItalic r:id="rId71"/>
    </p:embeddedFont>
    <p:embeddedFont>
      <p:font typeface="Manrope" panose="020B0604020202020204" charset="0"/>
      <p:regular r:id="rId72"/>
      <p:bold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530B67-266C-475A-BD8A-26D969DD09B8}">
  <a:tblStyle styleId="{2A530B67-266C-475A-BD8A-26D969DD09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p:scale>
          <a:sx n="70" d="100"/>
          <a:sy n="70" d="100"/>
        </p:scale>
        <p:origin x="56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font" Target="fonts/font28.fntdata"/><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3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font" Target="fonts/font3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1.fntdata"/><Relationship Id="rId72" Type="http://schemas.openxmlformats.org/officeDocument/2006/relationships/font" Target="fonts/font3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7f0fc08928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27f0fc08928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131ff7c0f5b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131ff7c0f5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336d459b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336d459b9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93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131ff7c0f5b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131ff7c0f5b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1d2026ec69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11d2026ec69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11d0e38a952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11d0e38a952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31ff7c0f5b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131ff7c0f5b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131ff7c0f5b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131ff7c0f5b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24577130b2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4577130b2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24577130b2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4577130b2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8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1336d459b97_0_3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1336d459b97_0_3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31d68b759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131d68b759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19912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325111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2659549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1993937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131ff7c0f5b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131ff7c0f5b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336d459b97_0_3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1336d459b97_0_3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31ff7c0f5b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31ff7c0f5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31ff7c0f5b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31ff7c0f5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755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1336d459b97_0_3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1336d459b97_0_3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661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131ff7c0f5b_0_14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131ff7c0f5b_0_14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132b9ccab91_0_2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132b9ccab91_0_2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131ff7c0f5b_0_14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131ff7c0f5b_0_14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782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24577130b2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24577130b2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24577130b2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24577130b2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47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24577130b2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24577130b2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572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131ff7c0f5b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131ff7c0f5b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3"/>
        <p:cNvGrpSpPr/>
        <p:nvPr/>
      </p:nvGrpSpPr>
      <p:grpSpPr>
        <a:xfrm>
          <a:off x="0" y="0"/>
          <a:ext cx="0" cy="0"/>
          <a:chOff x="0" y="0"/>
          <a:chExt cx="0" cy="0"/>
        </a:xfrm>
      </p:grpSpPr>
      <p:sp>
        <p:nvSpPr>
          <p:cNvPr id="2524" name="Google Shape;2524;g11d2026ec69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5" name="Google Shape;2525;g11d2026ec69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11d0e38a95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11d0e38a95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336d459b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336d459b9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23167f2aa4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23167f2aa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13b627a12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13b627a12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3e1fc50f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3e1fc50f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0" name="Google Shape;10;p2"/>
          <p:cNvSpPr txBox="1">
            <a:spLocks noGrp="1"/>
          </p:cNvSpPr>
          <p:nvPr>
            <p:ph type="ctrTitle"/>
          </p:nvPr>
        </p:nvSpPr>
        <p:spPr>
          <a:xfrm>
            <a:off x="2621600" y="1176725"/>
            <a:ext cx="3900900" cy="2247300"/>
          </a:xfrm>
          <a:prstGeom prst="rect">
            <a:avLst/>
          </a:prstGeom>
        </p:spPr>
        <p:txBody>
          <a:bodyPr spcFirstLastPara="1" wrap="square" lIns="91425" tIns="91425" rIns="91425" bIns="91425" anchor="t" anchorCtr="0">
            <a:noAutofit/>
          </a:bodyPr>
          <a:lstStyle>
            <a:lvl1pPr lvl="0">
              <a:spcBef>
                <a:spcPts val="0"/>
              </a:spcBef>
              <a:spcAft>
                <a:spcPts val="0"/>
              </a:spcAft>
              <a:buSzPts val="4700"/>
              <a:buFont typeface="DM Sans"/>
              <a:buNone/>
              <a:defRPr sz="4700">
                <a:latin typeface="DM Sans"/>
                <a:ea typeface="DM Sans"/>
                <a:cs typeface="DM Sans"/>
                <a:sym typeface="DM Sans"/>
              </a:defRPr>
            </a:lvl1pPr>
            <a:lvl2pPr lvl="1" algn="l">
              <a:spcBef>
                <a:spcPts val="0"/>
              </a:spcBef>
              <a:spcAft>
                <a:spcPts val="0"/>
              </a:spcAft>
              <a:buSzPts val="4700"/>
              <a:buFont typeface="Playfair Display"/>
              <a:buNone/>
              <a:defRPr sz="4700">
                <a:latin typeface="Playfair Display"/>
                <a:ea typeface="Playfair Display"/>
                <a:cs typeface="Playfair Display"/>
                <a:sym typeface="Playfair Display"/>
              </a:defRPr>
            </a:lvl2pPr>
            <a:lvl3pPr lvl="2" algn="l">
              <a:spcBef>
                <a:spcPts val="0"/>
              </a:spcBef>
              <a:spcAft>
                <a:spcPts val="0"/>
              </a:spcAft>
              <a:buSzPts val="4700"/>
              <a:buFont typeface="Playfair Display"/>
              <a:buNone/>
              <a:defRPr sz="4700">
                <a:latin typeface="Playfair Display"/>
                <a:ea typeface="Playfair Display"/>
                <a:cs typeface="Playfair Display"/>
                <a:sym typeface="Playfair Display"/>
              </a:defRPr>
            </a:lvl3pPr>
            <a:lvl4pPr lvl="3" algn="l">
              <a:spcBef>
                <a:spcPts val="0"/>
              </a:spcBef>
              <a:spcAft>
                <a:spcPts val="0"/>
              </a:spcAft>
              <a:buSzPts val="4700"/>
              <a:buFont typeface="Playfair Display"/>
              <a:buNone/>
              <a:defRPr sz="4700">
                <a:latin typeface="Playfair Display"/>
                <a:ea typeface="Playfair Display"/>
                <a:cs typeface="Playfair Display"/>
                <a:sym typeface="Playfair Display"/>
              </a:defRPr>
            </a:lvl4pPr>
            <a:lvl5pPr lvl="4" algn="l">
              <a:spcBef>
                <a:spcPts val="0"/>
              </a:spcBef>
              <a:spcAft>
                <a:spcPts val="0"/>
              </a:spcAft>
              <a:buSzPts val="4700"/>
              <a:buFont typeface="Playfair Display"/>
              <a:buNone/>
              <a:defRPr sz="4700">
                <a:latin typeface="Playfair Display"/>
                <a:ea typeface="Playfair Display"/>
                <a:cs typeface="Playfair Display"/>
                <a:sym typeface="Playfair Display"/>
              </a:defRPr>
            </a:lvl5pPr>
            <a:lvl6pPr lvl="5" algn="l">
              <a:spcBef>
                <a:spcPts val="0"/>
              </a:spcBef>
              <a:spcAft>
                <a:spcPts val="0"/>
              </a:spcAft>
              <a:buSzPts val="4700"/>
              <a:buFont typeface="Playfair Display"/>
              <a:buNone/>
              <a:defRPr sz="4700">
                <a:latin typeface="Playfair Display"/>
                <a:ea typeface="Playfair Display"/>
                <a:cs typeface="Playfair Display"/>
                <a:sym typeface="Playfair Display"/>
              </a:defRPr>
            </a:lvl6pPr>
            <a:lvl7pPr lvl="6" algn="l">
              <a:spcBef>
                <a:spcPts val="0"/>
              </a:spcBef>
              <a:spcAft>
                <a:spcPts val="0"/>
              </a:spcAft>
              <a:buSzPts val="4700"/>
              <a:buFont typeface="Playfair Display"/>
              <a:buNone/>
              <a:defRPr sz="4700">
                <a:latin typeface="Playfair Display"/>
                <a:ea typeface="Playfair Display"/>
                <a:cs typeface="Playfair Display"/>
                <a:sym typeface="Playfair Display"/>
              </a:defRPr>
            </a:lvl7pPr>
            <a:lvl8pPr lvl="7" algn="l">
              <a:spcBef>
                <a:spcPts val="0"/>
              </a:spcBef>
              <a:spcAft>
                <a:spcPts val="0"/>
              </a:spcAft>
              <a:buSzPts val="4700"/>
              <a:buFont typeface="Playfair Display"/>
              <a:buNone/>
              <a:defRPr sz="4700">
                <a:latin typeface="Playfair Display"/>
                <a:ea typeface="Playfair Display"/>
                <a:cs typeface="Playfair Display"/>
                <a:sym typeface="Playfair Display"/>
              </a:defRPr>
            </a:lvl8pPr>
            <a:lvl9pPr lvl="8" algn="l">
              <a:spcBef>
                <a:spcPts val="0"/>
              </a:spcBef>
              <a:spcAft>
                <a:spcPts val="0"/>
              </a:spcAft>
              <a:buSzPts val="4700"/>
              <a:buFont typeface="Playfair Display"/>
              <a:buNone/>
              <a:defRPr sz="4700">
                <a:latin typeface="Playfair Display"/>
                <a:ea typeface="Playfair Display"/>
                <a:cs typeface="Playfair Display"/>
                <a:sym typeface="Playfair Display"/>
              </a:defRPr>
            </a:lvl9pPr>
          </a:lstStyle>
          <a:p>
            <a:endParaRPr/>
          </a:p>
        </p:txBody>
      </p:sp>
      <p:sp>
        <p:nvSpPr>
          <p:cNvPr id="11" name="Google Shape;11;p2"/>
          <p:cNvSpPr txBox="1">
            <a:spLocks noGrp="1"/>
          </p:cNvSpPr>
          <p:nvPr>
            <p:ph type="subTitle" idx="1"/>
          </p:nvPr>
        </p:nvSpPr>
        <p:spPr>
          <a:xfrm>
            <a:off x="2621550" y="3586050"/>
            <a:ext cx="3900900" cy="4155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1850"/>
              <a:buNone/>
              <a:defRPr sz="1500"/>
            </a:lvl1pPr>
            <a:lvl2pPr lvl="1">
              <a:lnSpc>
                <a:spcPct val="115000"/>
              </a:lnSpc>
              <a:spcBef>
                <a:spcPts val="0"/>
              </a:spcBef>
              <a:spcAft>
                <a:spcPts val="0"/>
              </a:spcAft>
              <a:buSzPts val="1850"/>
              <a:buNone/>
              <a:defRPr sz="1850"/>
            </a:lvl2pPr>
            <a:lvl3pPr lvl="2">
              <a:lnSpc>
                <a:spcPct val="115000"/>
              </a:lnSpc>
              <a:spcBef>
                <a:spcPts val="0"/>
              </a:spcBef>
              <a:spcAft>
                <a:spcPts val="0"/>
              </a:spcAft>
              <a:buSzPts val="1850"/>
              <a:buNone/>
              <a:defRPr sz="1850"/>
            </a:lvl3pPr>
            <a:lvl4pPr lvl="3">
              <a:lnSpc>
                <a:spcPct val="115000"/>
              </a:lnSpc>
              <a:spcBef>
                <a:spcPts val="0"/>
              </a:spcBef>
              <a:spcAft>
                <a:spcPts val="0"/>
              </a:spcAft>
              <a:buSzPts val="1850"/>
              <a:buNone/>
              <a:defRPr sz="1850"/>
            </a:lvl4pPr>
            <a:lvl5pPr lvl="4">
              <a:lnSpc>
                <a:spcPct val="115000"/>
              </a:lnSpc>
              <a:spcBef>
                <a:spcPts val="0"/>
              </a:spcBef>
              <a:spcAft>
                <a:spcPts val="0"/>
              </a:spcAft>
              <a:buSzPts val="1850"/>
              <a:buNone/>
              <a:defRPr sz="1850"/>
            </a:lvl5pPr>
            <a:lvl6pPr lvl="5">
              <a:lnSpc>
                <a:spcPct val="115000"/>
              </a:lnSpc>
              <a:spcBef>
                <a:spcPts val="0"/>
              </a:spcBef>
              <a:spcAft>
                <a:spcPts val="0"/>
              </a:spcAft>
              <a:buSzPts val="1850"/>
              <a:buNone/>
              <a:defRPr sz="1850"/>
            </a:lvl6pPr>
            <a:lvl7pPr lvl="6">
              <a:lnSpc>
                <a:spcPct val="115000"/>
              </a:lnSpc>
              <a:spcBef>
                <a:spcPts val="0"/>
              </a:spcBef>
              <a:spcAft>
                <a:spcPts val="0"/>
              </a:spcAft>
              <a:buSzPts val="1850"/>
              <a:buNone/>
              <a:defRPr sz="1850"/>
            </a:lvl7pPr>
            <a:lvl8pPr lvl="7">
              <a:lnSpc>
                <a:spcPct val="115000"/>
              </a:lnSpc>
              <a:spcBef>
                <a:spcPts val="0"/>
              </a:spcBef>
              <a:spcAft>
                <a:spcPts val="0"/>
              </a:spcAft>
              <a:buSzPts val="1850"/>
              <a:buNone/>
              <a:defRPr sz="1850"/>
            </a:lvl8pPr>
            <a:lvl9pPr lvl="8">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8"/>
        <p:cNvGrpSpPr/>
        <p:nvPr/>
      </p:nvGrpSpPr>
      <p:grpSpPr>
        <a:xfrm>
          <a:off x="0" y="0"/>
          <a:ext cx="0" cy="0"/>
          <a:chOff x="0" y="0"/>
          <a:chExt cx="0" cy="0"/>
        </a:xfrm>
      </p:grpSpPr>
      <p:sp>
        <p:nvSpPr>
          <p:cNvPr id="99" name="Google Shape;99;p1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00" name="Google Shape;100;p13"/>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101" name="Google Shape;101;p13"/>
          <p:cNvSpPr txBox="1">
            <a:spLocks noGrp="1"/>
          </p:cNvSpPr>
          <p:nvPr>
            <p:ph type="subTitle" idx="1"/>
          </p:nvPr>
        </p:nvSpPr>
        <p:spPr>
          <a:xfrm>
            <a:off x="1959450" y="2004060"/>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2" name="Google Shape;102;p13"/>
          <p:cNvSpPr txBox="1">
            <a:spLocks noGrp="1"/>
          </p:cNvSpPr>
          <p:nvPr>
            <p:ph type="subTitle" idx="2"/>
          </p:nvPr>
        </p:nvSpPr>
        <p:spPr>
          <a:xfrm>
            <a:off x="1959450" y="1569007"/>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3" name="Google Shape;103;p13"/>
          <p:cNvSpPr txBox="1">
            <a:spLocks noGrp="1"/>
          </p:cNvSpPr>
          <p:nvPr>
            <p:ph type="title" idx="3" hasCustomPrompt="1"/>
          </p:nvPr>
        </p:nvSpPr>
        <p:spPr>
          <a:xfrm>
            <a:off x="1105350" y="1735450"/>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04" name="Google Shape;104;p13"/>
          <p:cNvSpPr txBox="1">
            <a:spLocks noGrp="1"/>
          </p:cNvSpPr>
          <p:nvPr>
            <p:ph type="subTitle" idx="4"/>
          </p:nvPr>
        </p:nvSpPr>
        <p:spPr>
          <a:xfrm>
            <a:off x="1959450" y="3524985"/>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5" name="Google Shape;105;p13"/>
          <p:cNvSpPr txBox="1">
            <a:spLocks noGrp="1"/>
          </p:cNvSpPr>
          <p:nvPr>
            <p:ph type="subTitle" idx="5"/>
          </p:nvPr>
        </p:nvSpPr>
        <p:spPr>
          <a:xfrm>
            <a:off x="1959450" y="3089932"/>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6" name="Google Shape;106;p13"/>
          <p:cNvSpPr txBox="1">
            <a:spLocks noGrp="1"/>
          </p:cNvSpPr>
          <p:nvPr>
            <p:ph type="title" idx="6" hasCustomPrompt="1"/>
          </p:nvPr>
        </p:nvSpPr>
        <p:spPr>
          <a:xfrm>
            <a:off x="1105350" y="3256275"/>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07" name="Google Shape;107;p13"/>
          <p:cNvSpPr txBox="1">
            <a:spLocks noGrp="1"/>
          </p:cNvSpPr>
          <p:nvPr>
            <p:ph type="subTitle" idx="7"/>
          </p:nvPr>
        </p:nvSpPr>
        <p:spPr>
          <a:xfrm>
            <a:off x="5901900" y="2004060"/>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8" name="Google Shape;108;p13"/>
          <p:cNvSpPr txBox="1">
            <a:spLocks noGrp="1"/>
          </p:cNvSpPr>
          <p:nvPr>
            <p:ph type="subTitle" idx="8"/>
          </p:nvPr>
        </p:nvSpPr>
        <p:spPr>
          <a:xfrm>
            <a:off x="5901900" y="1569007"/>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9" name="Google Shape;109;p13"/>
          <p:cNvSpPr txBox="1">
            <a:spLocks noGrp="1"/>
          </p:cNvSpPr>
          <p:nvPr>
            <p:ph type="title" idx="9" hasCustomPrompt="1"/>
          </p:nvPr>
        </p:nvSpPr>
        <p:spPr>
          <a:xfrm>
            <a:off x="5047800" y="1735450"/>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10" name="Google Shape;110;p13"/>
          <p:cNvSpPr txBox="1">
            <a:spLocks noGrp="1"/>
          </p:cNvSpPr>
          <p:nvPr>
            <p:ph type="subTitle" idx="13"/>
          </p:nvPr>
        </p:nvSpPr>
        <p:spPr>
          <a:xfrm>
            <a:off x="5901900" y="3524985"/>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11" name="Google Shape;111;p13"/>
          <p:cNvSpPr txBox="1">
            <a:spLocks noGrp="1"/>
          </p:cNvSpPr>
          <p:nvPr>
            <p:ph type="subTitle" idx="14"/>
          </p:nvPr>
        </p:nvSpPr>
        <p:spPr>
          <a:xfrm>
            <a:off x="5901900" y="3089932"/>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12" name="Google Shape;112;p13"/>
          <p:cNvSpPr txBox="1">
            <a:spLocks noGrp="1"/>
          </p:cNvSpPr>
          <p:nvPr>
            <p:ph type="title" idx="15" hasCustomPrompt="1"/>
          </p:nvPr>
        </p:nvSpPr>
        <p:spPr>
          <a:xfrm>
            <a:off x="5047800" y="3256275"/>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grpSp>
        <p:nvGrpSpPr>
          <p:cNvPr id="113" name="Google Shape;113;p13"/>
          <p:cNvGrpSpPr/>
          <p:nvPr/>
        </p:nvGrpSpPr>
        <p:grpSpPr>
          <a:xfrm>
            <a:off x="-100064" y="460798"/>
            <a:ext cx="1223407" cy="4174600"/>
            <a:chOff x="-100064" y="460798"/>
            <a:chExt cx="1223407" cy="4174600"/>
          </a:xfrm>
        </p:grpSpPr>
        <p:grpSp>
          <p:nvGrpSpPr>
            <p:cNvPr id="114" name="Google Shape;114;p13"/>
            <p:cNvGrpSpPr/>
            <p:nvPr/>
          </p:nvGrpSpPr>
          <p:grpSpPr>
            <a:xfrm>
              <a:off x="493962" y="460798"/>
              <a:ext cx="372000" cy="204906"/>
              <a:chOff x="9982400" y="628400"/>
              <a:chExt cx="44300" cy="24400"/>
            </a:xfrm>
          </p:grpSpPr>
          <p:sp>
            <p:nvSpPr>
              <p:cNvPr id="115" name="Google Shape;115;p13"/>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13"/>
            <p:cNvGrpSpPr/>
            <p:nvPr/>
          </p:nvGrpSpPr>
          <p:grpSpPr>
            <a:xfrm rot="864010">
              <a:off x="15091" y="3476903"/>
              <a:ext cx="993096" cy="1051526"/>
              <a:chOff x="6195381" y="-2621175"/>
              <a:chExt cx="935514" cy="991326"/>
            </a:xfrm>
          </p:grpSpPr>
          <p:sp>
            <p:nvSpPr>
              <p:cNvPr id="121" name="Google Shape;121;p13"/>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13"/>
              <p:cNvGrpSpPr/>
              <p:nvPr/>
            </p:nvGrpSpPr>
            <p:grpSpPr>
              <a:xfrm>
                <a:off x="6224976" y="-2534681"/>
                <a:ext cx="814619" cy="878223"/>
                <a:chOff x="10015526" y="-551931"/>
                <a:chExt cx="814619" cy="878223"/>
              </a:xfrm>
            </p:grpSpPr>
            <p:sp>
              <p:nvSpPr>
                <p:cNvPr id="124" name="Google Shape;124;p13"/>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_1">
    <p:spTree>
      <p:nvGrpSpPr>
        <p:cNvPr id="1" name="Shape 195"/>
        <p:cNvGrpSpPr/>
        <p:nvPr/>
      </p:nvGrpSpPr>
      <p:grpSpPr>
        <a:xfrm>
          <a:off x="0" y="0"/>
          <a:ext cx="0" cy="0"/>
          <a:chOff x="0" y="0"/>
          <a:chExt cx="0" cy="0"/>
        </a:xfrm>
      </p:grpSpPr>
      <p:sp>
        <p:nvSpPr>
          <p:cNvPr id="196" name="Google Shape;196;p15"/>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97" name="Google Shape;197;p15"/>
          <p:cNvSpPr txBox="1">
            <a:spLocks noGrp="1"/>
          </p:cNvSpPr>
          <p:nvPr>
            <p:ph type="title"/>
          </p:nvPr>
        </p:nvSpPr>
        <p:spPr>
          <a:xfrm>
            <a:off x="3334450" y="1915300"/>
            <a:ext cx="3973800" cy="877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500"/>
              <a:buNone/>
              <a:defRPr sz="45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98" name="Google Shape;198;p15"/>
          <p:cNvSpPr txBox="1">
            <a:spLocks noGrp="1"/>
          </p:cNvSpPr>
          <p:nvPr>
            <p:ph type="title" idx="2" hasCustomPrompt="1"/>
          </p:nvPr>
        </p:nvSpPr>
        <p:spPr>
          <a:xfrm>
            <a:off x="2195100" y="2117199"/>
            <a:ext cx="993900" cy="908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300"/>
              <a:buNone/>
              <a:defRPr sz="40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r>
              <a:t>xx%</a:t>
            </a:r>
          </a:p>
        </p:txBody>
      </p:sp>
      <p:sp>
        <p:nvSpPr>
          <p:cNvPr id="199" name="Google Shape;199;p15"/>
          <p:cNvSpPr txBox="1">
            <a:spLocks noGrp="1"/>
          </p:cNvSpPr>
          <p:nvPr>
            <p:ph type="subTitle" idx="1"/>
          </p:nvPr>
        </p:nvSpPr>
        <p:spPr>
          <a:xfrm>
            <a:off x="3334450" y="2721250"/>
            <a:ext cx="3973800" cy="415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850"/>
              <a:buNone/>
              <a:defRPr sz="1500"/>
            </a:lvl1pPr>
            <a:lvl2pPr lvl="1" algn="r" rtl="0">
              <a:lnSpc>
                <a:spcPct val="115000"/>
              </a:lnSpc>
              <a:spcBef>
                <a:spcPts val="0"/>
              </a:spcBef>
              <a:spcAft>
                <a:spcPts val="0"/>
              </a:spcAft>
              <a:buSzPts val="1850"/>
              <a:buNone/>
              <a:defRPr sz="1850"/>
            </a:lvl2pPr>
            <a:lvl3pPr lvl="2" algn="r" rtl="0">
              <a:lnSpc>
                <a:spcPct val="115000"/>
              </a:lnSpc>
              <a:spcBef>
                <a:spcPts val="0"/>
              </a:spcBef>
              <a:spcAft>
                <a:spcPts val="0"/>
              </a:spcAft>
              <a:buSzPts val="1850"/>
              <a:buNone/>
              <a:defRPr sz="1850"/>
            </a:lvl3pPr>
            <a:lvl4pPr lvl="3" algn="r" rtl="0">
              <a:lnSpc>
                <a:spcPct val="115000"/>
              </a:lnSpc>
              <a:spcBef>
                <a:spcPts val="0"/>
              </a:spcBef>
              <a:spcAft>
                <a:spcPts val="0"/>
              </a:spcAft>
              <a:buSzPts val="1850"/>
              <a:buNone/>
              <a:defRPr sz="1850"/>
            </a:lvl4pPr>
            <a:lvl5pPr lvl="4" algn="r" rtl="0">
              <a:lnSpc>
                <a:spcPct val="115000"/>
              </a:lnSpc>
              <a:spcBef>
                <a:spcPts val="0"/>
              </a:spcBef>
              <a:spcAft>
                <a:spcPts val="0"/>
              </a:spcAft>
              <a:buSzPts val="1850"/>
              <a:buNone/>
              <a:defRPr sz="1850"/>
            </a:lvl5pPr>
            <a:lvl6pPr lvl="5" algn="r" rtl="0">
              <a:lnSpc>
                <a:spcPct val="115000"/>
              </a:lnSpc>
              <a:spcBef>
                <a:spcPts val="0"/>
              </a:spcBef>
              <a:spcAft>
                <a:spcPts val="0"/>
              </a:spcAft>
              <a:buSzPts val="1850"/>
              <a:buNone/>
              <a:defRPr sz="1850"/>
            </a:lvl6pPr>
            <a:lvl7pPr lvl="6" algn="r" rtl="0">
              <a:lnSpc>
                <a:spcPct val="115000"/>
              </a:lnSpc>
              <a:spcBef>
                <a:spcPts val="0"/>
              </a:spcBef>
              <a:spcAft>
                <a:spcPts val="0"/>
              </a:spcAft>
              <a:buSzPts val="1850"/>
              <a:buNone/>
              <a:defRPr sz="1850"/>
            </a:lvl7pPr>
            <a:lvl8pPr lvl="7" algn="r" rtl="0">
              <a:lnSpc>
                <a:spcPct val="115000"/>
              </a:lnSpc>
              <a:spcBef>
                <a:spcPts val="0"/>
              </a:spcBef>
              <a:spcAft>
                <a:spcPts val="0"/>
              </a:spcAft>
              <a:buSzPts val="1850"/>
              <a:buNone/>
              <a:defRPr sz="1850"/>
            </a:lvl8pPr>
            <a:lvl9pPr lvl="8" algn="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_1_1_2">
    <p:spTree>
      <p:nvGrpSpPr>
        <p:cNvPr id="1" name="Shape 237"/>
        <p:cNvGrpSpPr/>
        <p:nvPr/>
      </p:nvGrpSpPr>
      <p:grpSpPr>
        <a:xfrm>
          <a:off x="0" y="0"/>
          <a:ext cx="0" cy="0"/>
          <a:chOff x="0" y="0"/>
          <a:chExt cx="0" cy="0"/>
        </a:xfrm>
      </p:grpSpPr>
      <p:sp>
        <p:nvSpPr>
          <p:cNvPr id="238" name="Google Shape;238;p18"/>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39" name="Google Shape;239;p18"/>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40" name="Google Shape;240;p18"/>
          <p:cNvGrpSpPr/>
          <p:nvPr/>
        </p:nvGrpSpPr>
        <p:grpSpPr>
          <a:xfrm>
            <a:off x="4254322" y="4486157"/>
            <a:ext cx="635304" cy="160688"/>
            <a:chOff x="10100350" y="671450"/>
            <a:chExt cx="77000" cy="19475"/>
          </a:xfrm>
        </p:grpSpPr>
        <p:sp>
          <p:nvSpPr>
            <p:cNvPr id="241" name="Google Shape;241;p18"/>
            <p:cNvSpPr/>
            <p:nvPr/>
          </p:nvSpPr>
          <p:spPr>
            <a:xfrm>
              <a:off x="10100350" y="671450"/>
              <a:ext cx="10475" cy="16250"/>
            </a:xfrm>
            <a:custGeom>
              <a:avLst/>
              <a:gdLst/>
              <a:ahLst/>
              <a:cxnLst/>
              <a:rect l="l" t="t" r="r" b="b"/>
              <a:pathLst>
                <a:path w="419" h="650" extrusionOk="0">
                  <a:moveTo>
                    <a:pt x="166" y="56"/>
                  </a:moveTo>
                  <a:cubicBezTo>
                    <a:pt x="232" y="67"/>
                    <a:pt x="265" y="100"/>
                    <a:pt x="287" y="166"/>
                  </a:cubicBezTo>
                  <a:cubicBezTo>
                    <a:pt x="287" y="199"/>
                    <a:pt x="287" y="243"/>
                    <a:pt x="265" y="276"/>
                  </a:cubicBezTo>
                  <a:lnTo>
                    <a:pt x="276" y="287"/>
                  </a:lnTo>
                  <a:cubicBezTo>
                    <a:pt x="265" y="298"/>
                    <a:pt x="254" y="320"/>
                    <a:pt x="243" y="331"/>
                  </a:cubicBezTo>
                  <a:cubicBezTo>
                    <a:pt x="221" y="342"/>
                    <a:pt x="210" y="353"/>
                    <a:pt x="188" y="353"/>
                  </a:cubicBezTo>
                  <a:cubicBezTo>
                    <a:pt x="177" y="353"/>
                    <a:pt x="177" y="353"/>
                    <a:pt x="177" y="364"/>
                  </a:cubicBezTo>
                  <a:lnTo>
                    <a:pt x="155" y="364"/>
                  </a:lnTo>
                  <a:cubicBezTo>
                    <a:pt x="155" y="309"/>
                    <a:pt x="155" y="254"/>
                    <a:pt x="155" y="210"/>
                  </a:cubicBezTo>
                  <a:cubicBezTo>
                    <a:pt x="166" y="155"/>
                    <a:pt x="166" y="100"/>
                    <a:pt x="155" y="56"/>
                  </a:cubicBezTo>
                  <a:close/>
                  <a:moveTo>
                    <a:pt x="188" y="1"/>
                  </a:moveTo>
                  <a:cubicBezTo>
                    <a:pt x="155" y="1"/>
                    <a:pt x="122" y="1"/>
                    <a:pt x="89" y="12"/>
                  </a:cubicBezTo>
                  <a:cubicBezTo>
                    <a:pt x="78" y="12"/>
                    <a:pt x="67" y="12"/>
                    <a:pt x="56" y="23"/>
                  </a:cubicBezTo>
                  <a:cubicBezTo>
                    <a:pt x="45" y="23"/>
                    <a:pt x="34" y="23"/>
                    <a:pt x="23" y="34"/>
                  </a:cubicBezTo>
                  <a:cubicBezTo>
                    <a:pt x="12" y="45"/>
                    <a:pt x="12" y="45"/>
                    <a:pt x="12" y="45"/>
                  </a:cubicBezTo>
                  <a:cubicBezTo>
                    <a:pt x="1" y="45"/>
                    <a:pt x="1" y="56"/>
                    <a:pt x="1" y="56"/>
                  </a:cubicBezTo>
                  <a:cubicBezTo>
                    <a:pt x="1" y="67"/>
                    <a:pt x="1" y="78"/>
                    <a:pt x="1" y="78"/>
                  </a:cubicBezTo>
                  <a:cubicBezTo>
                    <a:pt x="12" y="89"/>
                    <a:pt x="23" y="89"/>
                    <a:pt x="23" y="89"/>
                  </a:cubicBezTo>
                  <a:lnTo>
                    <a:pt x="56" y="89"/>
                  </a:lnTo>
                  <a:lnTo>
                    <a:pt x="56" y="122"/>
                  </a:lnTo>
                  <a:lnTo>
                    <a:pt x="45" y="210"/>
                  </a:lnTo>
                  <a:cubicBezTo>
                    <a:pt x="45" y="232"/>
                    <a:pt x="45" y="265"/>
                    <a:pt x="45" y="298"/>
                  </a:cubicBezTo>
                  <a:cubicBezTo>
                    <a:pt x="45" y="342"/>
                    <a:pt x="45" y="386"/>
                    <a:pt x="45" y="430"/>
                  </a:cubicBezTo>
                  <a:cubicBezTo>
                    <a:pt x="45" y="474"/>
                    <a:pt x="45" y="518"/>
                    <a:pt x="45" y="562"/>
                  </a:cubicBezTo>
                  <a:cubicBezTo>
                    <a:pt x="45" y="573"/>
                    <a:pt x="45" y="584"/>
                    <a:pt x="45" y="595"/>
                  </a:cubicBezTo>
                  <a:cubicBezTo>
                    <a:pt x="56" y="606"/>
                    <a:pt x="56" y="617"/>
                    <a:pt x="56" y="617"/>
                  </a:cubicBezTo>
                  <a:cubicBezTo>
                    <a:pt x="56" y="628"/>
                    <a:pt x="56" y="639"/>
                    <a:pt x="67" y="650"/>
                  </a:cubicBezTo>
                  <a:lnTo>
                    <a:pt x="122" y="650"/>
                  </a:lnTo>
                  <a:cubicBezTo>
                    <a:pt x="133" y="650"/>
                    <a:pt x="133" y="639"/>
                    <a:pt x="144" y="639"/>
                  </a:cubicBezTo>
                  <a:cubicBezTo>
                    <a:pt x="144" y="639"/>
                    <a:pt x="155" y="628"/>
                    <a:pt x="155" y="628"/>
                  </a:cubicBezTo>
                  <a:lnTo>
                    <a:pt x="155" y="551"/>
                  </a:lnTo>
                  <a:lnTo>
                    <a:pt x="155" y="485"/>
                  </a:lnTo>
                  <a:lnTo>
                    <a:pt x="155" y="452"/>
                  </a:lnTo>
                  <a:cubicBezTo>
                    <a:pt x="155" y="452"/>
                    <a:pt x="155" y="441"/>
                    <a:pt x="155" y="430"/>
                  </a:cubicBezTo>
                  <a:cubicBezTo>
                    <a:pt x="155" y="419"/>
                    <a:pt x="166" y="419"/>
                    <a:pt x="166" y="419"/>
                  </a:cubicBezTo>
                  <a:lnTo>
                    <a:pt x="188" y="419"/>
                  </a:lnTo>
                  <a:cubicBezTo>
                    <a:pt x="199" y="419"/>
                    <a:pt x="221" y="408"/>
                    <a:pt x="232" y="408"/>
                  </a:cubicBezTo>
                  <a:cubicBezTo>
                    <a:pt x="254" y="408"/>
                    <a:pt x="265" y="397"/>
                    <a:pt x="287" y="397"/>
                  </a:cubicBezTo>
                  <a:cubicBezTo>
                    <a:pt x="309" y="386"/>
                    <a:pt x="331" y="375"/>
                    <a:pt x="342" y="364"/>
                  </a:cubicBezTo>
                  <a:cubicBezTo>
                    <a:pt x="364" y="342"/>
                    <a:pt x="375" y="331"/>
                    <a:pt x="386" y="309"/>
                  </a:cubicBezTo>
                  <a:cubicBezTo>
                    <a:pt x="397" y="298"/>
                    <a:pt x="408" y="276"/>
                    <a:pt x="408" y="254"/>
                  </a:cubicBezTo>
                  <a:cubicBezTo>
                    <a:pt x="408" y="232"/>
                    <a:pt x="408" y="210"/>
                    <a:pt x="408" y="188"/>
                  </a:cubicBezTo>
                  <a:lnTo>
                    <a:pt x="419" y="188"/>
                  </a:lnTo>
                  <a:cubicBezTo>
                    <a:pt x="397" y="111"/>
                    <a:pt x="353" y="56"/>
                    <a:pt x="287" y="23"/>
                  </a:cubicBezTo>
                  <a:cubicBezTo>
                    <a:pt x="254" y="12"/>
                    <a:pt x="221"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10111625" y="685425"/>
              <a:ext cx="10750" cy="2975"/>
            </a:xfrm>
            <a:custGeom>
              <a:avLst/>
              <a:gdLst/>
              <a:ahLst/>
              <a:cxnLst/>
              <a:rect l="l" t="t" r="r" b="b"/>
              <a:pathLst>
                <a:path w="430" h="119" extrusionOk="0">
                  <a:moveTo>
                    <a:pt x="326" y="1"/>
                  </a:moveTo>
                  <a:cubicBezTo>
                    <a:pt x="307" y="1"/>
                    <a:pt x="286" y="3"/>
                    <a:pt x="264" y="3"/>
                  </a:cubicBezTo>
                  <a:cubicBezTo>
                    <a:pt x="198" y="3"/>
                    <a:pt x="133" y="14"/>
                    <a:pt x="67" y="14"/>
                  </a:cubicBezTo>
                  <a:cubicBezTo>
                    <a:pt x="1" y="14"/>
                    <a:pt x="34" y="102"/>
                    <a:pt x="89" y="113"/>
                  </a:cubicBezTo>
                  <a:lnTo>
                    <a:pt x="253" y="113"/>
                  </a:lnTo>
                  <a:cubicBezTo>
                    <a:pt x="281" y="113"/>
                    <a:pt x="311" y="118"/>
                    <a:pt x="340" y="118"/>
                  </a:cubicBezTo>
                  <a:cubicBezTo>
                    <a:pt x="369" y="118"/>
                    <a:pt x="396" y="113"/>
                    <a:pt x="418" y="91"/>
                  </a:cubicBezTo>
                  <a:cubicBezTo>
                    <a:pt x="429" y="80"/>
                    <a:pt x="429" y="47"/>
                    <a:pt x="407" y="25"/>
                  </a:cubicBezTo>
                  <a:cubicBezTo>
                    <a:pt x="381" y="5"/>
                    <a:pt x="355"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0114650" y="679375"/>
              <a:ext cx="12950" cy="2875"/>
            </a:xfrm>
            <a:custGeom>
              <a:avLst/>
              <a:gdLst/>
              <a:ahLst/>
              <a:cxnLst/>
              <a:rect l="l" t="t" r="r" b="b"/>
              <a:pathLst>
                <a:path w="518" h="115" extrusionOk="0">
                  <a:moveTo>
                    <a:pt x="376" y="0"/>
                  </a:moveTo>
                  <a:cubicBezTo>
                    <a:pt x="344" y="0"/>
                    <a:pt x="314" y="3"/>
                    <a:pt x="286" y="3"/>
                  </a:cubicBezTo>
                  <a:cubicBezTo>
                    <a:pt x="209" y="14"/>
                    <a:pt x="132" y="14"/>
                    <a:pt x="55" y="14"/>
                  </a:cubicBezTo>
                  <a:cubicBezTo>
                    <a:pt x="1" y="14"/>
                    <a:pt x="22" y="102"/>
                    <a:pt x="66" y="102"/>
                  </a:cubicBezTo>
                  <a:cubicBezTo>
                    <a:pt x="132" y="113"/>
                    <a:pt x="209" y="113"/>
                    <a:pt x="275" y="113"/>
                  </a:cubicBezTo>
                  <a:cubicBezTo>
                    <a:pt x="302" y="113"/>
                    <a:pt x="332" y="115"/>
                    <a:pt x="362" y="115"/>
                  </a:cubicBezTo>
                  <a:cubicBezTo>
                    <a:pt x="407" y="115"/>
                    <a:pt x="451" y="111"/>
                    <a:pt x="484" y="91"/>
                  </a:cubicBezTo>
                  <a:cubicBezTo>
                    <a:pt x="517" y="69"/>
                    <a:pt x="495" y="25"/>
                    <a:pt x="473" y="14"/>
                  </a:cubicBezTo>
                  <a:cubicBezTo>
                    <a:pt x="440" y="3"/>
                    <a:pt x="407"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10128400" y="676400"/>
              <a:ext cx="11850" cy="11900"/>
            </a:xfrm>
            <a:custGeom>
              <a:avLst/>
              <a:gdLst/>
              <a:ahLst/>
              <a:cxnLst/>
              <a:rect l="l" t="t" r="r" b="b"/>
              <a:pathLst>
                <a:path w="474" h="476" extrusionOk="0">
                  <a:moveTo>
                    <a:pt x="220" y="1"/>
                  </a:moveTo>
                  <a:cubicBezTo>
                    <a:pt x="165" y="1"/>
                    <a:pt x="110" y="45"/>
                    <a:pt x="77" y="78"/>
                  </a:cubicBezTo>
                  <a:cubicBezTo>
                    <a:pt x="50" y="106"/>
                    <a:pt x="84" y="149"/>
                    <a:pt x="115" y="149"/>
                  </a:cubicBezTo>
                  <a:cubicBezTo>
                    <a:pt x="121" y="149"/>
                    <a:pt x="127" y="147"/>
                    <a:pt x="132" y="144"/>
                  </a:cubicBezTo>
                  <a:cubicBezTo>
                    <a:pt x="146" y="130"/>
                    <a:pt x="187" y="109"/>
                    <a:pt x="211" y="109"/>
                  </a:cubicBezTo>
                  <a:cubicBezTo>
                    <a:pt x="226" y="109"/>
                    <a:pt x="233" y="118"/>
                    <a:pt x="220" y="144"/>
                  </a:cubicBezTo>
                  <a:cubicBezTo>
                    <a:pt x="198" y="188"/>
                    <a:pt x="154" y="221"/>
                    <a:pt x="121" y="243"/>
                  </a:cubicBezTo>
                  <a:cubicBezTo>
                    <a:pt x="77" y="287"/>
                    <a:pt x="0" y="342"/>
                    <a:pt x="22" y="408"/>
                  </a:cubicBezTo>
                  <a:cubicBezTo>
                    <a:pt x="44" y="463"/>
                    <a:pt x="99" y="474"/>
                    <a:pt x="143" y="474"/>
                  </a:cubicBezTo>
                  <a:cubicBezTo>
                    <a:pt x="179" y="474"/>
                    <a:pt x="217" y="475"/>
                    <a:pt x="257" y="475"/>
                  </a:cubicBezTo>
                  <a:cubicBezTo>
                    <a:pt x="316" y="475"/>
                    <a:pt x="376" y="472"/>
                    <a:pt x="429" y="452"/>
                  </a:cubicBezTo>
                  <a:cubicBezTo>
                    <a:pt x="473" y="430"/>
                    <a:pt x="451" y="364"/>
                    <a:pt x="407" y="364"/>
                  </a:cubicBezTo>
                  <a:cubicBezTo>
                    <a:pt x="363" y="353"/>
                    <a:pt x="308" y="353"/>
                    <a:pt x="253" y="353"/>
                  </a:cubicBezTo>
                  <a:cubicBezTo>
                    <a:pt x="242" y="353"/>
                    <a:pt x="198" y="364"/>
                    <a:pt x="154" y="364"/>
                  </a:cubicBezTo>
                  <a:cubicBezTo>
                    <a:pt x="198" y="320"/>
                    <a:pt x="275" y="265"/>
                    <a:pt x="286" y="243"/>
                  </a:cubicBezTo>
                  <a:cubicBezTo>
                    <a:pt x="319" y="199"/>
                    <a:pt x="341" y="144"/>
                    <a:pt x="319" y="100"/>
                  </a:cubicBezTo>
                  <a:cubicBezTo>
                    <a:pt x="308" y="45"/>
                    <a:pt x="275" y="12"/>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10140050" y="674275"/>
              <a:ext cx="27350" cy="16175"/>
            </a:xfrm>
            <a:custGeom>
              <a:avLst/>
              <a:gdLst/>
              <a:ahLst/>
              <a:cxnLst/>
              <a:rect l="l" t="t" r="r" b="b"/>
              <a:pathLst>
                <a:path w="1094" h="647" extrusionOk="0">
                  <a:moveTo>
                    <a:pt x="1021" y="1"/>
                  </a:moveTo>
                  <a:cubicBezTo>
                    <a:pt x="1009" y="1"/>
                    <a:pt x="997" y="6"/>
                    <a:pt x="986" y="20"/>
                  </a:cubicBezTo>
                  <a:lnTo>
                    <a:pt x="975" y="20"/>
                  </a:lnTo>
                  <a:cubicBezTo>
                    <a:pt x="931" y="75"/>
                    <a:pt x="838" y="89"/>
                    <a:pt x="740" y="89"/>
                  </a:cubicBezTo>
                  <a:cubicBezTo>
                    <a:pt x="642" y="89"/>
                    <a:pt x="541" y="75"/>
                    <a:pt x="480" y="75"/>
                  </a:cubicBezTo>
                  <a:cubicBezTo>
                    <a:pt x="326" y="75"/>
                    <a:pt x="194" y="86"/>
                    <a:pt x="51" y="130"/>
                  </a:cubicBezTo>
                  <a:cubicBezTo>
                    <a:pt x="0" y="150"/>
                    <a:pt x="34" y="208"/>
                    <a:pt x="74" y="208"/>
                  </a:cubicBezTo>
                  <a:cubicBezTo>
                    <a:pt x="78" y="208"/>
                    <a:pt x="81" y="208"/>
                    <a:pt x="84" y="207"/>
                  </a:cubicBezTo>
                  <a:cubicBezTo>
                    <a:pt x="117" y="196"/>
                    <a:pt x="150" y="196"/>
                    <a:pt x="183" y="185"/>
                  </a:cubicBezTo>
                  <a:cubicBezTo>
                    <a:pt x="183" y="196"/>
                    <a:pt x="183" y="207"/>
                    <a:pt x="183" y="207"/>
                  </a:cubicBezTo>
                  <a:cubicBezTo>
                    <a:pt x="216" y="273"/>
                    <a:pt x="249" y="339"/>
                    <a:pt x="260" y="416"/>
                  </a:cubicBezTo>
                  <a:cubicBezTo>
                    <a:pt x="260" y="471"/>
                    <a:pt x="249" y="537"/>
                    <a:pt x="271" y="603"/>
                  </a:cubicBezTo>
                  <a:cubicBezTo>
                    <a:pt x="282" y="630"/>
                    <a:pt x="312" y="647"/>
                    <a:pt x="337" y="647"/>
                  </a:cubicBezTo>
                  <a:cubicBezTo>
                    <a:pt x="362" y="647"/>
                    <a:pt x="381" y="630"/>
                    <a:pt x="370" y="592"/>
                  </a:cubicBezTo>
                  <a:cubicBezTo>
                    <a:pt x="359" y="515"/>
                    <a:pt x="359" y="438"/>
                    <a:pt x="337" y="361"/>
                  </a:cubicBezTo>
                  <a:cubicBezTo>
                    <a:pt x="326" y="295"/>
                    <a:pt x="282" y="240"/>
                    <a:pt x="238" y="185"/>
                  </a:cubicBezTo>
                  <a:cubicBezTo>
                    <a:pt x="268" y="181"/>
                    <a:pt x="298" y="180"/>
                    <a:pt x="329" y="180"/>
                  </a:cubicBezTo>
                  <a:cubicBezTo>
                    <a:pt x="392" y="180"/>
                    <a:pt x="458" y="185"/>
                    <a:pt x="524" y="185"/>
                  </a:cubicBezTo>
                  <a:cubicBezTo>
                    <a:pt x="546" y="251"/>
                    <a:pt x="568" y="306"/>
                    <a:pt x="590" y="361"/>
                  </a:cubicBezTo>
                  <a:cubicBezTo>
                    <a:pt x="612" y="427"/>
                    <a:pt x="645" y="482"/>
                    <a:pt x="645" y="548"/>
                  </a:cubicBezTo>
                  <a:cubicBezTo>
                    <a:pt x="645" y="548"/>
                    <a:pt x="645" y="559"/>
                    <a:pt x="645" y="559"/>
                  </a:cubicBezTo>
                  <a:lnTo>
                    <a:pt x="645" y="570"/>
                  </a:lnTo>
                  <a:cubicBezTo>
                    <a:pt x="645" y="592"/>
                    <a:pt x="656" y="625"/>
                    <a:pt x="678" y="636"/>
                  </a:cubicBezTo>
                  <a:lnTo>
                    <a:pt x="700" y="636"/>
                  </a:lnTo>
                  <a:cubicBezTo>
                    <a:pt x="708" y="638"/>
                    <a:pt x="716" y="640"/>
                    <a:pt x="723" y="640"/>
                  </a:cubicBezTo>
                  <a:cubicBezTo>
                    <a:pt x="747" y="640"/>
                    <a:pt x="769" y="625"/>
                    <a:pt x="777" y="592"/>
                  </a:cubicBezTo>
                  <a:cubicBezTo>
                    <a:pt x="777" y="515"/>
                    <a:pt x="744" y="449"/>
                    <a:pt x="711" y="383"/>
                  </a:cubicBezTo>
                  <a:cubicBezTo>
                    <a:pt x="678" y="317"/>
                    <a:pt x="645" y="251"/>
                    <a:pt x="612" y="185"/>
                  </a:cubicBezTo>
                  <a:lnTo>
                    <a:pt x="612" y="185"/>
                  </a:lnTo>
                  <a:cubicBezTo>
                    <a:pt x="667" y="196"/>
                    <a:pt x="722" y="196"/>
                    <a:pt x="777" y="196"/>
                  </a:cubicBezTo>
                  <a:cubicBezTo>
                    <a:pt x="791" y="196"/>
                    <a:pt x="806" y="196"/>
                    <a:pt x="824" y="196"/>
                  </a:cubicBezTo>
                  <a:cubicBezTo>
                    <a:pt x="919" y="196"/>
                    <a:pt x="1057" y="188"/>
                    <a:pt x="1085" y="86"/>
                  </a:cubicBezTo>
                  <a:cubicBezTo>
                    <a:pt x="1093" y="53"/>
                    <a:pt x="1058" y="1"/>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10165475" y="680275"/>
              <a:ext cx="11875" cy="10650"/>
            </a:xfrm>
            <a:custGeom>
              <a:avLst/>
              <a:gdLst/>
              <a:ahLst/>
              <a:cxnLst/>
              <a:rect l="l" t="t" r="r" b="b"/>
              <a:pathLst>
                <a:path w="475" h="426" extrusionOk="0">
                  <a:moveTo>
                    <a:pt x="216" y="109"/>
                  </a:moveTo>
                  <a:cubicBezTo>
                    <a:pt x="241" y="109"/>
                    <a:pt x="262" y="112"/>
                    <a:pt x="266" y="121"/>
                  </a:cubicBezTo>
                  <a:lnTo>
                    <a:pt x="255" y="121"/>
                  </a:lnTo>
                  <a:cubicBezTo>
                    <a:pt x="266" y="132"/>
                    <a:pt x="200" y="176"/>
                    <a:pt x="189" y="187"/>
                  </a:cubicBezTo>
                  <a:cubicBezTo>
                    <a:pt x="167" y="198"/>
                    <a:pt x="134" y="220"/>
                    <a:pt x="112" y="231"/>
                  </a:cubicBezTo>
                  <a:lnTo>
                    <a:pt x="101" y="154"/>
                  </a:lnTo>
                  <a:cubicBezTo>
                    <a:pt x="101" y="143"/>
                    <a:pt x="101" y="143"/>
                    <a:pt x="101" y="132"/>
                  </a:cubicBezTo>
                  <a:cubicBezTo>
                    <a:pt x="121" y="118"/>
                    <a:pt x="175" y="109"/>
                    <a:pt x="216" y="109"/>
                  </a:cubicBezTo>
                  <a:close/>
                  <a:moveTo>
                    <a:pt x="174" y="0"/>
                  </a:moveTo>
                  <a:cubicBezTo>
                    <a:pt x="85" y="0"/>
                    <a:pt x="0" y="32"/>
                    <a:pt x="13" y="110"/>
                  </a:cubicBezTo>
                  <a:cubicBezTo>
                    <a:pt x="13" y="121"/>
                    <a:pt x="13" y="121"/>
                    <a:pt x="24" y="132"/>
                  </a:cubicBezTo>
                  <a:cubicBezTo>
                    <a:pt x="24" y="187"/>
                    <a:pt x="24" y="231"/>
                    <a:pt x="24" y="286"/>
                  </a:cubicBezTo>
                  <a:cubicBezTo>
                    <a:pt x="24" y="341"/>
                    <a:pt x="24" y="374"/>
                    <a:pt x="57" y="418"/>
                  </a:cubicBezTo>
                  <a:cubicBezTo>
                    <a:pt x="62" y="423"/>
                    <a:pt x="71" y="426"/>
                    <a:pt x="79" y="426"/>
                  </a:cubicBezTo>
                  <a:cubicBezTo>
                    <a:pt x="87" y="426"/>
                    <a:pt x="95" y="423"/>
                    <a:pt x="101" y="418"/>
                  </a:cubicBezTo>
                  <a:cubicBezTo>
                    <a:pt x="123" y="396"/>
                    <a:pt x="134" y="385"/>
                    <a:pt x="134" y="363"/>
                  </a:cubicBezTo>
                  <a:cubicBezTo>
                    <a:pt x="189" y="363"/>
                    <a:pt x="233" y="363"/>
                    <a:pt x="288" y="374"/>
                  </a:cubicBezTo>
                  <a:cubicBezTo>
                    <a:pt x="332" y="374"/>
                    <a:pt x="369" y="388"/>
                    <a:pt x="404" y="388"/>
                  </a:cubicBezTo>
                  <a:cubicBezTo>
                    <a:pt x="413" y="388"/>
                    <a:pt x="422" y="387"/>
                    <a:pt x="431" y="385"/>
                  </a:cubicBezTo>
                  <a:cubicBezTo>
                    <a:pt x="475" y="374"/>
                    <a:pt x="464" y="308"/>
                    <a:pt x="442" y="297"/>
                  </a:cubicBezTo>
                  <a:cubicBezTo>
                    <a:pt x="398" y="264"/>
                    <a:pt x="354" y="253"/>
                    <a:pt x="299" y="253"/>
                  </a:cubicBezTo>
                  <a:cubicBezTo>
                    <a:pt x="376" y="187"/>
                    <a:pt x="409" y="110"/>
                    <a:pt x="332" y="44"/>
                  </a:cubicBezTo>
                  <a:cubicBezTo>
                    <a:pt x="300" y="16"/>
                    <a:pt x="236"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8"/>
          <p:cNvGrpSpPr/>
          <p:nvPr/>
        </p:nvGrpSpPr>
        <p:grpSpPr>
          <a:xfrm>
            <a:off x="128302" y="815783"/>
            <a:ext cx="8730266" cy="2365555"/>
            <a:chOff x="128302" y="815783"/>
            <a:chExt cx="8730266" cy="2365555"/>
          </a:xfrm>
        </p:grpSpPr>
        <p:grpSp>
          <p:nvGrpSpPr>
            <p:cNvPr id="248" name="Google Shape;248;p18"/>
            <p:cNvGrpSpPr/>
            <p:nvPr/>
          </p:nvGrpSpPr>
          <p:grpSpPr>
            <a:xfrm rot="5400000" flipH="1">
              <a:off x="8217196" y="1123410"/>
              <a:ext cx="949000" cy="333745"/>
              <a:chOff x="10418321" y="-3066640"/>
              <a:chExt cx="949000" cy="333745"/>
            </a:xfrm>
          </p:grpSpPr>
          <p:sp>
            <p:nvSpPr>
              <p:cNvPr id="249" name="Google Shape;249;p1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8"/>
            <p:cNvGrpSpPr/>
            <p:nvPr/>
          </p:nvGrpSpPr>
          <p:grpSpPr>
            <a:xfrm flipH="1">
              <a:off x="128302" y="2476243"/>
              <a:ext cx="489301" cy="705095"/>
              <a:chOff x="6163517" y="-1633036"/>
              <a:chExt cx="713996" cy="1028885"/>
            </a:xfrm>
          </p:grpSpPr>
          <p:sp>
            <p:nvSpPr>
              <p:cNvPr id="255" name="Google Shape;255;p18"/>
              <p:cNvSpPr/>
              <p:nvPr/>
            </p:nvSpPr>
            <p:spPr>
              <a:xfrm rot="5915849">
                <a:off x="6102856" y="-1229927"/>
                <a:ext cx="704211" cy="483043"/>
              </a:xfrm>
              <a:custGeom>
                <a:avLst/>
                <a:gdLst/>
                <a:ahLst/>
                <a:cxnLst/>
                <a:rect l="l" t="t" r="r" b="b"/>
                <a:pathLst>
                  <a:path w="5709" h="3916" extrusionOk="0">
                    <a:moveTo>
                      <a:pt x="165" y="1"/>
                    </a:moveTo>
                    <a:lnTo>
                      <a:pt x="1" y="3696"/>
                    </a:lnTo>
                    <a:lnTo>
                      <a:pt x="5070" y="3916"/>
                    </a:lnTo>
                    <a:cubicBezTo>
                      <a:pt x="5191" y="3916"/>
                      <a:pt x="5290" y="3839"/>
                      <a:pt x="5334" y="3729"/>
                    </a:cubicBezTo>
                    <a:lnTo>
                      <a:pt x="5367" y="3586"/>
                    </a:lnTo>
                    <a:cubicBezTo>
                      <a:pt x="5675" y="2563"/>
                      <a:pt x="5708" y="1474"/>
                      <a:pt x="5477" y="419"/>
                    </a:cubicBezTo>
                    <a:cubicBezTo>
                      <a:pt x="5455" y="309"/>
                      <a:pt x="5356" y="232"/>
                      <a:pt x="5235" y="221"/>
                    </a:cubicBezTo>
                    <a:lnTo>
                      <a:pt x="165" y="1"/>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rot="5915849">
                <a:off x="6417019" y="-1660936"/>
                <a:ext cx="238931" cy="457263"/>
              </a:xfrm>
              <a:custGeom>
                <a:avLst/>
                <a:gdLst/>
                <a:ahLst/>
                <a:cxnLst/>
                <a:rect l="l" t="t" r="r" b="b"/>
                <a:pathLst>
                  <a:path w="1937" h="3707" fill="none" extrusionOk="0">
                    <a:moveTo>
                      <a:pt x="1936" y="1"/>
                    </a:moveTo>
                    <a:lnTo>
                      <a:pt x="45" y="1188"/>
                    </a:lnTo>
                    <a:lnTo>
                      <a:pt x="1" y="2354"/>
                    </a:lnTo>
                    <a:lnTo>
                      <a:pt x="1772" y="3707"/>
                    </a:lnTo>
                    <a:close/>
                  </a:path>
                </a:pathLst>
              </a:custGeom>
              <a:noFill/>
              <a:ln w="3575" cap="rnd" cmpd="sng">
                <a:solidFill>
                  <a:srgbClr val="48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rot="5915849">
                <a:off x="6548014" y="-1153641"/>
                <a:ext cx="459976" cy="131739"/>
              </a:xfrm>
              <a:custGeom>
                <a:avLst/>
                <a:gdLst/>
                <a:ahLst/>
                <a:cxnLst/>
                <a:rect l="l" t="t" r="r" b="b"/>
                <a:pathLst>
                  <a:path w="3729" h="1068" extrusionOk="0">
                    <a:moveTo>
                      <a:pt x="596" y="1"/>
                    </a:moveTo>
                    <a:cubicBezTo>
                      <a:pt x="297" y="1"/>
                      <a:pt x="33" y="239"/>
                      <a:pt x="23" y="551"/>
                    </a:cubicBezTo>
                    <a:lnTo>
                      <a:pt x="12" y="771"/>
                    </a:lnTo>
                    <a:lnTo>
                      <a:pt x="1" y="1046"/>
                    </a:lnTo>
                    <a:lnTo>
                      <a:pt x="550" y="1068"/>
                    </a:lnTo>
                    <a:lnTo>
                      <a:pt x="561" y="793"/>
                    </a:lnTo>
                    <a:lnTo>
                      <a:pt x="3300" y="914"/>
                    </a:lnTo>
                    <a:cubicBezTo>
                      <a:pt x="3306" y="914"/>
                      <a:pt x="3313" y="914"/>
                      <a:pt x="3319" y="914"/>
                    </a:cubicBezTo>
                    <a:cubicBezTo>
                      <a:pt x="3531" y="914"/>
                      <a:pt x="3707" y="743"/>
                      <a:pt x="3718" y="540"/>
                    </a:cubicBezTo>
                    <a:cubicBezTo>
                      <a:pt x="3729" y="320"/>
                      <a:pt x="3553" y="133"/>
                      <a:pt x="3333" y="122"/>
                    </a:cubicBezTo>
                    <a:lnTo>
                      <a:pt x="616" y="1"/>
                    </a:lnTo>
                    <a:cubicBezTo>
                      <a:pt x="610" y="1"/>
                      <a:pt x="603" y="1"/>
                      <a:pt x="596"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rot="5915849">
                <a:off x="6275969" y="-1606636"/>
                <a:ext cx="491184" cy="508947"/>
              </a:xfrm>
              <a:custGeom>
                <a:avLst/>
                <a:gdLst/>
                <a:ahLst/>
                <a:cxnLst/>
                <a:rect l="l" t="t" r="r" b="b"/>
                <a:pathLst>
                  <a:path w="3982" h="4126" extrusionOk="0">
                    <a:moveTo>
                      <a:pt x="1289" y="0"/>
                    </a:moveTo>
                    <a:cubicBezTo>
                      <a:pt x="659" y="0"/>
                      <a:pt x="131" y="488"/>
                      <a:pt x="99" y="1122"/>
                    </a:cubicBezTo>
                    <a:lnTo>
                      <a:pt x="33" y="2805"/>
                    </a:lnTo>
                    <a:cubicBezTo>
                      <a:pt x="0" y="3454"/>
                      <a:pt x="506" y="4004"/>
                      <a:pt x="1155" y="4026"/>
                    </a:cubicBezTo>
                    <a:lnTo>
                      <a:pt x="3442" y="4125"/>
                    </a:lnTo>
                    <a:cubicBezTo>
                      <a:pt x="3449" y="4125"/>
                      <a:pt x="3455" y="4125"/>
                      <a:pt x="3462" y="4125"/>
                    </a:cubicBezTo>
                    <a:cubicBezTo>
                      <a:pt x="3662" y="4125"/>
                      <a:pt x="3827" y="3964"/>
                      <a:pt x="3827" y="3773"/>
                    </a:cubicBezTo>
                    <a:lnTo>
                      <a:pt x="3970" y="584"/>
                    </a:lnTo>
                    <a:cubicBezTo>
                      <a:pt x="3981" y="331"/>
                      <a:pt x="3783" y="111"/>
                      <a:pt x="3530" y="100"/>
                    </a:cubicBezTo>
                    <a:lnTo>
                      <a:pt x="1331" y="1"/>
                    </a:lnTo>
                    <a:cubicBezTo>
                      <a:pt x="1317" y="0"/>
                      <a:pt x="1303" y="0"/>
                      <a:pt x="1289"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rot="5915849">
                <a:off x="6102856" y="-1229927"/>
                <a:ext cx="704211" cy="483043"/>
              </a:xfrm>
              <a:custGeom>
                <a:avLst/>
                <a:gdLst/>
                <a:ahLst/>
                <a:cxnLst/>
                <a:rect l="l" t="t" r="r" b="b"/>
                <a:pathLst>
                  <a:path w="5709" h="3916" extrusionOk="0">
                    <a:moveTo>
                      <a:pt x="165" y="1"/>
                    </a:moveTo>
                    <a:lnTo>
                      <a:pt x="1" y="3696"/>
                    </a:lnTo>
                    <a:lnTo>
                      <a:pt x="5070" y="3916"/>
                    </a:lnTo>
                    <a:cubicBezTo>
                      <a:pt x="5191" y="3916"/>
                      <a:pt x="5290" y="3839"/>
                      <a:pt x="5334" y="3729"/>
                    </a:cubicBezTo>
                    <a:lnTo>
                      <a:pt x="5367" y="3586"/>
                    </a:lnTo>
                    <a:cubicBezTo>
                      <a:pt x="5675" y="2563"/>
                      <a:pt x="5708" y="1474"/>
                      <a:pt x="5477" y="419"/>
                    </a:cubicBezTo>
                    <a:cubicBezTo>
                      <a:pt x="5455" y="309"/>
                      <a:pt x="5356" y="232"/>
                      <a:pt x="5235" y="221"/>
                    </a:cubicBezTo>
                    <a:lnTo>
                      <a:pt x="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rot="5915849">
                <a:off x="6275969" y="-1606636"/>
                <a:ext cx="491184" cy="508947"/>
              </a:xfrm>
              <a:custGeom>
                <a:avLst/>
                <a:gdLst/>
                <a:ahLst/>
                <a:cxnLst/>
                <a:rect l="l" t="t" r="r" b="b"/>
                <a:pathLst>
                  <a:path w="3982" h="4126" extrusionOk="0">
                    <a:moveTo>
                      <a:pt x="1289" y="0"/>
                    </a:moveTo>
                    <a:cubicBezTo>
                      <a:pt x="659" y="0"/>
                      <a:pt x="131" y="488"/>
                      <a:pt x="99" y="1122"/>
                    </a:cubicBezTo>
                    <a:lnTo>
                      <a:pt x="33" y="2805"/>
                    </a:lnTo>
                    <a:cubicBezTo>
                      <a:pt x="0" y="3454"/>
                      <a:pt x="506" y="4004"/>
                      <a:pt x="1155" y="4026"/>
                    </a:cubicBezTo>
                    <a:lnTo>
                      <a:pt x="3442" y="4125"/>
                    </a:lnTo>
                    <a:cubicBezTo>
                      <a:pt x="3449" y="4125"/>
                      <a:pt x="3455" y="4125"/>
                      <a:pt x="3462" y="4125"/>
                    </a:cubicBezTo>
                    <a:cubicBezTo>
                      <a:pt x="3662" y="4125"/>
                      <a:pt x="3827" y="3964"/>
                      <a:pt x="3827" y="3773"/>
                    </a:cubicBezTo>
                    <a:lnTo>
                      <a:pt x="3970" y="584"/>
                    </a:lnTo>
                    <a:cubicBezTo>
                      <a:pt x="3981" y="331"/>
                      <a:pt x="3783" y="111"/>
                      <a:pt x="3530" y="100"/>
                    </a:cubicBezTo>
                    <a:lnTo>
                      <a:pt x="1331" y="1"/>
                    </a:lnTo>
                    <a:cubicBezTo>
                      <a:pt x="1317" y="0"/>
                      <a:pt x="1303" y="0"/>
                      <a:pt x="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5915849">
                <a:off x="6612500" y="-1500648"/>
                <a:ext cx="136550" cy="127422"/>
              </a:xfrm>
              <a:custGeom>
                <a:avLst/>
                <a:gdLst/>
                <a:ahLst/>
                <a:cxnLst/>
                <a:rect l="l" t="t" r="r" b="b"/>
                <a:pathLst>
                  <a:path w="1107" h="1033" extrusionOk="0">
                    <a:moveTo>
                      <a:pt x="755" y="0"/>
                    </a:moveTo>
                    <a:cubicBezTo>
                      <a:pt x="328" y="0"/>
                      <a:pt x="1" y="469"/>
                      <a:pt x="51" y="881"/>
                    </a:cubicBezTo>
                    <a:cubicBezTo>
                      <a:pt x="66" y="969"/>
                      <a:pt x="149" y="1033"/>
                      <a:pt x="228" y="1033"/>
                    </a:cubicBezTo>
                    <a:cubicBezTo>
                      <a:pt x="268" y="1033"/>
                      <a:pt x="307" y="1017"/>
                      <a:pt x="337" y="980"/>
                    </a:cubicBezTo>
                    <a:cubicBezTo>
                      <a:pt x="458" y="848"/>
                      <a:pt x="425" y="651"/>
                      <a:pt x="546" y="508"/>
                    </a:cubicBezTo>
                    <a:cubicBezTo>
                      <a:pt x="656" y="398"/>
                      <a:pt x="788" y="376"/>
                      <a:pt x="931" y="343"/>
                    </a:cubicBezTo>
                    <a:cubicBezTo>
                      <a:pt x="1107" y="299"/>
                      <a:pt x="1008" y="35"/>
                      <a:pt x="876" y="13"/>
                    </a:cubicBezTo>
                    <a:cubicBezTo>
                      <a:pt x="835" y="4"/>
                      <a:pt x="795" y="0"/>
                      <a:pt x="7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rot="5915849">
                <a:off x="6410007" y="-886329"/>
                <a:ext cx="328237" cy="61182"/>
              </a:xfrm>
              <a:custGeom>
                <a:avLst/>
                <a:gdLst/>
                <a:ahLst/>
                <a:cxnLst/>
                <a:rect l="l" t="t" r="r" b="b"/>
                <a:pathLst>
                  <a:path w="2661" h="496" extrusionOk="0">
                    <a:moveTo>
                      <a:pt x="187" y="0"/>
                    </a:moveTo>
                    <a:cubicBezTo>
                      <a:pt x="0" y="0"/>
                      <a:pt x="46" y="320"/>
                      <a:pt x="219" y="341"/>
                    </a:cubicBezTo>
                    <a:cubicBezTo>
                      <a:pt x="956" y="407"/>
                      <a:pt x="1692" y="484"/>
                      <a:pt x="2440" y="495"/>
                    </a:cubicBezTo>
                    <a:cubicBezTo>
                      <a:pt x="2660" y="495"/>
                      <a:pt x="2583" y="133"/>
                      <a:pt x="2396" y="122"/>
                    </a:cubicBezTo>
                    <a:cubicBezTo>
                      <a:pt x="1670" y="34"/>
                      <a:pt x="923" y="23"/>
                      <a:pt x="197" y="1"/>
                    </a:cubicBezTo>
                    <a:cubicBezTo>
                      <a:pt x="194" y="0"/>
                      <a:pt x="190" y="0"/>
                      <a:pt x="18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rot="5915849">
                <a:off x="6548014" y="-1153641"/>
                <a:ext cx="459976" cy="131739"/>
              </a:xfrm>
              <a:custGeom>
                <a:avLst/>
                <a:gdLst/>
                <a:ahLst/>
                <a:cxnLst/>
                <a:rect l="l" t="t" r="r" b="b"/>
                <a:pathLst>
                  <a:path w="3729" h="1068" extrusionOk="0">
                    <a:moveTo>
                      <a:pt x="596" y="1"/>
                    </a:moveTo>
                    <a:cubicBezTo>
                      <a:pt x="297" y="1"/>
                      <a:pt x="33" y="239"/>
                      <a:pt x="23" y="551"/>
                    </a:cubicBezTo>
                    <a:lnTo>
                      <a:pt x="12" y="771"/>
                    </a:lnTo>
                    <a:lnTo>
                      <a:pt x="1" y="1046"/>
                    </a:lnTo>
                    <a:lnTo>
                      <a:pt x="550" y="1068"/>
                    </a:lnTo>
                    <a:lnTo>
                      <a:pt x="561" y="793"/>
                    </a:lnTo>
                    <a:lnTo>
                      <a:pt x="3300" y="914"/>
                    </a:lnTo>
                    <a:cubicBezTo>
                      <a:pt x="3306" y="914"/>
                      <a:pt x="3313" y="914"/>
                      <a:pt x="3319" y="914"/>
                    </a:cubicBezTo>
                    <a:cubicBezTo>
                      <a:pt x="3531" y="914"/>
                      <a:pt x="3707" y="743"/>
                      <a:pt x="3718" y="540"/>
                    </a:cubicBezTo>
                    <a:cubicBezTo>
                      <a:pt x="3729" y="320"/>
                      <a:pt x="3553" y="133"/>
                      <a:pt x="3333" y="122"/>
                    </a:cubicBezTo>
                    <a:lnTo>
                      <a:pt x="616" y="1"/>
                    </a:lnTo>
                    <a:cubicBezTo>
                      <a:pt x="610" y="1"/>
                      <a:pt x="603"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2_1_1_1">
    <p:spTree>
      <p:nvGrpSpPr>
        <p:cNvPr id="1" name="Shape 264"/>
        <p:cNvGrpSpPr/>
        <p:nvPr/>
      </p:nvGrpSpPr>
      <p:grpSpPr>
        <a:xfrm>
          <a:off x="0" y="0"/>
          <a:ext cx="0" cy="0"/>
          <a:chOff x="0" y="0"/>
          <a:chExt cx="0" cy="0"/>
        </a:xfrm>
      </p:grpSpPr>
      <p:sp>
        <p:nvSpPr>
          <p:cNvPr id="265" name="Google Shape;265;p19"/>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66" name="Google Shape;266;p19"/>
          <p:cNvSpPr txBox="1">
            <a:spLocks noGrp="1"/>
          </p:cNvSpPr>
          <p:nvPr>
            <p:ph type="title"/>
          </p:nvPr>
        </p:nvSpPr>
        <p:spPr>
          <a:xfrm>
            <a:off x="2922600" y="1491175"/>
            <a:ext cx="32988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9200"/>
              <a:buNone/>
              <a:defRPr sz="6000"/>
            </a:lvl1pPr>
            <a:lvl2pPr lvl="1" rtl="0">
              <a:spcBef>
                <a:spcPts val="0"/>
              </a:spcBef>
              <a:spcAft>
                <a:spcPts val="0"/>
              </a:spcAft>
              <a:buSzPts val="9200"/>
              <a:buNone/>
              <a:defRPr sz="9200"/>
            </a:lvl2pPr>
            <a:lvl3pPr lvl="2" rtl="0">
              <a:spcBef>
                <a:spcPts val="0"/>
              </a:spcBef>
              <a:spcAft>
                <a:spcPts val="0"/>
              </a:spcAft>
              <a:buSzPts val="9200"/>
              <a:buNone/>
              <a:defRPr sz="9200"/>
            </a:lvl3pPr>
            <a:lvl4pPr lvl="3" rtl="0">
              <a:spcBef>
                <a:spcPts val="0"/>
              </a:spcBef>
              <a:spcAft>
                <a:spcPts val="0"/>
              </a:spcAft>
              <a:buSzPts val="9200"/>
              <a:buNone/>
              <a:defRPr sz="9200"/>
            </a:lvl4pPr>
            <a:lvl5pPr lvl="4" rtl="0">
              <a:spcBef>
                <a:spcPts val="0"/>
              </a:spcBef>
              <a:spcAft>
                <a:spcPts val="0"/>
              </a:spcAft>
              <a:buSzPts val="9200"/>
              <a:buNone/>
              <a:defRPr sz="9200"/>
            </a:lvl5pPr>
            <a:lvl6pPr lvl="5" rtl="0">
              <a:spcBef>
                <a:spcPts val="0"/>
              </a:spcBef>
              <a:spcAft>
                <a:spcPts val="0"/>
              </a:spcAft>
              <a:buSzPts val="9200"/>
              <a:buNone/>
              <a:defRPr sz="9200"/>
            </a:lvl6pPr>
            <a:lvl7pPr lvl="6" rtl="0">
              <a:spcBef>
                <a:spcPts val="0"/>
              </a:spcBef>
              <a:spcAft>
                <a:spcPts val="0"/>
              </a:spcAft>
              <a:buSzPts val="9200"/>
              <a:buNone/>
              <a:defRPr sz="9200"/>
            </a:lvl7pPr>
            <a:lvl8pPr lvl="7" rtl="0">
              <a:spcBef>
                <a:spcPts val="0"/>
              </a:spcBef>
              <a:spcAft>
                <a:spcPts val="0"/>
              </a:spcAft>
              <a:buSzPts val="9200"/>
              <a:buNone/>
              <a:defRPr sz="9200"/>
            </a:lvl8pPr>
            <a:lvl9pPr lvl="8" rtl="0">
              <a:spcBef>
                <a:spcPts val="0"/>
              </a:spcBef>
              <a:spcAft>
                <a:spcPts val="0"/>
              </a:spcAft>
              <a:buSzPts val="9200"/>
              <a:buNone/>
              <a:defRPr sz="9200"/>
            </a:lvl9pPr>
          </a:lstStyle>
          <a:p>
            <a:endParaRPr/>
          </a:p>
        </p:txBody>
      </p:sp>
      <p:sp>
        <p:nvSpPr>
          <p:cNvPr id="267" name="Google Shape;267;p19"/>
          <p:cNvSpPr txBox="1">
            <a:spLocks noGrp="1"/>
          </p:cNvSpPr>
          <p:nvPr>
            <p:ph type="subTitle" idx="1"/>
          </p:nvPr>
        </p:nvSpPr>
        <p:spPr>
          <a:xfrm>
            <a:off x="2922600" y="2563275"/>
            <a:ext cx="3298800" cy="946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850"/>
              <a:buNone/>
              <a:defRPr sz="1500"/>
            </a:lvl1pPr>
            <a:lvl2pPr lvl="1" algn="ctr" rtl="0">
              <a:lnSpc>
                <a:spcPct val="115000"/>
              </a:lnSpc>
              <a:spcBef>
                <a:spcPts val="0"/>
              </a:spcBef>
              <a:spcAft>
                <a:spcPts val="0"/>
              </a:spcAft>
              <a:buSzPts val="1850"/>
              <a:buNone/>
              <a:defRPr sz="1850"/>
            </a:lvl2pPr>
            <a:lvl3pPr lvl="2" algn="ctr" rtl="0">
              <a:lnSpc>
                <a:spcPct val="115000"/>
              </a:lnSpc>
              <a:spcBef>
                <a:spcPts val="0"/>
              </a:spcBef>
              <a:spcAft>
                <a:spcPts val="0"/>
              </a:spcAft>
              <a:buSzPts val="1850"/>
              <a:buNone/>
              <a:defRPr sz="1850"/>
            </a:lvl3pPr>
            <a:lvl4pPr lvl="3" algn="ctr" rtl="0">
              <a:lnSpc>
                <a:spcPct val="115000"/>
              </a:lnSpc>
              <a:spcBef>
                <a:spcPts val="0"/>
              </a:spcBef>
              <a:spcAft>
                <a:spcPts val="0"/>
              </a:spcAft>
              <a:buSzPts val="1850"/>
              <a:buNone/>
              <a:defRPr sz="1850"/>
            </a:lvl4pPr>
            <a:lvl5pPr lvl="4" algn="ctr" rtl="0">
              <a:lnSpc>
                <a:spcPct val="115000"/>
              </a:lnSpc>
              <a:spcBef>
                <a:spcPts val="0"/>
              </a:spcBef>
              <a:spcAft>
                <a:spcPts val="0"/>
              </a:spcAft>
              <a:buSzPts val="1850"/>
              <a:buNone/>
              <a:defRPr sz="1850"/>
            </a:lvl5pPr>
            <a:lvl6pPr lvl="5" algn="ctr" rtl="0">
              <a:lnSpc>
                <a:spcPct val="115000"/>
              </a:lnSpc>
              <a:spcBef>
                <a:spcPts val="0"/>
              </a:spcBef>
              <a:spcAft>
                <a:spcPts val="0"/>
              </a:spcAft>
              <a:buSzPts val="1850"/>
              <a:buNone/>
              <a:defRPr sz="1850"/>
            </a:lvl6pPr>
            <a:lvl7pPr lvl="6" algn="ctr" rtl="0">
              <a:lnSpc>
                <a:spcPct val="115000"/>
              </a:lnSpc>
              <a:spcBef>
                <a:spcPts val="0"/>
              </a:spcBef>
              <a:spcAft>
                <a:spcPts val="0"/>
              </a:spcAft>
              <a:buSzPts val="1850"/>
              <a:buNone/>
              <a:defRPr sz="1850"/>
            </a:lvl7pPr>
            <a:lvl8pPr lvl="7" algn="ctr" rtl="0">
              <a:lnSpc>
                <a:spcPct val="115000"/>
              </a:lnSpc>
              <a:spcBef>
                <a:spcPts val="0"/>
              </a:spcBef>
              <a:spcAft>
                <a:spcPts val="0"/>
              </a:spcAft>
              <a:buSzPts val="1850"/>
              <a:buNone/>
              <a:defRPr sz="1850"/>
            </a:lvl8pPr>
            <a:lvl9pPr lvl="8" algn="ct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1">
    <p:spTree>
      <p:nvGrpSpPr>
        <p:cNvPr id="1" name="Shape 268"/>
        <p:cNvGrpSpPr/>
        <p:nvPr/>
      </p:nvGrpSpPr>
      <p:grpSpPr>
        <a:xfrm>
          <a:off x="0" y="0"/>
          <a:ext cx="0" cy="0"/>
          <a:chOff x="0" y="0"/>
          <a:chExt cx="0" cy="0"/>
        </a:xfrm>
      </p:grpSpPr>
      <p:sp>
        <p:nvSpPr>
          <p:cNvPr id="269" name="Google Shape;269;p20"/>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70" name="Google Shape;270;p20"/>
          <p:cNvSpPr txBox="1">
            <a:spLocks noGrp="1"/>
          </p:cNvSpPr>
          <p:nvPr>
            <p:ph type="body" idx="1"/>
          </p:nvPr>
        </p:nvSpPr>
        <p:spPr>
          <a:xfrm>
            <a:off x="2097488" y="1738425"/>
            <a:ext cx="4949100" cy="229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Font typeface="Red Hat Display"/>
              <a:buChar char="☐"/>
              <a:defRPr/>
            </a:lvl1pPr>
            <a:lvl2pPr marL="914400" lvl="1" indent="-317500" rtl="0">
              <a:spcBef>
                <a:spcPts val="1600"/>
              </a:spcBef>
              <a:spcAft>
                <a:spcPts val="0"/>
              </a:spcAft>
              <a:buClr>
                <a:srgbClr val="FFFFFF"/>
              </a:buClr>
              <a:buSzPts val="1400"/>
              <a:buFont typeface="Red Hat Display"/>
              <a:buChar char="○"/>
              <a:defRPr/>
            </a:lvl2pPr>
            <a:lvl3pPr marL="1371600" lvl="2" indent="-317500" rtl="0">
              <a:spcBef>
                <a:spcPts val="1600"/>
              </a:spcBef>
              <a:spcAft>
                <a:spcPts val="0"/>
              </a:spcAft>
              <a:buClr>
                <a:srgbClr val="FFFFFF"/>
              </a:buClr>
              <a:buSzPts val="1400"/>
              <a:buFont typeface="Red Hat Display"/>
              <a:buChar char="■"/>
              <a:defRPr/>
            </a:lvl3pPr>
            <a:lvl4pPr marL="1828800" lvl="3" indent="-317500" rtl="0">
              <a:spcBef>
                <a:spcPts val="1600"/>
              </a:spcBef>
              <a:spcAft>
                <a:spcPts val="0"/>
              </a:spcAft>
              <a:buClr>
                <a:srgbClr val="FFFFFF"/>
              </a:buClr>
              <a:buSzPts val="1400"/>
              <a:buFont typeface="Red Hat Display"/>
              <a:buChar char="●"/>
              <a:defRPr/>
            </a:lvl4pPr>
            <a:lvl5pPr marL="2286000" lvl="4" indent="-317500" rtl="0">
              <a:spcBef>
                <a:spcPts val="1600"/>
              </a:spcBef>
              <a:spcAft>
                <a:spcPts val="0"/>
              </a:spcAft>
              <a:buClr>
                <a:srgbClr val="FFFFFF"/>
              </a:buClr>
              <a:buSzPts val="1400"/>
              <a:buFont typeface="Red Hat Display"/>
              <a:buChar char="○"/>
              <a:defRPr/>
            </a:lvl5pPr>
            <a:lvl6pPr marL="2743200" lvl="5" indent="-317500" rtl="0">
              <a:spcBef>
                <a:spcPts val="1600"/>
              </a:spcBef>
              <a:spcAft>
                <a:spcPts val="0"/>
              </a:spcAft>
              <a:buClr>
                <a:srgbClr val="FFFFFF"/>
              </a:buClr>
              <a:buSzPts val="1400"/>
              <a:buFont typeface="Red Hat Display"/>
              <a:buChar char="■"/>
              <a:defRPr/>
            </a:lvl6pPr>
            <a:lvl7pPr marL="3200400" lvl="6" indent="-317500" rtl="0">
              <a:spcBef>
                <a:spcPts val="1600"/>
              </a:spcBef>
              <a:spcAft>
                <a:spcPts val="0"/>
              </a:spcAft>
              <a:buClr>
                <a:srgbClr val="FFFFFF"/>
              </a:buClr>
              <a:buSzPts val="1400"/>
              <a:buFont typeface="Red Hat Display"/>
              <a:buChar char="●"/>
              <a:defRPr/>
            </a:lvl7pPr>
            <a:lvl8pPr marL="3657600" lvl="7" indent="-317500" rtl="0">
              <a:spcBef>
                <a:spcPts val="1600"/>
              </a:spcBef>
              <a:spcAft>
                <a:spcPts val="0"/>
              </a:spcAft>
              <a:buClr>
                <a:srgbClr val="FFFFFF"/>
              </a:buClr>
              <a:buSzPts val="1400"/>
              <a:buFont typeface="Red Hat Display"/>
              <a:buChar char="○"/>
              <a:defRPr/>
            </a:lvl8pPr>
            <a:lvl9pPr marL="4114800" lvl="8" indent="-317500" rtl="0">
              <a:spcBef>
                <a:spcPts val="1600"/>
              </a:spcBef>
              <a:spcAft>
                <a:spcPts val="1600"/>
              </a:spcAft>
              <a:buClr>
                <a:srgbClr val="FFFFFF"/>
              </a:buClr>
              <a:buSzPts val="1400"/>
              <a:buFont typeface="Red Hat Display"/>
              <a:buChar char="■"/>
              <a:defRPr/>
            </a:lvl9pPr>
          </a:lstStyle>
          <a:p>
            <a:endParaRPr/>
          </a:p>
        </p:txBody>
      </p:sp>
      <p:sp>
        <p:nvSpPr>
          <p:cNvPr id="271" name="Google Shape;271;p20"/>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72" name="Google Shape;272;p20"/>
          <p:cNvGrpSpPr/>
          <p:nvPr/>
        </p:nvGrpSpPr>
        <p:grpSpPr>
          <a:xfrm>
            <a:off x="174946" y="3287063"/>
            <a:ext cx="984324" cy="1101461"/>
            <a:chOff x="781859" y="782462"/>
            <a:chExt cx="651309" cy="728721"/>
          </a:xfrm>
        </p:grpSpPr>
        <p:sp>
          <p:nvSpPr>
            <p:cNvPr id="273" name="Google Shape;273;p20"/>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0"/>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0"/>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0"/>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0"/>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0"/>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0"/>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0"/>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0"/>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_1_1">
    <p:spTree>
      <p:nvGrpSpPr>
        <p:cNvPr id="1" name="Shape 312"/>
        <p:cNvGrpSpPr/>
        <p:nvPr/>
      </p:nvGrpSpPr>
      <p:grpSpPr>
        <a:xfrm>
          <a:off x="0" y="0"/>
          <a:ext cx="0" cy="0"/>
          <a:chOff x="0" y="0"/>
          <a:chExt cx="0" cy="0"/>
        </a:xfrm>
      </p:grpSpPr>
      <p:sp>
        <p:nvSpPr>
          <p:cNvPr id="313" name="Google Shape;313;p21"/>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14" name="Google Shape;314;p21"/>
          <p:cNvSpPr txBox="1">
            <a:spLocks noGrp="1"/>
          </p:cNvSpPr>
          <p:nvPr>
            <p:ph type="title"/>
          </p:nvPr>
        </p:nvSpPr>
        <p:spPr>
          <a:xfrm>
            <a:off x="1094225" y="1409500"/>
            <a:ext cx="4863300" cy="661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15" name="Google Shape;315;p21"/>
          <p:cNvSpPr txBox="1">
            <a:spLocks noGrp="1"/>
          </p:cNvSpPr>
          <p:nvPr>
            <p:ph type="subTitle" idx="1"/>
          </p:nvPr>
        </p:nvSpPr>
        <p:spPr>
          <a:xfrm>
            <a:off x="1094225" y="2172325"/>
            <a:ext cx="4863300" cy="1519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vl1pPr>
            <a:lvl2pPr lvl="1" algn="ctr" rtl="0">
              <a:lnSpc>
                <a:spcPct val="115000"/>
              </a:lnSpc>
              <a:spcBef>
                <a:spcPts val="0"/>
              </a:spcBef>
              <a:spcAft>
                <a:spcPts val="0"/>
              </a:spcAft>
              <a:buSzPts val="1400"/>
              <a:buChar char="○"/>
              <a:defRPr/>
            </a:lvl2pPr>
            <a:lvl3pPr lvl="2" algn="ctr" rtl="0">
              <a:lnSpc>
                <a:spcPct val="115000"/>
              </a:lnSpc>
              <a:spcBef>
                <a:spcPts val="0"/>
              </a:spcBef>
              <a:spcAft>
                <a:spcPts val="0"/>
              </a:spcAft>
              <a:buSzPts val="1400"/>
              <a:buChar char="■"/>
              <a:defRPr/>
            </a:lvl3pPr>
            <a:lvl4pPr lvl="3" algn="ctr" rtl="0">
              <a:lnSpc>
                <a:spcPct val="115000"/>
              </a:lnSpc>
              <a:spcBef>
                <a:spcPts val="0"/>
              </a:spcBef>
              <a:spcAft>
                <a:spcPts val="0"/>
              </a:spcAft>
              <a:buSzPts val="1400"/>
              <a:buChar char="●"/>
              <a:defRPr/>
            </a:lvl4pPr>
            <a:lvl5pPr lvl="4" algn="ctr" rtl="0">
              <a:lnSpc>
                <a:spcPct val="115000"/>
              </a:lnSpc>
              <a:spcBef>
                <a:spcPts val="0"/>
              </a:spcBef>
              <a:spcAft>
                <a:spcPts val="0"/>
              </a:spcAft>
              <a:buSzPts val="1400"/>
              <a:buChar char="○"/>
              <a:defRPr/>
            </a:lvl5pPr>
            <a:lvl6pPr lvl="5" algn="ctr" rtl="0">
              <a:lnSpc>
                <a:spcPct val="115000"/>
              </a:lnSpc>
              <a:spcBef>
                <a:spcPts val="0"/>
              </a:spcBef>
              <a:spcAft>
                <a:spcPts val="0"/>
              </a:spcAft>
              <a:buSzPts val="1400"/>
              <a:buChar char="■"/>
              <a:defRPr/>
            </a:lvl6pPr>
            <a:lvl7pPr lvl="6" algn="ctr" rtl="0">
              <a:lnSpc>
                <a:spcPct val="115000"/>
              </a:lnSpc>
              <a:spcBef>
                <a:spcPts val="0"/>
              </a:spcBef>
              <a:spcAft>
                <a:spcPts val="0"/>
              </a:spcAft>
              <a:buSzPts val="1400"/>
              <a:buChar char="●"/>
              <a:defRPr/>
            </a:lvl7pPr>
            <a:lvl8pPr lvl="7" algn="ctr" rtl="0">
              <a:lnSpc>
                <a:spcPct val="115000"/>
              </a:lnSpc>
              <a:spcBef>
                <a:spcPts val="0"/>
              </a:spcBef>
              <a:spcAft>
                <a:spcPts val="0"/>
              </a:spcAft>
              <a:buSzPts val="1400"/>
              <a:buChar char="○"/>
              <a:defRPr/>
            </a:lvl8pPr>
            <a:lvl9pPr lvl="8" algn="ctr"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2_1_1_1_1_1_1">
    <p:spTree>
      <p:nvGrpSpPr>
        <p:cNvPr id="1" name="Shape 316"/>
        <p:cNvGrpSpPr/>
        <p:nvPr/>
      </p:nvGrpSpPr>
      <p:grpSpPr>
        <a:xfrm>
          <a:off x="0" y="0"/>
          <a:ext cx="0" cy="0"/>
          <a:chOff x="0" y="0"/>
          <a:chExt cx="0" cy="0"/>
        </a:xfrm>
      </p:grpSpPr>
      <p:sp>
        <p:nvSpPr>
          <p:cNvPr id="317" name="Google Shape;317;p2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18" name="Google Shape;318;p22"/>
          <p:cNvSpPr txBox="1">
            <a:spLocks noGrp="1"/>
          </p:cNvSpPr>
          <p:nvPr>
            <p:ph type="title"/>
          </p:nvPr>
        </p:nvSpPr>
        <p:spPr>
          <a:xfrm>
            <a:off x="1048875" y="1373475"/>
            <a:ext cx="2630100" cy="1139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19" name="Google Shape;319;p22"/>
          <p:cNvSpPr txBox="1">
            <a:spLocks noGrp="1"/>
          </p:cNvSpPr>
          <p:nvPr>
            <p:ph type="subTitle" idx="1"/>
          </p:nvPr>
        </p:nvSpPr>
        <p:spPr>
          <a:xfrm>
            <a:off x="1048875" y="2574488"/>
            <a:ext cx="2630100" cy="114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320" name="Google Shape;320;p22"/>
          <p:cNvGrpSpPr/>
          <p:nvPr/>
        </p:nvGrpSpPr>
        <p:grpSpPr>
          <a:xfrm>
            <a:off x="497748" y="549613"/>
            <a:ext cx="8033386" cy="3979715"/>
            <a:chOff x="497748" y="549613"/>
            <a:chExt cx="8033386" cy="3979715"/>
          </a:xfrm>
        </p:grpSpPr>
        <p:grpSp>
          <p:nvGrpSpPr>
            <p:cNvPr id="321" name="Google Shape;321;p22"/>
            <p:cNvGrpSpPr/>
            <p:nvPr/>
          </p:nvGrpSpPr>
          <p:grpSpPr>
            <a:xfrm>
              <a:off x="8159134" y="4324421"/>
              <a:ext cx="372000" cy="204906"/>
              <a:chOff x="9982400" y="628400"/>
              <a:chExt cx="44300" cy="24400"/>
            </a:xfrm>
          </p:grpSpPr>
          <p:sp>
            <p:nvSpPr>
              <p:cNvPr id="322" name="Google Shape;322;p22"/>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2"/>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2"/>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2"/>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22"/>
            <p:cNvGrpSpPr/>
            <p:nvPr/>
          </p:nvGrpSpPr>
          <p:grpSpPr>
            <a:xfrm rot="314253" flipH="1">
              <a:off x="515690" y="583338"/>
              <a:ext cx="758467" cy="427794"/>
              <a:chOff x="10133400" y="-284687"/>
              <a:chExt cx="562901" cy="317490"/>
            </a:xfrm>
          </p:grpSpPr>
          <p:sp>
            <p:nvSpPr>
              <p:cNvPr id="328" name="Google Shape;328;p22"/>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22"/>
              <p:cNvGrpSpPr/>
              <p:nvPr/>
            </p:nvGrpSpPr>
            <p:grpSpPr>
              <a:xfrm>
                <a:off x="10307231" y="-214286"/>
                <a:ext cx="389070" cy="135070"/>
                <a:chOff x="9850175" y="941400"/>
                <a:chExt cx="103125" cy="35800"/>
              </a:xfrm>
            </p:grpSpPr>
            <p:sp>
              <p:nvSpPr>
                <p:cNvPr id="331" name="Google Shape;331;p22"/>
                <p:cNvSpPr/>
                <p:nvPr/>
              </p:nvSpPr>
              <p:spPr>
                <a:xfrm flipH="1">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flipH="1">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CUSTOM_2_1_1_1_1_1_1_1">
    <p:spTree>
      <p:nvGrpSpPr>
        <p:cNvPr id="1" name="Shape 333"/>
        <p:cNvGrpSpPr/>
        <p:nvPr/>
      </p:nvGrpSpPr>
      <p:grpSpPr>
        <a:xfrm>
          <a:off x="0" y="0"/>
          <a:ext cx="0" cy="0"/>
          <a:chOff x="0" y="0"/>
          <a:chExt cx="0" cy="0"/>
        </a:xfrm>
      </p:grpSpPr>
      <p:sp>
        <p:nvSpPr>
          <p:cNvPr id="334" name="Google Shape;334;p2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35" name="Google Shape;335;p23"/>
          <p:cNvSpPr txBox="1">
            <a:spLocks noGrp="1"/>
          </p:cNvSpPr>
          <p:nvPr>
            <p:ph type="title"/>
          </p:nvPr>
        </p:nvSpPr>
        <p:spPr>
          <a:xfrm>
            <a:off x="4950300" y="1373475"/>
            <a:ext cx="2630100" cy="113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100"/>
              <a:buNone/>
              <a:defRPr/>
            </a:lvl1pPr>
            <a:lvl2pPr lvl="1" algn="r" rtl="0">
              <a:spcBef>
                <a:spcPts val="0"/>
              </a:spcBef>
              <a:spcAft>
                <a:spcPts val="0"/>
              </a:spcAft>
              <a:buSzPts val="3100"/>
              <a:buNone/>
              <a:defRPr/>
            </a:lvl2pPr>
            <a:lvl3pPr lvl="2" algn="r" rtl="0">
              <a:spcBef>
                <a:spcPts val="0"/>
              </a:spcBef>
              <a:spcAft>
                <a:spcPts val="0"/>
              </a:spcAft>
              <a:buSzPts val="3100"/>
              <a:buNone/>
              <a:defRPr/>
            </a:lvl3pPr>
            <a:lvl4pPr lvl="3" algn="r" rtl="0">
              <a:spcBef>
                <a:spcPts val="0"/>
              </a:spcBef>
              <a:spcAft>
                <a:spcPts val="0"/>
              </a:spcAft>
              <a:buSzPts val="3100"/>
              <a:buNone/>
              <a:defRPr/>
            </a:lvl4pPr>
            <a:lvl5pPr lvl="4" algn="r" rtl="0">
              <a:spcBef>
                <a:spcPts val="0"/>
              </a:spcBef>
              <a:spcAft>
                <a:spcPts val="0"/>
              </a:spcAft>
              <a:buSzPts val="3100"/>
              <a:buNone/>
              <a:defRPr/>
            </a:lvl5pPr>
            <a:lvl6pPr lvl="5" algn="r" rtl="0">
              <a:spcBef>
                <a:spcPts val="0"/>
              </a:spcBef>
              <a:spcAft>
                <a:spcPts val="0"/>
              </a:spcAft>
              <a:buSzPts val="3100"/>
              <a:buNone/>
              <a:defRPr/>
            </a:lvl6pPr>
            <a:lvl7pPr lvl="6" algn="r" rtl="0">
              <a:spcBef>
                <a:spcPts val="0"/>
              </a:spcBef>
              <a:spcAft>
                <a:spcPts val="0"/>
              </a:spcAft>
              <a:buSzPts val="3100"/>
              <a:buNone/>
              <a:defRPr/>
            </a:lvl7pPr>
            <a:lvl8pPr lvl="7" algn="r" rtl="0">
              <a:spcBef>
                <a:spcPts val="0"/>
              </a:spcBef>
              <a:spcAft>
                <a:spcPts val="0"/>
              </a:spcAft>
              <a:buSzPts val="3100"/>
              <a:buNone/>
              <a:defRPr/>
            </a:lvl8pPr>
            <a:lvl9pPr lvl="8" algn="r" rtl="0">
              <a:spcBef>
                <a:spcPts val="0"/>
              </a:spcBef>
              <a:spcAft>
                <a:spcPts val="0"/>
              </a:spcAft>
              <a:buSzPts val="3100"/>
              <a:buNone/>
              <a:defRPr/>
            </a:lvl9pPr>
          </a:lstStyle>
          <a:p>
            <a:endParaRPr/>
          </a:p>
        </p:txBody>
      </p:sp>
      <p:sp>
        <p:nvSpPr>
          <p:cNvPr id="336" name="Google Shape;336;p23"/>
          <p:cNvSpPr txBox="1">
            <a:spLocks noGrp="1"/>
          </p:cNvSpPr>
          <p:nvPr>
            <p:ph type="subTitle" idx="1"/>
          </p:nvPr>
        </p:nvSpPr>
        <p:spPr>
          <a:xfrm>
            <a:off x="4950300" y="2574488"/>
            <a:ext cx="2630100" cy="11436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grpSp>
        <p:nvGrpSpPr>
          <p:cNvPr id="337" name="Google Shape;337;p23"/>
          <p:cNvGrpSpPr/>
          <p:nvPr/>
        </p:nvGrpSpPr>
        <p:grpSpPr>
          <a:xfrm>
            <a:off x="557417" y="534786"/>
            <a:ext cx="8035199" cy="4074039"/>
            <a:chOff x="557417" y="534786"/>
            <a:chExt cx="8035199" cy="4074039"/>
          </a:xfrm>
        </p:grpSpPr>
        <p:grpSp>
          <p:nvGrpSpPr>
            <p:cNvPr id="338" name="Google Shape;338;p23"/>
            <p:cNvGrpSpPr/>
            <p:nvPr/>
          </p:nvGrpSpPr>
          <p:grpSpPr>
            <a:xfrm rot="-408682" flipH="1">
              <a:off x="601774" y="3774829"/>
              <a:ext cx="746751" cy="792509"/>
              <a:chOff x="10174428" y="-1587527"/>
              <a:chExt cx="483964" cy="513586"/>
            </a:xfrm>
          </p:grpSpPr>
          <p:sp>
            <p:nvSpPr>
              <p:cNvPr id="339" name="Google Shape;339;p23"/>
              <p:cNvSpPr/>
              <p:nvPr/>
            </p:nvSpPr>
            <p:spPr>
              <a:xfrm>
                <a:off x="10174901" y="-1129053"/>
                <a:ext cx="7357" cy="10470"/>
              </a:xfrm>
              <a:custGeom>
                <a:avLst/>
                <a:gdLst/>
                <a:ahLst/>
                <a:cxnLst/>
                <a:rect l="l" t="t" r="r" b="b"/>
                <a:pathLst>
                  <a:path w="78" h="111" fill="none" extrusionOk="0">
                    <a:moveTo>
                      <a:pt x="1" y="111"/>
                    </a:moveTo>
                    <a:cubicBezTo>
                      <a:pt x="1" y="78"/>
                      <a:pt x="23" y="45"/>
                      <a:pt x="78" y="1"/>
                    </a:cubicBezTo>
                  </a:path>
                </a:pathLst>
              </a:custGeom>
              <a:noFill/>
              <a:ln w="1650" cap="rnd" cmpd="sng">
                <a:solidFill>
                  <a:srgbClr val="48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10652072" y="-1129053"/>
                <a:ext cx="6319" cy="11507"/>
              </a:xfrm>
              <a:custGeom>
                <a:avLst/>
                <a:gdLst/>
                <a:ahLst/>
                <a:cxnLst/>
                <a:rect l="l" t="t" r="r" b="b"/>
                <a:pathLst>
                  <a:path w="67" h="122" fill="none" extrusionOk="0">
                    <a:moveTo>
                      <a:pt x="0" y="1"/>
                    </a:moveTo>
                    <a:cubicBezTo>
                      <a:pt x="44" y="45"/>
                      <a:pt x="66" y="78"/>
                      <a:pt x="66" y="122"/>
                    </a:cubicBezTo>
                  </a:path>
                </a:pathLst>
              </a:custGeom>
              <a:noFill/>
              <a:ln w="1650" cap="rnd" cmpd="sng">
                <a:solidFill>
                  <a:srgbClr val="48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23"/>
              <p:cNvGrpSpPr/>
              <p:nvPr/>
            </p:nvGrpSpPr>
            <p:grpSpPr>
              <a:xfrm>
                <a:off x="10174428" y="-1587527"/>
                <a:ext cx="483484" cy="513586"/>
                <a:chOff x="9814975" y="577425"/>
                <a:chExt cx="128150" cy="136125"/>
              </a:xfrm>
            </p:grpSpPr>
            <p:sp>
              <p:nvSpPr>
                <p:cNvPr id="342" name="Google Shape;342;p23"/>
                <p:cNvSpPr/>
                <p:nvPr/>
              </p:nvSpPr>
              <p:spPr>
                <a:xfrm>
                  <a:off x="9814975" y="701700"/>
                  <a:ext cx="128150" cy="11850"/>
                </a:xfrm>
                <a:custGeom>
                  <a:avLst/>
                  <a:gdLst/>
                  <a:ahLst/>
                  <a:cxnLst/>
                  <a:rect l="l" t="t" r="r" b="b"/>
                  <a:pathLst>
                    <a:path w="5126" h="474" fill="none" extrusionOk="0">
                      <a:moveTo>
                        <a:pt x="5125" y="1"/>
                      </a:moveTo>
                      <a:cubicBezTo>
                        <a:pt x="5125" y="265"/>
                        <a:pt x="3982" y="473"/>
                        <a:pt x="2563" y="473"/>
                      </a:cubicBezTo>
                      <a:cubicBezTo>
                        <a:pt x="1144" y="473"/>
                        <a:pt x="1" y="265"/>
                        <a:pt x="1"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9822950" y="690150"/>
                  <a:ext cx="115500" cy="7175"/>
                </a:xfrm>
                <a:custGeom>
                  <a:avLst/>
                  <a:gdLst/>
                  <a:ahLst/>
                  <a:cxnLst/>
                  <a:rect l="l" t="t" r="r" b="b"/>
                  <a:pathLst>
                    <a:path w="4620" h="287" fill="none" extrusionOk="0">
                      <a:moveTo>
                        <a:pt x="1" y="243"/>
                      </a:moveTo>
                      <a:cubicBezTo>
                        <a:pt x="429" y="100"/>
                        <a:pt x="1276" y="1"/>
                        <a:pt x="2244" y="1"/>
                      </a:cubicBezTo>
                      <a:cubicBezTo>
                        <a:pt x="3322" y="1"/>
                        <a:pt x="4234" y="111"/>
                        <a:pt x="4619" y="287"/>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9814975" y="577425"/>
                  <a:ext cx="128150" cy="124300"/>
                </a:xfrm>
                <a:custGeom>
                  <a:avLst/>
                  <a:gdLst/>
                  <a:ahLst/>
                  <a:cxnLst/>
                  <a:rect l="l" t="t" r="r" b="b"/>
                  <a:pathLst>
                    <a:path w="5126" h="4972" fill="none" extrusionOk="0">
                      <a:moveTo>
                        <a:pt x="1" y="4972"/>
                      </a:moveTo>
                      <a:lnTo>
                        <a:pt x="2651" y="1"/>
                      </a:lnTo>
                      <a:lnTo>
                        <a:pt x="5125" y="4972"/>
                      </a:ln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23"/>
              <p:cNvSpPr/>
              <p:nvPr/>
            </p:nvSpPr>
            <p:spPr>
              <a:xfrm>
                <a:off x="10328456" y="-1439560"/>
                <a:ext cx="200241" cy="365594"/>
              </a:xfrm>
              <a:custGeom>
                <a:avLst/>
                <a:gdLst/>
                <a:ahLst/>
                <a:cxnLst/>
                <a:rect l="l" t="t" r="r" b="b"/>
                <a:pathLst>
                  <a:path w="2123" h="3876" extrusionOk="0">
                    <a:moveTo>
                      <a:pt x="1749" y="0"/>
                    </a:moveTo>
                    <a:cubicBezTo>
                      <a:pt x="1065" y="0"/>
                      <a:pt x="0" y="2952"/>
                      <a:pt x="0" y="2952"/>
                    </a:cubicBezTo>
                    <a:lnTo>
                      <a:pt x="1562" y="3875"/>
                    </a:lnTo>
                    <a:cubicBezTo>
                      <a:pt x="1562" y="3875"/>
                      <a:pt x="2123" y="70"/>
                      <a:pt x="1793" y="4"/>
                    </a:cubicBezTo>
                    <a:cubicBezTo>
                      <a:pt x="1778" y="2"/>
                      <a:pt x="1764" y="0"/>
                      <a:pt x="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23"/>
            <p:cNvGrpSpPr/>
            <p:nvPr/>
          </p:nvGrpSpPr>
          <p:grpSpPr>
            <a:xfrm>
              <a:off x="7624314" y="534786"/>
              <a:ext cx="968302" cy="546177"/>
              <a:chOff x="10133400" y="-284687"/>
              <a:chExt cx="562901" cy="317490"/>
            </a:xfrm>
          </p:grpSpPr>
          <p:sp>
            <p:nvSpPr>
              <p:cNvPr id="347" name="Google Shape;347;p23"/>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23"/>
              <p:cNvGrpSpPr/>
              <p:nvPr/>
            </p:nvGrpSpPr>
            <p:grpSpPr>
              <a:xfrm>
                <a:off x="10307231" y="-214286"/>
                <a:ext cx="389070" cy="135070"/>
                <a:chOff x="9850175" y="941400"/>
                <a:chExt cx="103125" cy="35800"/>
              </a:xfrm>
            </p:grpSpPr>
            <p:sp>
              <p:nvSpPr>
                <p:cNvPr id="350" name="Google Shape;350;p23"/>
                <p:cNvSpPr/>
                <p:nvPr/>
              </p:nvSpPr>
              <p:spPr>
                <a:xfrm>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CUSTOM_3_1">
    <p:spTree>
      <p:nvGrpSpPr>
        <p:cNvPr id="1" name="Shape 395"/>
        <p:cNvGrpSpPr/>
        <p:nvPr/>
      </p:nvGrpSpPr>
      <p:grpSpPr>
        <a:xfrm>
          <a:off x="0" y="0"/>
          <a:ext cx="0" cy="0"/>
          <a:chOff x="0" y="0"/>
          <a:chExt cx="0" cy="0"/>
        </a:xfrm>
      </p:grpSpPr>
      <p:sp>
        <p:nvSpPr>
          <p:cNvPr id="396" name="Google Shape;396;p25"/>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97" name="Google Shape;397;p25"/>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98" name="Google Shape;398;p25"/>
          <p:cNvSpPr txBox="1">
            <a:spLocks noGrp="1"/>
          </p:cNvSpPr>
          <p:nvPr>
            <p:ph type="subTitle" idx="1"/>
          </p:nvPr>
        </p:nvSpPr>
        <p:spPr>
          <a:xfrm>
            <a:off x="1162363" y="1943625"/>
            <a:ext cx="3200400" cy="18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99" name="Google Shape;399;p25"/>
          <p:cNvSpPr txBox="1">
            <a:spLocks noGrp="1"/>
          </p:cNvSpPr>
          <p:nvPr>
            <p:ph type="subTitle" idx="2"/>
          </p:nvPr>
        </p:nvSpPr>
        <p:spPr>
          <a:xfrm>
            <a:off x="4781237" y="1943625"/>
            <a:ext cx="3200400" cy="18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400" name="Google Shape;400;p25"/>
          <p:cNvGrpSpPr/>
          <p:nvPr/>
        </p:nvGrpSpPr>
        <p:grpSpPr>
          <a:xfrm>
            <a:off x="600532" y="4351896"/>
            <a:ext cx="372000" cy="204906"/>
            <a:chOff x="9982400" y="628400"/>
            <a:chExt cx="44300" cy="24400"/>
          </a:xfrm>
        </p:grpSpPr>
        <p:sp>
          <p:nvSpPr>
            <p:cNvPr id="401" name="Google Shape;401;p25"/>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25"/>
          <p:cNvGrpSpPr/>
          <p:nvPr/>
        </p:nvGrpSpPr>
        <p:grpSpPr>
          <a:xfrm flipH="1">
            <a:off x="-72520" y="252887"/>
            <a:ext cx="9112206" cy="4529685"/>
            <a:chOff x="-72520" y="252887"/>
            <a:chExt cx="9112206" cy="4529685"/>
          </a:xfrm>
        </p:grpSpPr>
        <p:grpSp>
          <p:nvGrpSpPr>
            <p:cNvPr id="407" name="Google Shape;407;p25"/>
            <p:cNvGrpSpPr/>
            <p:nvPr/>
          </p:nvGrpSpPr>
          <p:grpSpPr>
            <a:xfrm rot="4476917" flipH="1">
              <a:off x="7957371" y="341028"/>
              <a:ext cx="946802" cy="1002565"/>
              <a:chOff x="6195381" y="-2621175"/>
              <a:chExt cx="935514" cy="991326"/>
            </a:xfrm>
          </p:grpSpPr>
          <p:sp>
            <p:nvSpPr>
              <p:cNvPr id="408" name="Google Shape;408;p25"/>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5"/>
              <p:cNvGrpSpPr/>
              <p:nvPr/>
            </p:nvGrpSpPr>
            <p:grpSpPr>
              <a:xfrm>
                <a:off x="6224976" y="-2534681"/>
                <a:ext cx="814619" cy="878223"/>
                <a:chOff x="10015526" y="-551931"/>
                <a:chExt cx="814619" cy="878223"/>
              </a:xfrm>
            </p:grpSpPr>
            <p:sp>
              <p:nvSpPr>
                <p:cNvPr id="411" name="Google Shape;411;p25"/>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5"/>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25"/>
            <p:cNvGrpSpPr/>
            <p:nvPr/>
          </p:nvGrpSpPr>
          <p:grpSpPr>
            <a:xfrm rot="-6966032">
              <a:off x="156170" y="3819585"/>
              <a:ext cx="664004" cy="923425"/>
              <a:chOff x="10478963" y="-3477862"/>
              <a:chExt cx="489325" cy="680500"/>
            </a:xfrm>
          </p:grpSpPr>
          <p:sp>
            <p:nvSpPr>
              <p:cNvPr id="459" name="Google Shape;459;p25"/>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476"/>
        <p:cNvGrpSpPr/>
        <p:nvPr/>
      </p:nvGrpSpPr>
      <p:grpSpPr>
        <a:xfrm>
          <a:off x="0" y="0"/>
          <a:ext cx="0" cy="0"/>
          <a:chOff x="0" y="0"/>
          <a:chExt cx="0" cy="0"/>
        </a:xfrm>
      </p:grpSpPr>
      <p:sp>
        <p:nvSpPr>
          <p:cNvPr id="477" name="Google Shape;477;p26"/>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78" name="Google Shape;478;p26"/>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479" name="Google Shape;479;p26"/>
          <p:cNvSpPr txBox="1">
            <a:spLocks noGrp="1"/>
          </p:cNvSpPr>
          <p:nvPr>
            <p:ph type="subTitle" idx="1"/>
          </p:nvPr>
        </p:nvSpPr>
        <p:spPr>
          <a:xfrm>
            <a:off x="713225"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0" name="Google Shape;480;p26"/>
          <p:cNvSpPr txBox="1">
            <a:spLocks noGrp="1"/>
          </p:cNvSpPr>
          <p:nvPr>
            <p:ph type="subTitle" idx="2"/>
          </p:nvPr>
        </p:nvSpPr>
        <p:spPr>
          <a:xfrm>
            <a:off x="713225"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481" name="Google Shape;481;p26"/>
          <p:cNvSpPr txBox="1">
            <a:spLocks noGrp="1"/>
          </p:cNvSpPr>
          <p:nvPr>
            <p:ph type="subTitle" idx="3"/>
          </p:nvPr>
        </p:nvSpPr>
        <p:spPr>
          <a:xfrm>
            <a:off x="6030400"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2" name="Google Shape;482;p26"/>
          <p:cNvSpPr txBox="1">
            <a:spLocks noGrp="1"/>
          </p:cNvSpPr>
          <p:nvPr>
            <p:ph type="subTitle" idx="4"/>
          </p:nvPr>
        </p:nvSpPr>
        <p:spPr>
          <a:xfrm>
            <a:off x="6030400"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483" name="Google Shape;483;p26"/>
          <p:cNvSpPr txBox="1">
            <a:spLocks noGrp="1"/>
          </p:cNvSpPr>
          <p:nvPr>
            <p:ph type="subTitle" idx="5"/>
          </p:nvPr>
        </p:nvSpPr>
        <p:spPr>
          <a:xfrm>
            <a:off x="3371850"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4" name="Google Shape;484;p26"/>
          <p:cNvSpPr txBox="1">
            <a:spLocks noGrp="1"/>
          </p:cNvSpPr>
          <p:nvPr>
            <p:ph type="subTitle" idx="6"/>
          </p:nvPr>
        </p:nvSpPr>
        <p:spPr>
          <a:xfrm>
            <a:off x="3371850"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485" name="Google Shape;485;p26"/>
          <p:cNvGrpSpPr/>
          <p:nvPr/>
        </p:nvGrpSpPr>
        <p:grpSpPr>
          <a:xfrm rot="-7188616">
            <a:off x="232102" y="55492"/>
            <a:ext cx="659482" cy="917228"/>
            <a:chOff x="10478963" y="-3477862"/>
            <a:chExt cx="489325" cy="680500"/>
          </a:xfrm>
        </p:grpSpPr>
        <p:sp>
          <p:nvSpPr>
            <p:cNvPr id="486" name="Google Shape;486;p26"/>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4" name="Google Shape;14;p3"/>
          <p:cNvSpPr txBox="1">
            <a:spLocks noGrp="1"/>
          </p:cNvSpPr>
          <p:nvPr>
            <p:ph type="title"/>
          </p:nvPr>
        </p:nvSpPr>
        <p:spPr>
          <a:xfrm>
            <a:off x="2304000" y="2467100"/>
            <a:ext cx="4536000" cy="877200"/>
          </a:xfrm>
          <a:prstGeom prst="rect">
            <a:avLst/>
          </a:prstGeom>
        </p:spPr>
        <p:txBody>
          <a:bodyPr spcFirstLastPara="1" wrap="square" lIns="91425" tIns="91425" rIns="91425" bIns="91425" anchor="t" anchorCtr="0">
            <a:noAutofit/>
          </a:bodyPr>
          <a:lstStyle>
            <a:lvl1pPr lvl="0">
              <a:spcBef>
                <a:spcPts val="0"/>
              </a:spcBef>
              <a:spcAft>
                <a:spcPts val="0"/>
              </a:spcAft>
              <a:buSzPts val="4500"/>
              <a:buNone/>
              <a:defRPr sz="4500"/>
            </a:lvl1pPr>
            <a:lvl2pPr lvl="1" algn="r">
              <a:spcBef>
                <a:spcPts val="0"/>
              </a:spcBef>
              <a:spcAft>
                <a:spcPts val="0"/>
              </a:spcAft>
              <a:buSzPts val="4500"/>
              <a:buNone/>
              <a:defRPr sz="4500"/>
            </a:lvl2pPr>
            <a:lvl3pPr lvl="2" algn="r">
              <a:spcBef>
                <a:spcPts val="0"/>
              </a:spcBef>
              <a:spcAft>
                <a:spcPts val="0"/>
              </a:spcAft>
              <a:buSzPts val="4500"/>
              <a:buNone/>
              <a:defRPr sz="4500"/>
            </a:lvl3pPr>
            <a:lvl4pPr lvl="3" algn="r">
              <a:spcBef>
                <a:spcPts val="0"/>
              </a:spcBef>
              <a:spcAft>
                <a:spcPts val="0"/>
              </a:spcAft>
              <a:buSzPts val="4500"/>
              <a:buNone/>
              <a:defRPr sz="4500"/>
            </a:lvl4pPr>
            <a:lvl5pPr lvl="4" algn="r">
              <a:spcBef>
                <a:spcPts val="0"/>
              </a:spcBef>
              <a:spcAft>
                <a:spcPts val="0"/>
              </a:spcAft>
              <a:buSzPts val="4500"/>
              <a:buNone/>
              <a:defRPr sz="4500"/>
            </a:lvl5pPr>
            <a:lvl6pPr lvl="5" algn="r">
              <a:spcBef>
                <a:spcPts val="0"/>
              </a:spcBef>
              <a:spcAft>
                <a:spcPts val="0"/>
              </a:spcAft>
              <a:buSzPts val="4500"/>
              <a:buNone/>
              <a:defRPr sz="4500"/>
            </a:lvl6pPr>
            <a:lvl7pPr lvl="6" algn="r">
              <a:spcBef>
                <a:spcPts val="0"/>
              </a:spcBef>
              <a:spcAft>
                <a:spcPts val="0"/>
              </a:spcAft>
              <a:buSzPts val="4500"/>
              <a:buNone/>
              <a:defRPr sz="4500"/>
            </a:lvl7pPr>
            <a:lvl8pPr lvl="7" algn="r">
              <a:spcBef>
                <a:spcPts val="0"/>
              </a:spcBef>
              <a:spcAft>
                <a:spcPts val="0"/>
              </a:spcAft>
              <a:buSzPts val="4500"/>
              <a:buNone/>
              <a:defRPr sz="4500"/>
            </a:lvl8pPr>
            <a:lvl9pPr lvl="8" algn="r">
              <a:spcBef>
                <a:spcPts val="0"/>
              </a:spcBef>
              <a:spcAft>
                <a:spcPts val="0"/>
              </a:spcAft>
              <a:buSzPts val="4500"/>
              <a:buNone/>
              <a:defRPr sz="4500"/>
            </a:lvl9pPr>
          </a:lstStyle>
          <a:p>
            <a:endParaRPr/>
          </a:p>
        </p:txBody>
      </p:sp>
      <p:sp>
        <p:nvSpPr>
          <p:cNvPr id="15" name="Google Shape;15;p3"/>
          <p:cNvSpPr txBox="1">
            <a:spLocks noGrp="1"/>
          </p:cNvSpPr>
          <p:nvPr>
            <p:ph type="title" idx="2" hasCustomPrompt="1"/>
          </p:nvPr>
        </p:nvSpPr>
        <p:spPr>
          <a:xfrm>
            <a:off x="4075050" y="1494374"/>
            <a:ext cx="993900" cy="908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300"/>
              <a:buNone/>
              <a:defRPr sz="40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r>
              <a:t>xx%</a:t>
            </a:r>
          </a:p>
        </p:txBody>
      </p:sp>
      <p:sp>
        <p:nvSpPr>
          <p:cNvPr id="16" name="Google Shape;16;p3"/>
          <p:cNvSpPr txBox="1">
            <a:spLocks noGrp="1"/>
          </p:cNvSpPr>
          <p:nvPr>
            <p:ph type="subTitle" idx="1"/>
          </p:nvPr>
        </p:nvSpPr>
        <p:spPr>
          <a:xfrm>
            <a:off x="2304000" y="3344300"/>
            <a:ext cx="4536000" cy="415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850"/>
              <a:buNone/>
              <a:defRPr sz="1500"/>
            </a:lvl1pPr>
            <a:lvl2pPr lvl="1" algn="r" rtl="0">
              <a:lnSpc>
                <a:spcPct val="115000"/>
              </a:lnSpc>
              <a:spcBef>
                <a:spcPts val="0"/>
              </a:spcBef>
              <a:spcAft>
                <a:spcPts val="0"/>
              </a:spcAft>
              <a:buSzPts val="1850"/>
              <a:buNone/>
              <a:defRPr sz="1850"/>
            </a:lvl2pPr>
            <a:lvl3pPr lvl="2" algn="r" rtl="0">
              <a:lnSpc>
                <a:spcPct val="115000"/>
              </a:lnSpc>
              <a:spcBef>
                <a:spcPts val="0"/>
              </a:spcBef>
              <a:spcAft>
                <a:spcPts val="0"/>
              </a:spcAft>
              <a:buSzPts val="1850"/>
              <a:buNone/>
              <a:defRPr sz="1850"/>
            </a:lvl3pPr>
            <a:lvl4pPr lvl="3" algn="r" rtl="0">
              <a:lnSpc>
                <a:spcPct val="115000"/>
              </a:lnSpc>
              <a:spcBef>
                <a:spcPts val="0"/>
              </a:spcBef>
              <a:spcAft>
                <a:spcPts val="0"/>
              </a:spcAft>
              <a:buSzPts val="1850"/>
              <a:buNone/>
              <a:defRPr sz="1850"/>
            </a:lvl4pPr>
            <a:lvl5pPr lvl="4" algn="r" rtl="0">
              <a:lnSpc>
                <a:spcPct val="115000"/>
              </a:lnSpc>
              <a:spcBef>
                <a:spcPts val="0"/>
              </a:spcBef>
              <a:spcAft>
                <a:spcPts val="0"/>
              </a:spcAft>
              <a:buSzPts val="1850"/>
              <a:buNone/>
              <a:defRPr sz="1850"/>
            </a:lvl5pPr>
            <a:lvl6pPr lvl="5" algn="r" rtl="0">
              <a:lnSpc>
                <a:spcPct val="115000"/>
              </a:lnSpc>
              <a:spcBef>
                <a:spcPts val="0"/>
              </a:spcBef>
              <a:spcAft>
                <a:spcPts val="0"/>
              </a:spcAft>
              <a:buSzPts val="1850"/>
              <a:buNone/>
              <a:defRPr sz="1850"/>
            </a:lvl6pPr>
            <a:lvl7pPr lvl="6" algn="r" rtl="0">
              <a:lnSpc>
                <a:spcPct val="115000"/>
              </a:lnSpc>
              <a:spcBef>
                <a:spcPts val="0"/>
              </a:spcBef>
              <a:spcAft>
                <a:spcPts val="0"/>
              </a:spcAft>
              <a:buSzPts val="1850"/>
              <a:buNone/>
              <a:defRPr sz="1850"/>
            </a:lvl7pPr>
            <a:lvl8pPr lvl="7" algn="r" rtl="0">
              <a:lnSpc>
                <a:spcPct val="115000"/>
              </a:lnSpc>
              <a:spcBef>
                <a:spcPts val="0"/>
              </a:spcBef>
              <a:spcAft>
                <a:spcPts val="0"/>
              </a:spcAft>
              <a:buSzPts val="1850"/>
              <a:buNone/>
              <a:defRPr sz="1850"/>
            </a:lvl8pPr>
            <a:lvl9pPr lvl="8" algn="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503"/>
        <p:cNvGrpSpPr/>
        <p:nvPr/>
      </p:nvGrpSpPr>
      <p:grpSpPr>
        <a:xfrm>
          <a:off x="0" y="0"/>
          <a:ext cx="0" cy="0"/>
          <a:chOff x="0" y="0"/>
          <a:chExt cx="0" cy="0"/>
        </a:xfrm>
      </p:grpSpPr>
      <p:sp>
        <p:nvSpPr>
          <p:cNvPr id="504" name="Google Shape;504;p27"/>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05" name="Google Shape;505;p27"/>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506" name="Google Shape;506;p27"/>
          <p:cNvSpPr txBox="1">
            <a:spLocks noGrp="1"/>
          </p:cNvSpPr>
          <p:nvPr>
            <p:ph type="subTitle" idx="1"/>
          </p:nvPr>
        </p:nvSpPr>
        <p:spPr>
          <a:xfrm>
            <a:off x="865625"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07" name="Google Shape;507;p27"/>
          <p:cNvSpPr txBox="1">
            <a:spLocks noGrp="1"/>
          </p:cNvSpPr>
          <p:nvPr>
            <p:ph type="subTitle" idx="2"/>
          </p:nvPr>
        </p:nvSpPr>
        <p:spPr>
          <a:xfrm>
            <a:off x="865625"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08" name="Google Shape;508;p27"/>
          <p:cNvSpPr txBox="1">
            <a:spLocks noGrp="1"/>
          </p:cNvSpPr>
          <p:nvPr>
            <p:ph type="subTitle" idx="3"/>
          </p:nvPr>
        </p:nvSpPr>
        <p:spPr>
          <a:xfrm>
            <a:off x="6015775"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09" name="Google Shape;509;p27"/>
          <p:cNvSpPr txBox="1">
            <a:spLocks noGrp="1"/>
          </p:cNvSpPr>
          <p:nvPr>
            <p:ph type="subTitle" idx="4"/>
          </p:nvPr>
        </p:nvSpPr>
        <p:spPr>
          <a:xfrm>
            <a:off x="6015775"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10" name="Google Shape;510;p27"/>
          <p:cNvSpPr txBox="1">
            <a:spLocks noGrp="1"/>
          </p:cNvSpPr>
          <p:nvPr>
            <p:ph type="subTitle" idx="5"/>
          </p:nvPr>
        </p:nvSpPr>
        <p:spPr>
          <a:xfrm>
            <a:off x="3440700"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11" name="Google Shape;511;p27"/>
          <p:cNvSpPr txBox="1">
            <a:spLocks noGrp="1"/>
          </p:cNvSpPr>
          <p:nvPr>
            <p:ph type="subTitle" idx="6"/>
          </p:nvPr>
        </p:nvSpPr>
        <p:spPr>
          <a:xfrm>
            <a:off x="3440700"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512" name="Google Shape;512;p27"/>
          <p:cNvGrpSpPr/>
          <p:nvPr/>
        </p:nvGrpSpPr>
        <p:grpSpPr>
          <a:xfrm>
            <a:off x="-9283" y="944921"/>
            <a:ext cx="9144243" cy="3758406"/>
            <a:chOff x="-9283" y="944921"/>
            <a:chExt cx="9144243" cy="3758406"/>
          </a:xfrm>
        </p:grpSpPr>
        <p:grpSp>
          <p:nvGrpSpPr>
            <p:cNvPr id="513" name="Google Shape;513;p27"/>
            <p:cNvGrpSpPr/>
            <p:nvPr/>
          </p:nvGrpSpPr>
          <p:grpSpPr>
            <a:xfrm rot="-863933" flipH="1">
              <a:off x="8166854" y="3691323"/>
              <a:ext cx="867530" cy="918564"/>
              <a:chOff x="6195381" y="-2621175"/>
              <a:chExt cx="935514" cy="991326"/>
            </a:xfrm>
          </p:grpSpPr>
          <p:sp>
            <p:nvSpPr>
              <p:cNvPr id="514" name="Google Shape;514;p27"/>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27"/>
              <p:cNvGrpSpPr/>
              <p:nvPr/>
            </p:nvGrpSpPr>
            <p:grpSpPr>
              <a:xfrm>
                <a:off x="6224976" y="-2534681"/>
                <a:ext cx="814619" cy="878223"/>
                <a:chOff x="10015526" y="-551931"/>
                <a:chExt cx="814619" cy="878223"/>
              </a:xfrm>
            </p:grpSpPr>
            <p:sp>
              <p:nvSpPr>
                <p:cNvPr id="517" name="Google Shape;517;p27"/>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7"/>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7"/>
            <p:cNvGrpSpPr/>
            <p:nvPr/>
          </p:nvGrpSpPr>
          <p:grpSpPr>
            <a:xfrm rot="-7891684">
              <a:off x="195883" y="1026495"/>
              <a:ext cx="582773" cy="810458"/>
              <a:chOff x="10478963" y="-3477862"/>
              <a:chExt cx="489325" cy="680500"/>
            </a:xfrm>
          </p:grpSpPr>
          <p:sp>
            <p:nvSpPr>
              <p:cNvPr id="565" name="Google Shape;565;p27"/>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582"/>
        <p:cNvGrpSpPr/>
        <p:nvPr/>
      </p:nvGrpSpPr>
      <p:grpSpPr>
        <a:xfrm>
          <a:off x="0" y="0"/>
          <a:ext cx="0" cy="0"/>
          <a:chOff x="0" y="0"/>
          <a:chExt cx="0" cy="0"/>
        </a:xfrm>
      </p:grpSpPr>
      <p:sp>
        <p:nvSpPr>
          <p:cNvPr id="583" name="Google Shape;583;p28"/>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84" name="Google Shape;584;p28"/>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585" name="Google Shape;585;p28"/>
          <p:cNvSpPr txBox="1">
            <a:spLocks noGrp="1"/>
          </p:cNvSpPr>
          <p:nvPr>
            <p:ph type="subTitle" idx="1"/>
          </p:nvPr>
        </p:nvSpPr>
        <p:spPr>
          <a:xfrm>
            <a:off x="2019150" y="1846302"/>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86" name="Google Shape;586;p28"/>
          <p:cNvSpPr txBox="1">
            <a:spLocks noGrp="1"/>
          </p:cNvSpPr>
          <p:nvPr>
            <p:ph type="subTitle" idx="2"/>
          </p:nvPr>
        </p:nvSpPr>
        <p:spPr>
          <a:xfrm>
            <a:off x="2019150" y="1411525"/>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87" name="Google Shape;587;p28"/>
          <p:cNvSpPr txBox="1">
            <a:spLocks noGrp="1"/>
          </p:cNvSpPr>
          <p:nvPr>
            <p:ph type="subTitle" idx="3"/>
          </p:nvPr>
        </p:nvSpPr>
        <p:spPr>
          <a:xfrm>
            <a:off x="2019150" y="3443226"/>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88" name="Google Shape;588;p28"/>
          <p:cNvSpPr txBox="1">
            <a:spLocks noGrp="1"/>
          </p:cNvSpPr>
          <p:nvPr>
            <p:ph type="subTitle" idx="4"/>
          </p:nvPr>
        </p:nvSpPr>
        <p:spPr>
          <a:xfrm>
            <a:off x="2019150" y="3008449"/>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89" name="Google Shape;589;p28"/>
          <p:cNvSpPr txBox="1">
            <a:spLocks noGrp="1"/>
          </p:cNvSpPr>
          <p:nvPr>
            <p:ph type="subTitle" idx="5"/>
          </p:nvPr>
        </p:nvSpPr>
        <p:spPr>
          <a:xfrm>
            <a:off x="6139187" y="1846302"/>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90" name="Google Shape;590;p28"/>
          <p:cNvSpPr txBox="1">
            <a:spLocks noGrp="1"/>
          </p:cNvSpPr>
          <p:nvPr>
            <p:ph type="subTitle" idx="6"/>
          </p:nvPr>
        </p:nvSpPr>
        <p:spPr>
          <a:xfrm>
            <a:off x="6139187" y="1411525"/>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91" name="Google Shape;591;p28"/>
          <p:cNvSpPr txBox="1">
            <a:spLocks noGrp="1"/>
          </p:cNvSpPr>
          <p:nvPr>
            <p:ph type="subTitle" idx="7"/>
          </p:nvPr>
        </p:nvSpPr>
        <p:spPr>
          <a:xfrm>
            <a:off x="6139187" y="3443226"/>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92" name="Google Shape;592;p28"/>
          <p:cNvSpPr txBox="1">
            <a:spLocks noGrp="1"/>
          </p:cNvSpPr>
          <p:nvPr>
            <p:ph type="subTitle" idx="8"/>
          </p:nvPr>
        </p:nvSpPr>
        <p:spPr>
          <a:xfrm>
            <a:off x="6139187" y="3008449"/>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593" name="Google Shape;593;p28"/>
          <p:cNvGrpSpPr/>
          <p:nvPr/>
        </p:nvGrpSpPr>
        <p:grpSpPr>
          <a:xfrm>
            <a:off x="515258" y="478577"/>
            <a:ext cx="723700" cy="146624"/>
            <a:chOff x="9930175" y="1022450"/>
            <a:chExt cx="120450" cy="24400"/>
          </a:xfrm>
        </p:grpSpPr>
        <p:sp>
          <p:nvSpPr>
            <p:cNvPr id="594" name="Google Shape;594;p28"/>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28"/>
          <p:cNvGrpSpPr/>
          <p:nvPr/>
        </p:nvGrpSpPr>
        <p:grpSpPr>
          <a:xfrm>
            <a:off x="-10" y="1095823"/>
            <a:ext cx="8985183" cy="3587186"/>
            <a:chOff x="-10" y="1095823"/>
            <a:chExt cx="8985183" cy="3587186"/>
          </a:xfrm>
        </p:grpSpPr>
        <p:grpSp>
          <p:nvGrpSpPr>
            <p:cNvPr id="604" name="Google Shape;604;p28"/>
            <p:cNvGrpSpPr/>
            <p:nvPr/>
          </p:nvGrpSpPr>
          <p:grpSpPr>
            <a:xfrm rot="1169873" flipH="1">
              <a:off x="88196" y="3956634"/>
              <a:ext cx="638054" cy="638191"/>
              <a:chOff x="8790864" y="-1437011"/>
              <a:chExt cx="835482" cy="831392"/>
            </a:xfrm>
          </p:grpSpPr>
          <p:sp>
            <p:nvSpPr>
              <p:cNvPr id="605" name="Google Shape;605;p28"/>
              <p:cNvSpPr/>
              <p:nvPr/>
            </p:nvSpPr>
            <p:spPr>
              <a:xfrm>
                <a:off x="8790864" y="-1437011"/>
                <a:ext cx="835482" cy="831392"/>
              </a:xfrm>
              <a:custGeom>
                <a:avLst/>
                <a:gdLst/>
                <a:ahLst/>
                <a:cxnLst/>
                <a:rect l="l" t="t" r="r" b="b"/>
                <a:pathLst>
                  <a:path w="7457" h="7420" extrusionOk="0">
                    <a:moveTo>
                      <a:pt x="3138" y="0"/>
                    </a:moveTo>
                    <a:cubicBezTo>
                      <a:pt x="3087" y="0"/>
                      <a:pt x="3037" y="24"/>
                      <a:pt x="3003" y="64"/>
                    </a:cubicBezTo>
                    <a:lnTo>
                      <a:pt x="1936" y="1571"/>
                    </a:lnTo>
                    <a:cubicBezTo>
                      <a:pt x="1881" y="1648"/>
                      <a:pt x="1903" y="1747"/>
                      <a:pt x="1969" y="1791"/>
                    </a:cubicBezTo>
                    <a:lnTo>
                      <a:pt x="1991" y="1813"/>
                    </a:lnTo>
                    <a:cubicBezTo>
                      <a:pt x="2233" y="1978"/>
                      <a:pt x="2288" y="2319"/>
                      <a:pt x="2123" y="2561"/>
                    </a:cubicBezTo>
                    <a:lnTo>
                      <a:pt x="2024" y="2692"/>
                    </a:lnTo>
                    <a:cubicBezTo>
                      <a:pt x="1918" y="2839"/>
                      <a:pt x="1756" y="2917"/>
                      <a:pt x="1590" y="2917"/>
                    </a:cubicBezTo>
                    <a:cubicBezTo>
                      <a:pt x="1482" y="2917"/>
                      <a:pt x="1372" y="2883"/>
                      <a:pt x="1277" y="2813"/>
                    </a:cubicBezTo>
                    <a:lnTo>
                      <a:pt x="1255" y="2802"/>
                    </a:lnTo>
                    <a:cubicBezTo>
                      <a:pt x="1229" y="2781"/>
                      <a:pt x="1198" y="2771"/>
                      <a:pt x="1167" y="2771"/>
                    </a:cubicBezTo>
                    <a:cubicBezTo>
                      <a:pt x="1118" y="2771"/>
                      <a:pt x="1068" y="2795"/>
                      <a:pt x="1035" y="2835"/>
                    </a:cubicBezTo>
                    <a:lnTo>
                      <a:pt x="56" y="4210"/>
                    </a:lnTo>
                    <a:cubicBezTo>
                      <a:pt x="1" y="4287"/>
                      <a:pt x="23" y="4386"/>
                      <a:pt x="89" y="4441"/>
                    </a:cubicBezTo>
                    <a:lnTo>
                      <a:pt x="4235" y="7388"/>
                    </a:lnTo>
                    <a:cubicBezTo>
                      <a:pt x="4260" y="7410"/>
                      <a:pt x="4293" y="7419"/>
                      <a:pt x="4325" y="7419"/>
                    </a:cubicBezTo>
                    <a:cubicBezTo>
                      <a:pt x="4376" y="7419"/>
                      <a:pt x="4428" y="7396"/>
                      <a:pt x="4455" y="7355"/>
                    </a:cubicBezTo>
                    <a:lnTo>
                      <a:pt x="5433" y="5981"/>
                    </a:lnTo>
                    <a:cubicBezTo>
                      <a:pt x="5488" y="5904"/>
                      <a:pt x="5466" y="5805"/>
                      <a:pt x="5400" y="5761"/>
                    </a:cubicBezTo>
                    <a:cubicBezTo>
                      <a:pt x="5159" y="5585"/>
                      <a:pt x="5104" y="5244"/>
                      <a:pt x="5268" y="5002"/>
                    </a:cubicBezTo>
                    <a:lnTo>
                      <a:pt x="5367" y="4870"/>
                    </a:lnTo>
                    <a:cubicBezTo>
                      <a:pt x="5474" y="4724"/>
                      <a:pt x="5636" y="4646"/>
                      <a:pt x="5802" y="4646"/>
                    </a:cubicBezTo>
                    <a:cubicBezTo>
                      <a:pt x="5910" y="4646"/>
                      <a:pt x="6019" y="4679"/>
                      <a:pt x="6115" y="4749"/>
                    </a:cubicBezTo>
                    <a:cubicBezTo>
                      <a:pt x="6145" y="4770"/>
                      <a:pt x="6179" y="4780"/>
                      <a:pt x="6211" y="4780"/>
                    </a:cubicBezTo>
                    <a:cubicBezTo>
                      <a:pt x="6261" y="4780"/>
                      <a:pt x="6308" y="4756"/>
                      <a:pt x="6335" y="4716"/>
                    </a:cubicBezTo>
                    <a:lnTo>
                      <a:pt x="7413" y="3209"/>
                    </a:lnTo>
                    <a:cubicBezTo>
                      <a:pt x="7457" y="3132"/>
                      <a:pt x="7446" y="3033"/>
                      <a:pt x="7369" y="2989"/>
                    </a:cubicBezTo>
                    <a:lnTo>
                      <a:pt x="3234" y="31"/>
                    </a:lnTo>
                    <a:cubicBezTo>
                      <a:pt x="3204" y="10"/>
                      <a:pt x="3171" y="0"/>
                      <a:pt x="3138"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p:cNvSpPr/>
              <p:nvPr/>
            </p:nvSpPr>
            <p:spPr>
              <a:xfrm>
                <a:off x="8936290" y="-1234544"/>
                <a:ext cx="467095" cy="519452"/>
              </a:xfrm>
              <a:custGeom>
                <a:avLst/>
                <a:gdLst/>
                <a:ahLst/>
                <a:cxnLst/>
                <a:rect l="l" t="t" r="r" b="b"/>
                <a:pathLst>
                  <a:path w="4169" h="4636" extrusionOk="0">
                    <a:moveTo>
                      <a:pt x="2561" y="0"/>
                    </a:moveTo>
                    <a:cubicBezTo>
                      <a:pt x="2472" y="0"/>
                      <a:pt x="2382" y="41"/>
                      <a:pt x="2321" y="116"/>
                    </a:cubicBezTo>
                    <a:lnTo>
                      <a:pt x="1" y="3393"/>
                    </a:lnTo>
                    <a:lnTo>
                      <a:pt x="1749" y="4636"/>
                    </a:lnTo>
                    <a:lnTo>
                      <a:pt x="4069" y="1369"/>
                    </a:lnTo>
                    <a:cubicBezTo>
                      <a:pt x="4168" y="1237"/>
                      <a:pt x="4135" y="1061"/>
                      <a:pt x="4003" y="973"/>
                    </a:cubicBezTo>
                    <a:lnTo>
                      <a:pt x="2717" y="50"/>
                    </a:lnTo>
                    <a:cubicBezTo>
                      <a:pt x="2670" y="16"/>
                      <a:pt x="2616" y="0"/>
                      <a:pt x="2561"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a:off x="8951079" y="-1203843"/>
                <a:ext cx="437516" cy="488751"/>
              </a:xfrm>
              <a:custGeom>
                <a:avLst/>
                <a:gdLst/>
                <a:ahLst/>
                <a:cxnLst/>
                <a:rect l="l" t="t" r="r" b="b"/>
                <a:pathLst>
                  <a:path w="3905" h="4362" extrusionOk="0">
                    <a:moveTo>
                      <a:pt x="2443" y="1"/>
                    </a:moveTo>
                    <a:cubicBezTo>
                      <a:pt x="2353" y="1"/>
                      <a:pt x="2265" y="42"/>
                      <a:pt x="2211" y="117"/>
                    </a:cubicBezTo>
                    <a:lnTo>
                      <a:pt x="0" y="3207"/>
                    </a:lnTo>
                    <a:lnTo>
                      <a:pt x="1617" y="4362"/>
                    </a:lnTo>
                    <a:lnTo>
                      <a:pt x="3816" y="1271"/>
                    </a:lnTo>
                    <a:cubicBezTo>
                      <a:pt x="3904" y="1139"/>
                      <a:pt x="3882" y="963"/>
                      <a:pt x="3750" y="875"/>
                    </a:cubicBezTo>
                    <a:lnTo>
                      <a:pt x="2607" y="51"/>
                    </a:lnTo>
                    <a:cubicBezTo>
                      <a:pt x="2556" y="17"/>
                      <a:pt x="249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a:off x="9203613" y="-1117567"/>
                <a:ext cx="96242" cy="84932"/>
              </a:xfrm>
              <a:custGeom>
                <a:avLst/>
                <a:gdLst/>
                <a:ahLst/>
                <a:cxnLst/>
                <a:rect l="l" t="t" r="r" b="b"/>
                <a:pathLst>
                  <a:path w="859" h="758" extrusionOk="0">
                    <a:moveTo>
                      <a:pt x="424" y="0"/>
                    </a:moveTo>
                    <a:cubicBezTo>
                      <a:pt x="307" y="0"/>
                      <a:pt x="195" y="55"/>
                      <a:pt x="122" y="160"/>
                    </a:cubicBezTo>
                    <a:cubicBezTo>
                      <a:pt x="1" y="325"/>
                      <a:pt x="34" y="567"/>
                      <a:pt x="210" y="688"/>
                    </a:cubicBezTo>
                    <a:cubicBezTo>
                      <a:pt x="274" y="735"/>
                      <a:pt x="349" y="757"/>
                      <a:pt x="424" y="757"/>
                    </a:cubicBezTo>
                    <a:cubicBezTo>
                      <a:pt x="544" y="757"/>
                      <a:pt x="663" y="701"/>
                      <a:pt x="738" y="600"/>
                    </a:cubicBezTo>
                    <a:cubicBezTo>
                      <a:pt x="859" y="424"/>
                      <a:pt x="815" y="193"/>
                      <a:pt x="650" y="72"/>
                    </a:cubicBezTo>
                    <a:cubicBezTo>
                      <a:pt x="580" y="24"/>
                      <a:pt x="50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8"/>
            <p:cNvGrpSpPr/>
            <p:nvPr/>
          </p:nvGrpSpPr>
          <p:grpSpPr>
            <a:xfrm rot="5400000" flipH="1">
              <a:off x="8347507" y="1129949"/>
              <a:ext cx="671793" cy="603540"/>
              <a:chOff x="7624325" y="-1510778"/>
              <a:chExt cx="1080227" cy="970321"/>
            </a:xfrm>
          </p:grpSpPr>
          <p:sp>
            <p:nvSpPr>
              <p:cNvPr id="610" name="Google Shape;610;p28"/>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7737114" y="-1280494"/>
                <a:ext cx="348842" cy="240303"/>
              </a:xfrm>
              <a:custGeom>
                <a:avLst/>
                <a:gdLst/>
                <a:ahLst/>
                <a:cxnLst/>
                <a:rect l="l" t="t" r="r" b="b"/>
                <a:pathLst>
                  <a:path w="2298" h="1583" extrusionOk="0">
                    <a:moveTo>
                      <a:pt x="2055" y="0"/>
                    </a:moveTo>
                    <a:cubicBezTo>
                      <a:pt x="2035" y="0"/>
                      <a:pt x="2015" y="4"/>
                      <a:pt x="1996" y="14"/>
                    </a:cubicBezTo>
                    <a:cubicBezTo>
                      <a:pt x="1336" y="344"/>
                      <a:pt x="742" y="861"/>
                      <a:pt x="137" y="1278"/>
                    </a:cubicBezTo>
                    <a:cubicBezTo>
                      <a:pt x="0" y="1370"/>
                      <a:pt x="121" y="1583"/>
                      <a:pt x="261" y="1583"/>
                    </a:cubicBezTo>
                    <a:cubicBezTo>
                      <a:pt x="289" y="1583"/>
                      <a:pt x="318" y="1574"/>
                      <a:pt x="346" y="1553"/>
                    </a:cubicBezTo>
                    <a:cubicBezTo>
                      <a:pt x="951" y="1136"/>
                      <a:pt x="1655" y="751"/>
                      <a:pt x="2194" y="245"/>
                    </a:cubicBezTo>
                    <a:cubicBezTo>
                      <a:pt x="2297" y="151"/>
                      <a:pt x="2175" y="0"/>
                      <a:pt x="20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p:nvPr/>
            </p:nvSpPr>
            <p:spPr>
              <a:xfrm>
                <a:off x="8202084" y="-1460835"/>
                <a:ext cx="289487" cy="94118"/>
              </a:xfrm>
              <a:custGeom>
                <a:avLst/>
                <a:gdLst/>
                <a:ahLst/>
                <a:cxnLst/>
                <a:rect l="l" t="t" r="r" b="b"/>
                <a:pathLst>
                  <a:path w="1907" h="620" extrusionOk="0">
                    <a:moveTo>
                      <a:pt x="957" y="0"/>
                    </a:moveTo>
                    <a:cubicBezTo>
                      <a:pt x="629" y="0"/>
                      <a:pt x="299" y="116"/>
                      <a:pt x="88" y="344"/>
                    </a:cubicBezTo>
                    <a:cubicBezTo>
                      <a:pt x="1" y="431"/>
                      <a:pt x="117" y="620"/>
                      <a:pt x="236" y="620"/>
                    </a:cubicBezTo>
                    <a:cubicBezTo>
                      <a:pt x="253" y="620"/>
                      <a:pt x="269" y="616"/>
                      <a:pt x="286" y="608"/>
                    </a:cubicBezTo>
                    <a:cubicBezTo>
                      <a:pt x="472" y="509"/>
                      <a:pt x="648" y="410"/>
                      <a:pt x="857" y="388"/>
                    </a:cubicBezTo>
                    <a:cubicBezTo>
                      <a:pt x="894" y="384"/>
                      <a:pt x="929" y="382"/>
                      <a:pt x="963" y="382"/>
                    </a:cubicBezTo>
                    <a:cubicBezTo>
                      <a:pt x="1206" y="382"/>
                      <a:pt x="1396" y="480"/>
                      <a:pt x="1627" y="586"/>
                    </a:cubicBezTo>
                    <a:cubicBezTo>
                      <a:pt x="1649" y="595"/>
                      <a:pt x="1671" y="600"/>
                      <a:pt x="1692" y="600"/>
                    </a:cubicBezTo>
                    <a:cubicBezTo>
                      <a:pt x="1817" y="600"/>
                      <a:pt x="1907" y="446"/>
                      <a:pt x="1803" y="333"/>
                    </a:cubicBezTo>
                    <a:cubicBezTo>
                      <a:pt x="1597" y="110"/>
                      <a:pt x="1278" y="0"/>
                      <a:pt x="95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ive columns">
  <p:cSld name="CUSTOM_6_1">
    <p:spTree>
      <p:nvGrpSpPr>
        <p:cNvPr id="1" name="Shape 616"/>
        <p:cNvGrpSpPr/>
        <p:nvPr/>
      </p:nvGrpSpPr>
      <p:grpSpPr>
        <a:xfrm>
          <a:off x="0" y="0"/>
          <a:ext cx="0" cy="0"/>
          <a:chOff x="0" y="0"/>
          <a:chExt cx="0" cy="0"/>
        </a:xfrm>
      </p:grpSpPr>
      <p:sp>
        <p:nvSpPr>
          <p:cNvPr id="617" name="Google Shape;617;p29"/>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618" name="Google Shape;618;p29"/>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19" name="Google Shape;619;p29"/>
          <p:cNvSpPr txBox="1">
            <a:spLocks noGrp="1"/>
          </p:cNvSpPr>
          <p:nvPr>
            <p:ph type="subTitle" idx="1"/>
          </p:nvPr>
        </p:nvSpPr>
        <p:spPr>
          <a:xfrm>
            <a:off x="7132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0" name="Google Shape;620;p29"/>
          <p:cNvSpPr txBox="1">
            <a:spLocks noGrp="1"/>
          </p:cNvSpPr>
          <p:nvPr>
            <p:ph type="subTitle" idx="2"/>
          </p:nvPr>
        </p:nvSpPr>
        <p:spPr>
          <a:xfrm>
            <a:off x="7132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1" name="Google Shape;621;p29"/>
          <p:cNvSpPr txBox="1">
            <a:spLocks noGrp="1"/>
          </p:cNvSpPr>
          <p:nvPr>
            <p:ph type="subTitle" idx="3"/>
          </p:nvPr>
        </p:nvSpPr>
        <p:spPr>
          <a:xfrm>
            <a:off x="60304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2" name="Google Shape;622;p29"/>
          <p:cNvSpPr txBox="1">
            <a:spLocks noGrp="1"/>
          </p:cNvSpPr>
          <p:nvPr>
            <p:ph type="subTitle" idx="4"/>
          </p:nvPr>
        </p:nvSpPr>
        <p:spPr>
          <a:xfrm>
            <a:off x="60304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3" name="Google Shape;623;p29"/>
          <p:cNvSpPr txBox="1">
            <a:spLocks noGrp="1"/>
          </p:cNvSpPr>
          <p:nvPr>
            <p:ph type="subTitle" idx="5"/>
          </p:nvPr>
        </p:nvSpPr>
        <p:spPr>
          <a:xfrm>
            <a:off x="33718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4" name="Google Shape;624;p29"/>
          <p:cNvSpPr txBox="1">
            <a:spLocks noGrp="1"/>
          </p:cNvSpPr>
          <p:nvPr>
            <p:ph type="subTitle" idx="6"/>
          </p:nvPr>
        </p:nvSpPr>
        <p:spPr>
          <a:xfrm>
            <a:off x="33718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5" name="Google Shape;625;p29"/>
          <p:cNvSpPr txBox="1">
            <a:spLocks noGrp="1"/>
          </p:cNvSpPr>
          <p:nvPr>
            <p:ph type="subTitle" idx="7"/>
          </p:nvPr>
        </p:nvSpPr>
        <p:spPr>
          <a:xfrm>
            <a:off x="2042531" y="1846302"/>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6" name="Google Shape;626;p29"/>
          <p:cNvSpPr txBox="1">
            <a:spLocks noGrp="1"/>
          </p:cNvSpPr>
          <p:nvPr>
            <p:ph type="subTitle" idx="8"/>
          </p:nvPr>
        </p:nvSpPr>
        <p:spPr>
          <a:xfrm>
            <a:off x="2042531" y="141152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7" name="Google Shape;627;p29"/>
          <p:cNvSpPr txBox="1">
            <a:spLocks noGrp="1"/>
          </p:cNvSpPr>
          <p:nvPr>
            <p:ph type="subTitle" idx="9"/>
          </p:nvPr>
        </p:nvSpPr>
        <p:spPr>
          <a:xfrm>
            <a:off x="4701169" y="1846302"/>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8" name="Google Shape;628;p29"/>
          <p:cNvSpPr txBox="1">
            <a:spLocks noGrp="1"/>
          </p:cNvSpPr>
          <p:nvPr>
            <p:ph type="subTitle" idx="13"/>
          </p:nvPr>
        </p:nvSpPr>
        <p:spPr>
          <a:xfrm>
            <a:off x="4701169" y="141152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29"/>
        <p:cNvGrpSpPr/>
        <p:nvPr/>
      </p:nvGrpSpPr>
      <p:grpSpPr>
        <a:xfrm>
          <a:off x="0" y="0"/>
          <a:ext cx="0" cy="0"/>
          <a:chOff x="0" y="0"/>
          <a:chExt cx="0" cy="0"/>
        </a:xfrm>
      </p:grpSpPr>
      <p:sp>
        <p:nvSpPr>
          <p:cNvPr id="630" name="Google Shape;630;p30"/>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631" name="Google Shape;631;p30"/>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632" name="Google Shape;632;p30"/>
          <p:cNvSpPr txBox="1">
            <a:spLocks noGrp="1"/>
          </p:cNvSpPr>
          <p:nvPr>
            <p:ph type="subTitle" idx="1"/>
          </p:nvPr>
        </p:nvSpPr>
        <p:spPr>
          <a:xfrm>
            <a:off x="1758750" y="162635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3" name="Google Shape;633;p30"/>
          <p:cNvSpPr txBox="1">
            <a:spLocks noGrp="1"/>
          </p:cNvSpPr>
          <p:nvPr>
            <p:ph type="subTitle" idx="2"/>
          </p:nvPr>
        </p:nvSpPr>
        <p:spPr>
          <a:xfrm>
            <a:off x="1758750" y="121565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4" name="Google Shape;634;p30"/>
          <p:cNvSpPr txBox="1">
            <a:spLocks noGrp="1"/>
          </p:cNvSpPr>
          <p:nvPr>
            <p:ph type="subTitle" idx="3"/>
          </p:nvPr>
        </p:nvSpPr>
        <p:spPr>
          <a:xfrm>
            <a:off x="1758750" y="388330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5" name="Google Shape;635;p30"/>
          <p:cNvSpPr txBox="1">
            <a:spLocks noGrp="1"/>
          </p:cNvSpPr>
          <p:nvPr>
            <p:ph type="subTitle" idx="4"/>
          </p:nvPr>
        </p:nvSpPr>
        <p:spPr>
          <a:xfrm>
            <a:off x="1758750" y="347260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6" name="Google Shape;636;p30"/>
          <p:cNvSpPr txBox="1">
            <a:spLocks noGrp="1"/>
          </p:cNvSpPr>
          <p:nvPr>
            <p:ph type="subTitle" idx="5"/>
          </p:nvPr>
        </p:nvSpPr>
        <p:spPr>
          <a:xfrm>
            <a:off x="1758750" y="2754825"/>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7" name="Google Shape;637;p30"/>
          <p:cNvSpPr txBox="1">
            <a:spLocks noGrp="1"/>
          </p:cNvSpPr>
          <p:nvPr>
            <p:ph type="subTitle" idx="6"/>
          </p:nvPr>
        </p:nvSpPr>
        <p:spPr>
          <a:xfrm>
            <a:off x="1758750" y="2344125"/>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8" name="Google Shape;638;p30"/>
          <p:cNvSpPr txBox="1">
            <a:spLocks noGrp="1"/>
          </p:cNvSpPr>
          <p:nvPr>
            <p:ph type="subTitle" idx="7"/>
          </p:nvPr>
        </p:nvSpPr>
        <p:spPr>
          <a:xfrm>
            <a:off x="5807266" y="162635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9" name="Google Shape;639;p30"/>
          <p:cNvSpPr txBox="1">
            <a:spLocks noGrp="1"/>
          </p:cNvSpPr>
          <p:nvPr>
            <p:ph type="subTitle" idx="8"/>
          </p:nvPr>
        </p:nvSpPr>
        <p:spPr>
          <a:xfrm>
            <a:off x="5807266" y="121565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40" name="Google Shape;640;p30"/>
          <p:cNvSpPr txBox="1">
            <a:spLocks noGrp="1"/>
          </p:cNvSpPr>
          <p:nvPr>
            <p:ph type="subTitle" idx="9"/>
          </p:nvPr>
        </p:nvSpPr>
        <p:spPr>
          <a:xfrm>
            <a:off x="5807266" y="388330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41" name="Google Shape;641;p30"/>
          <p:cNvSpPr txBox="1">
            <a:spLocks noGrp="1"/>
          </p:cNvSpPr>
          <p:nvPr>
            <p:ph type="subTitle" idx="13"/>
          </p:nvPr>
        </p:nvSpPr>
        <p:spPr>
          <a:xfrm>
            <a:off x="5807266" y="347260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42" name="Google Shape;642;p30"/>
          <p:cNvSpPr txBox="1">
            <a:spLocks noGrp="1"/>
          </p:cNvSpPr>
          <p:nvPr>
            <p:ph type="subTitle" idx="14"/>
          </p:nvPr>
        </p:nvSpPr>
        <p:spPr>
          <a:xfrm>
            <a:off x="5807266" y="2754825"/>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43" name="Google Shape;643;p30"/>
          <p:cNvSpPr txBox="1">
            <a:spLocks noGrp="1"/>
          </p:cNvSpPr>
          <p:nvPr>
            <p:ph type="subTitle" idx="15"/>
          </p:nvPr>
        </p:nvSpPr>
        <p:spPr>
          <a:xfrm>
            <a:off x="5807266" y="2344125"/>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644" name="Google Shape;644;p30"/>
          <p:cNvGrpSpPr/>
          <p:nvPr/>
        </p:nvGrpSpPr>
        <p:grpSpPr>
          <a:xfrm>
            <a:off x="7994878" y="-3"/>
            <a:ext cx="1123692" cy="4664753"/>
            <a:chOff x="7994878" y="-3"/>
            <a:chExt cx="1123692" cy="4664753"/>
          </a:xfrm>
        </p:grpSpPr>
        <p:grpSp>
          <p:nvGrpSpPr>
            <p:cNvPr id="645" name="Google Shape;645;p30"/>
            <p:cNvGrpSpPr/>
            <p:nvPr/>
          </p:nvGrpSpPr>
          <p:grpSpPr>
            <a:xfrm rot="7188616" flipH="1">
              <a:off x="8226983" y="55492"/>
              <a:ext cx="659482" cy="917228"/>
              <a:chOff x="10478963" y="-3477862"/>
              <a:chExt cx="489325" cy="680500"/>
            </a:xfrm>
          </p:grpSpPr>
          <p:sp>
            <p:nvSpPr>
              <p:cNvPr id="646" name="Google Shape;646;p3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30"/>
            <p:cNvGrpSpPr/>
            <p:nvPr/>
          </p:nvGrpSpPr>
          <p:grpSpPr>
            <a:xfrm>
              <a:off x="8022859" y="4531299"/>
              <a:ext cx="658645" cy="133451"/>
              <a:chOff x="9930175" y="1022450"/>
              <a:chExt cx="120450" cy="24400"/>
            </a:xfrm>
          </p:grpSpPr>
          <p:sp>
            <p:nvSpPr>
              <p:cNvPr id="664" name="Google Shape;664;p30"/>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0"/>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0"/>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0"/>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79"/>
        <p:cNvGrpSpPr/>
        <p:nvPr/>
      </p:nvGrpSpPr>
      <p:grpSpPr>
        <a:xfrm>
          <a:off x="0" y="0"/>
          <a:ext cx="0" cy="0"/>
          <a:chOff x="0" y="0"/>
          <a:chExt cx="0" cy="0"/>
        </a:xfrm>
      </p:grpSpPr>
      <p:sp>
        <p:nvSpPr>
          <p:cNvPr id="680" name="Google Shape;680;p3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681" name="Google Shape;681;p32"/>
          <p:cNvGrpSpPr/>
          <p:nvPr/>
        </p:nvGrpSpPr>
        <p:grpSpPr>
          <a:xfrm>
            <a:off x="497748" y="549613"/>
            <a:ext cx="8033386" cy="3979715"/>
            <a:chOff x="497748" y="549613"/>
            <a:chExt cx="8033386" cy="3979715"/>
          </a:xfrm>
        </p:grpSpPr>
        <p:grpSp>
          <p:nvGrpSpPr>
            <p:cNvPr id="682" name="Google Shape;682;p32"/>
            <p:cNvGrpSpPr/>
            <p:nvPr/>
          </p:nvGrpSpPr>
          <p:grpSpPr>
            <a:xfrm>
              <a:off x="8159134" y="4324421"/>
              <a:ext cx="372000" cy="204906"/>
              <a:chOff x="9982400" y="628400"/>
              <a:chExt cx="44300" cy="24400"/>
            </a:xfrm>
          </p:grpSpPr>
          <p:sp>
            <p:nvSpPr>
              <p:cNvPr id="683" name="Google Shape;683;p32"/>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32"/>
            <p:cNvGrpSpPr/>
            <p:nvPr/>
          </p:nvGrpSpPr>
          <p:grpSpPr>
            <a:xfrm rot="314253" flipH="1">
              <a:off x="515690" y="583338"/>
              <a:ext cx="758467" cy="427794"/>
              <a:chOff x="10133400" y="-284687"/>
              <a:chExt cx="562901" cy="317490"/>
            </a:xfrm>
          </p:grpSpPr>
          <p:sp>
            <p:nvSpPr>
              <p:cNvPr id="689" name="Google Shape;689;p32"/>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32"/>
              <p:cNvGrpSpPr/>
              <p:nvPr/>
            </p:nvGrpSpPr>
            <p:grpSpPr>
              <a:xfrm>
                <a:off x="10307231" y="-214286"/>
                <a:ext cx="389070" cy="135070"/>
                <a:chOff x="9850175" y="941400"/>
                <a:chExt cx="103125" cy="35800"/>
              </a:xfrm>
            </p:grpSpPr>
            <p:sp>
              <p:nvSpPr>
                <p:cNvPr id="692" name="Google Shape;692;p32"/>
                <p:cNvSpPr/>
                <p:nvPr/>
              </p:nvSpPr>
              <p:spPr>
                <a:xfrm flipH="1">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flipH="1">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4" name="Google Shape;694;p32"/>
          <p:cNvGrpSpPr/>
          <p:nvPr/>
        </p:nvGrpSpPr>
        <p:grpSpPr>
          <a:xfrm>
            <a:off x="-72520" y="252887"/>
            <a:ext cx="9112206" cy="4529685"/>
            <a:chOff x="-72520" y="252887"/>
            <a:chExt cx="9112206" cy="4529685"/>
          </a:xfrm>
        </p:grpSpPr>
        <p:grpSp>
          <p:nvGrpSpPr>
            <p:cNvPr id="695" name="Google Shape;695;p32"/>
            <p:cNvGrpSpPr/>
            <p:nvPr/>
          </p:nvGrpSpPr>
          <p:grpSpPr>
            <a:xfrm rot="4476917" flipH="1">
              <a:off x="7957371" y="341028"/>
              <a:ext cx="946802" cy="1002565"/>
              <a:chOff x="6195381" y="-2621175"/>
              <a:chExt cx="935514" cy="991326"/>
            </a:xfrm>
          </p:grpSpPr>
          <p:sp>
            <p:nvSpPr>
              <p:cNvPr id="696" name="Google Shape;696;p32"/>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32"/>
              <p:cNvGrpSpPr/>
              <p:nvPr/>
            </p:nvGrpSpPr>
            <p:grpSpPr>
              <a:xfrm>
                <a:off x="6224976" y="-2534681"/>
                <a:ext cx="814619" cy="878223"/>
                <a:chOff x="10015526" y="-551931"/>
                <a:chExt cx="814619" cy="878223"/>
              </a:xfrm>
            </p:grpSpPr>
            <p:sp>
              <p:nvSpPr>
                <p:cNvPr id="699" name="Google Shape;699;p32"/>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32"/>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2"/>
            <p:cNvGrpSpPr/>
            <p:nvPr/>
          </p:nvGrpSpPr>
          <p:grpSpPr>
            <a:xfrm rot="-6966032">
              <a:off x="156170" y="3819585"/>
              <a:ext cx="664004" cy="923425"/>
              <a:chOff x="10478963" y="-3477862"/>
              <a:chExt cx="489325" cy="680500"/>
            </a:xfrm>
          </p:grpSpPr>
          <p:sp>
            <p:nvSpPr>
              <p:cNvPr id="747" name="Google Shape;747;p32"/>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764"/>
        <p:cNvGrpSpPr/>
        <p:nvPr/>
      </p:nvGrpSpPr>
      <p:grpSpPr>
        <a:xfrm>
          <a:off x="0" y="0"/>
          <a:ext cx="0" cy="0"/>
          <a:chOff x="0" y="0"/>
          <a:chExt cx="0" cy="0"/>
        </a:xfrm>
      </p:grpSpPr>
      <p:sp>
        <p:nvSpPr>
          <p:cNvPr id="765" name="Google Shape;765;p3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766" name="Google Shape;766;p33"/>
          <p:cNvGrpSpPr/>
          <p:nvPr/>
        </p:nvGrpSpPr>
        <p:grpSpPr>
          <a:xfrm>
            <a:off x="7994878" y="-3"/>
            <a:ext cx="1123692" cy="4664753"/>
            <a:chOff x="7994878" y="-3"/>
            <a:chExt cx="1123692" cy="4664753"/>
          </a:xfrm>
        </p:grpSpPr>
        <p:grpSp>
          <p:nvGrpSpPr>
            <p:cNvPr id="767" name="Google Shape;767;p33"/>
            <p:cNvGrpSpPr/>
            <p:nvPr/>
          </p:nvGrpSpPr>
          <p:grpSpPr>
            <a:xfrm rot="7188616" flipH="1">
              <a:off x="8226983" y="55492"/>
              <a:ext cx="659482" cy="917228"/>
              <a:chOff x="10478963" y="-3477862"/>
              <a:chExt cx="489325" cy="680500"/>
            </a:xfrm>
          </p:grpSpPr>
          <p:sp>
            <p:nvSpPr>
              <p:cNvPr id="768" name="Google Shape;768;p33"/>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3"/>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3"/>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33"/>
            <p:cNvGrpSpPr/>
            <p:nvPr/>
          </p:nvGrpSpPr>
          <p:grpSpPr>
            <a:xfrm>
              <a:off x="8022859" y="4531299"/>
              <a:ext cx="658645" cy="133451"/>
              <a:chOff x="9930175" y="1022450"/>
              <a:chExt cx="120450" cy="24400"/>
            </a:xfrm>
          </p:grpSpPr>
          <p:sp>
            <p:nvSpPr>
              <p:cNvPr id="786" name="Google Shape;786;p33"/>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49067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508747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072444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12801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7" name="Google Shape;37;p5"/>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38" name="Google Shape;38;p5"/>
          <p:cNvSpPr txBox="1">
            <a:spLocks noGrp="1"/>
          </p:cNvSpPr>
          <p:nvPr>
            <p:ph type="subTitle" idx="1"/>
          </p:nvPr>
        </p:nvSpPr>
        <p:spPr>
          <a:xfrm>
            <a:off x="1495398" y="3269376"/>
            <a:ext cx="26901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9" name="Google Shape;39;p5"/>
          <p:cNvSpPr txBox="1">
            <a:spLocks noGrp="1"/>
          </p:cNvSpPr>
          <p:nvPr>
            <p:ph type="subTitle" idx="2"/>
          </p:nvPr>
        </p:nvSpPr>
        <p:spPr>
          <a:xfrm>
            <a:off x="1495398" y="2796575"/>
            <a:ext cx="26901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40" name="Google Shape;40;p5"/>
          <p:cNvSpPr txBox="1">
            <a:spLocks noGrp="1"/>
          </p:cNvSpPr>
          <p:nvPr>
            <p:ph type="subTitle" idx="3"/>
          </p:nvPr>
        </p:nvSpPr>
        <p:spPr>
          <a:xfrm>
            <a:off x="4958502" y="3269376"/>
            <a:ext cx="26901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1" name="Google Shape;41;p5"/>
          <p:cNvSpPr txBox="1">
            <a:spLocks noGrp="1"/>
          </p:cNvSpPr>
          <p:nvPr>
            <p:ph type="subTitle" idx="4"/>
          </p:nvPr>
        </p:nvSpPr>
        <p:spPr>
          <a:xfrm>
            <a:off x="4958502" y="2796575"/>
            <a:ext cx="26901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42" name="Google Shape;42;p5"/>
          <p:cNvGrpSpPr/>
          <p:nvPr/>
        </p:nvGrpSpPr>
        <p:grpSpPr>
          <a:xfrm>
            <a:off x="32728" y="1057966"/>
            <a:ext cx="8607330" cy="3456680"/>
            <a:chOff x="32728" y="1057966"/>
            <a:chExt cx="8607330" cy="3456680"/>
          </a:xfrm>
        </p:grpSpPr>
        <p:grpSp>
          <p:nvGrpSpPr>
            <p:cNvPr id="43" name="Google Shape;43;p5"/>
            <p:cNvGrpSpPr/>
            <p:nvPr/>
          </p:nvGrpSpPr>
          <p:grpSpPr>
            <a:xfrm>
              <a:off x="7965836" y="1057966"/>
              <a:ext cx="674223" cy="683351"/>
              <a:chOff x="10058913" y="355050"/>
              <a:chExt cx="623242" cy="631563"/>
            </a:xfrm>
          </p:grpSpPr>
          <p:sp>
            <p:nvSpPr>
              <p:cNvPr id="44" name="Google Shape;44;p5"/>
              <p:cNvSpPr/>
              <p:nvPr/>
            </p:nvSpPr>
            <p:spPr>
              <a:xfrm>
                <a:off x="10058913" y="361152"/>
                <a:ext cx="623242" cy="625461"/>
              </a:xfrm>
              <a:custGeom>
                <a:avLst/>
                <a:gdLst/>
                <a:ahLst/>
                <a:cxnLst/>
                <a:rect l="l" t="t" r="r" b="b"/>
                <a:pathLst>
                  <a:path w="7864" h="7892" extrusionOk="0">
                    <a:moveTo>
                      <a:pt x="3394" y="1"/>
                    </a:moveTo>
                    <a:cubicBezTo>
                      <a:pt x="3342" y="1"/>
                      <a:pt x="3290" y="27"/>
                      <a:pt x="3256" y="75"/>
                    </a:cubicBezTo>
                    <a:lnTo>
                      <a:pt x="2134" y="1527"/>
                    </a:lnTo>
                    <a:cubicBezTo>
                      <a:pt x="2068" y="1615"/>
                      <a:pt x="2057" y="1890"/>
                      <a:pt x="2123" y="1945"/>
                    </a:cubicBezTo>
                    <a:lnTo>
                      <a:pt x="2145" y="1956"/>
                    </a:lnTo>
                    <a:cubicBezTo>
                      <a:pt x="2398" y="2132"/>
                      <a:pt x="2453" y="2495"/>
                      <a:pt x="2266" y="2747"/>
                    </a:cubicBezTo>
                    <a:lnTo>
                      <a:pt x="2156" y="2890"/>
                    </a:lnTo>
                    <a:cubicBezTo>
                      <a:pt x="2089" y="2985"/>
                      <a:pt x="2025" y="3022"/>
                      <a:pt x="1959" y="3022"/>
                    </a:cubicBezTo>
                    <a:cubicBezTo>
                      <a:pt x="1840" y="3022"/>
                      <a:pt x="1714" y="2904"/>
                      <a:pt x="1551" y="2791"/>
                    </a:cubicBezTo>
                    <a:lnTo>
                      <a:pt x="1530" y="2780"/>
                    </a:lnTo>
                    <a:cubicBezTo>
                      <a:pt x="1500" y="2760"/>
                      <a:pt x="1468" y="2750"/>
                      <a:pt x="1436" y="2750"/>
                    </a:cubicBezTo>
                    <a:cubicBezTo>
                      <a:pt x="1384" y="2750"/>
                      <a:pt x="1333" y="2777"/>
                      <a:pt x="1299" y="2824"/>
                    </a:cubicBezTo>
                    <a:lnTo>
                      <a:pt x="56" y="4562"/>
                    </a:lnTo>
                    <a:cubicBezTo>
                      <a:pt x="1" y="4639"/>
                      <a:pt x="12" y="4749"/>
                      <a:pt x="89" y="4804"/>
                    </a:cubicBezTo>
                    <a:lnTo>
                      <a:pt x="4378" y="7861"/>
                    </a:lnTo>
                    <a:cubicBezTo>
                      <a:pt x="4407" y="7882"/>
                      <a:pt x="4439" y="7892"/>
                      <a:pt x="4471" y="7892"/>
                    </a:cubicBezTo>
                    <a:cubicBezTo>
                      <a:pt x="4525" y="7892"/>
                      <a:pt x="4579" y="7865"/>
                      <a:pt x="4620" y="7817"/>
                    </a:cubicBezTo>
                    <a:lnTo>
                      <a:pt x="5851" y="6069"/>
                    </a:lnTo>
                    <a:cubicBezTo>
                      <a:pt x="5906" y="5992"/>
                      <a:pt x="5895" y="5882"/>
                      <a:pt x="5818" y="5838"/>
                    </a:cubicBezTo>
                    <a:lnTo>
                      <a:pt x="5818" y="5827"/>
                    </a:lnTo>
                    <a:cubicBezTo>
                      <a:pt x="5565" y="5651"/>
                      <a:pt x="5335" y="5552"/>
                      <a:pt x="5521" y="5288"/>
                    </a:cubicBezTo>
                    <a:lnTo>
                      <a:pt x="5620" y="5145"/>
                    </a:lnTo>
                    <a:cubicBezTo>
                      <a:pt x="5737" y="4980"/>
                      <a:pt x="5922" y="4893"/>
                      <a:pt x="6103" y="4893"/>
                    </a:cubicBezTo>
                    <a:cubicBezTo>
                      <a:pt x="6213" y="4893"/>
                      <a:pt x="6321" y="4925"/>
                      <a:pt x="6412" y="4991"/>
                    </a:cubicBezTo>
                    <a:cubicBezTo>
                      <a:pt x="6441" y="5012"/>
                      <a:pt x="6475" y="5021"/>
                      <a:pt x="6509" y="5021"/>
                    </a:cubicBezTo>
                    <a:cubicBezTo>
                      <a:pt x="6564" y="5021"/>
                      <a:pt x="6620" y="4995"/>
                      <a:pt x="6654" y="4947"/>
                    </a:cubicBezTo>
                    <a:lnTo>
                      <a:pt x="7809" y="3319"/>
                    </a:lnTo>
                    <a:cubicBezTo>
                      <a:pt x="7864" y="3242"/>
                      <a:pt x="7787" y="3011"/>
                      <a:pt x="7710" y="2956"/>
                    </a:cubicBezTo>
                    <a:lnTo>
                      <a:pt x="3487" y="31"/>
                    </a:lnTo>
                    <a:cubicBezTo>
                      <a:pt x="3458" y="10"/>
                      <a:pt x="3426" y="1"/>
                      <a:pt x="3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10077220" y="355050"/>
                <a:ext cx="590986" cy="588054"/>
              </a:xfrm>
              <a:custGeom>
                <a:avLst/>
                <a:gdLst/>
                <a:ahLst/>
                <a:cxnLst/>
                <a:rect l="l" t="t" r="r" b="b"/>
                <a:pathLst>
                  <a:path w="7457" h="7420" extrusionOk="0">
                    <a:moveTo>
                      <a:pt x="3138" y="0"/>
                    </a:moveTo>
                    <a:cubicBezTo>
                      <a:pt x="3087" y="0"/>
                      <a:pt x="3037" y="24"/>
                      <a:pt x="3003" y="64"/>
                    </a:cubicBezTo>
                    <a:lnTo>
                      <a:pt x="1936" y="1571"/>
                    </a:lnTo>
                    <a:cubicBezTo>
                      <a:pt x="1881" y="1648"/>
                      <a:pt x="1903" y="1747"/>
                      <a:pt x="1969" y="1791"/>
                    </a:cubicBezTo>
                    <a:lnTo>
                      <a:pt x="1991" y="1813"/>
                    </a:lnTo>
                    <a:cubicBezTo>
                      <a:pt x="2233" y="1978"/>
                      <a:pt x="2288" y="2319"/>
                      <a:pt x="2123" y="2561"/>
                    </a:cubicBezTo>
                    <a:lnTo>
                      <a:pt x="2024" y="2692"/>
                    </a:lnTo>
                    <a:cubicBezTo>
                      <a:pt x="1918" y="2839"/>
                      <a:pt x="1756" y="2917"/>
                      <a:pt x="1590" y="2917"/>
                    </a:cubicBezTo>
                    <a:cubicBezTo>
                      <a:pt x="1482" y="2917"/>
                      <a:pt x="1372" y="2883"/>
                      <a:pt x="1277" y="2813"/>
                    </a:cubicBezTo>
                    <a:lnTo>
                      <a:pt x="1255" y="2802"/>
                    </a:lnTo>
                    <a:cubicBezTo>
                      <a:pt x="1229" y="2781"/>
                      <a:pt x="1198" y="2771"/>
                      <a:pt x="1167" y="2771"/>
                    </a:cubicBezTo>
                    <a:cubicBezTo>
                      <a:pt x="1118" y="2771"/>
                      <a:pt x="1068" y="2795"/>
                      <a:pt x="1035" y="2835"/>
                    </a:cubicBezTo>
                    <a:lnTo>
                      <a:pt x="56" y="4210"/>
                    </a:lnTo>
                    <a:cubicBezTo>
                      <a:pt x="1" y="4287"/>
                      <a:pt x="23" y="4386"/>
                      <a:pt x="89" y="4441"/>
                    </a:cubicBezTo>
                    <a:lnTo>
                      <a:pt x="4235" y="7388"/>
                    </a:lnTo>
                    <a:cubicBezTo>
                      <a:pt x="4260" y="7410"/>
                      <a:pt x="4293" y="7419"/>
                      <a:pt x="4325" y="7419"/>
                    </a:cubicBezTo>
                    <a:cubicBezTo>
                      <a:pt x="4376" y="7419"/>
                      <a:pt x="4428" y="7396"/>
                      <a:pt x="4455" y="7355"/>
                    </a:cubicBezTo>
                    <a:lnTo>
                      <a:pt x="5433" y="5981"/>
                    </a:lnTo>
                    <a:cubicBezTo>
                      <a:pt x="5488" y="5904"/>
                      <a:pt x="5466" y="5805"/>
                      <a:pt x="5400" y="5761"/>
                    </a:cubicBezTo>
                    <a:cubicBezTo>
                      <a:pt x="5159" y="5585"/>
                      <a:pt x="5104" y="5244"/>
                      <a:pt x="5268" y="5002"/>
                    </a:cubicBezTo>
                    <a:lnTo>
                      <a:pt x="5367" y="4870"/>
                    </a:lnTo>
                    <a:cubicBezTo>
                      <a:pt x="5474" y="4724"/>
                      <a:pt x="5636" y="4646"/>
                      <a:pt x="5802" y="4646"/>
                    </a:cubicBezTo>
                    <a:cubicBezTo>
                      <a:pt x="5910" y="4646"/>
                      <a:pt x="6019" y="4679"/>
                      <a:pt x="6115" y="4749"/>
                    </a:cubicBezTo>
                    <a:cubicBezTo>
                      <a:pt x="6145" y="4770"/>
                      <a:pt x="6179" y="4780"/>
                      <a:pt x="6211" y="4780"/>
                    </a:cubicBezTo>
                    <a:cubicBezTo>
                      <a:pt x="6261" y="4780"/>
                      <a:pt x="6308" y="4756"/>
                      <a:pt x="6335" y="4716"/>
                    </a:cubicBezTo>
                    <a:lnTo>
                      <a:pt x="7413" y="3209"/>
                    </a:lnTo>
                    <a:cubicBezTo>
                      <a:pt x="7457" y="3132"/>
                      <a:pt x="7446" y="3033"/>
                      <a:pt x="7369" y="2989"/>
                    </a:cubicBezTo>
                    <a:lnTo>
                      <a:pt x="3234" y="31"/>
                    </a:lnTo>
                    <a:cubicBezTo>
                      <a:pt x="3204" y="10"/>
                      <a:pt x="3171" y="0"/>
                      <a:pt x="3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10180089" y="498258"/>
                <a:ext cx="330404" cy="367415"/>
              </a:xfrm>
              <a:custGeom>
                <a:avLst/>
                <a:gdLst/>
                <a:ahLst/>
                <a:cxnLst/>
                <a:rect l="l" t="t" r="r" b="b"/>
                <a:pathLst>
                  <a:path w="4169" h="4636" extrusionOk="0">
                    <a:moveTo>
                      <a:pt x="2561" y="0"/>
                    </a:moveTo>
                    <a:cubicBezTo>
                      <a:pt x="2472" y="0"/>
                      <a:pt x="2382" y="41"/>
                      <a:pt x="2321" y="116"/>
                    </a:cubicBezTo>
                    <a:lnTo>
                      <a:pt x="1" y="3393"/>
                    </a:lnTo>
                    <a:lnTo>
                      <a:pt x="1749" y="4636"/>
                    </a:lnTo>
                    <a:lnTo>
                      <a:pt x="4069" y="1369"/>
                    </a:lnTo>
                    <a:cubicBezTo>
                      <a:pt x="4168" y="1237"/>
                      <a:pt x="4135" y="1061"/>
                      <a:pt x="4003" y="973"/>
                    </a:cubicBezTo>
                    <a:lnTo>
                      <a:pt x="2717" y="50"/>
                    </a:lnTo>
                    <a:cubicBezTo>
                      <a:pt x="2670" y="16"/>
                      <a:pt x="2616" y="0"/>
                      <a:pt x="2561"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10190550" y="519973"/>
                <a:ext cx="309481" cy="345699"/>
              </a:xfrm>
              <a:custGeom>
                <a:avLst/>
                <a:gdLst/>
                <a:ahLst/>
                <a:cxnLst/>
                <a:rect l="l" t="t" r="r" b="b"/>
                <a:pathLst>
                  <a:path w="3905" h="4362" extrusionOk="0">
                    <a:moveTo>
                      <a:pt x="2443" y="1"/>
                    </a:moveTo>
                    <a:cubicBezTo>
                      <a:pt x="2353" y="1"/>
                      <a:pt x="2265" y="42"/>
                      <a:pt x="2211" y="117"/>
                    </a:cubicBezTo>
                    <a:lnTo>
                      <a:pt x="0" y="3207"/>
                    </a:lnTo>
                    <a:lnTo>
                      <a:pt x="1617" y="4362"/>
                    </a:lnTo>
                    <a:lnTo>
                      <a:pt x="3816" y="1271"/>
                    </a:lnTo>
                    <a:cubicBezTo>
                      <a:pt x="3904" y="1139"/>
                      <a:pt x="3882" y="963"/>
                      <a:pt x="3750" y="875"/>
                    </a:cubicBezTo>
                    <a:lnTo>
                      <a:pt x="2607" y="51"/>
                    </a:lnTo>
                    <a:cubicBezTo>
                      <a:pt x="2556" y="17"/>
                      <a:pt x="249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10369183" y="580997"/>
                <a:ext cx="68078" cy="60073"/>
              </a:xfrm>
              <a:custGeom>
                <a:avLst/>
                <a:gdLst/>
                <a:ahLst/>
                <a:cxnLst/>
                <a:rect l="l" t="t" r="r" b="b"/>
                <a:pathLst>
                  <a:path w="859" h="758" extrusionOk="0">
                    <a:moveTo>
                      <a:pt x="424" y="0"/>
                    </a:moveTo>
                    <a:cubicBezTo>
                      <a:pt x="307" y="0"/>
                      <a:pt x="195" y="55"/>
                      <a:pt x="122" y="160"/>
                    </a:cubicBezTo>
                    <a:cubicBezTo>
                      <a:pt x="1" y="325"/>
                      <a:pt x="34" y="567"/>
                      <a:pt x="210" y="688"/>
                    </a:cubicBezTo>
                    <a:cubicBezTo>
                      <a:pt x="274" y="735"/>
                      <a:pt x="349" y="757"/>
                      <a:pt x="424" y="757"/>
                    </a:cubicBezTo>
                    <a:cubicBezTo>
                      <a:pt x="544" y="757"/>
                      <a:pt x="663" y="701"/>
                      <a:pt x="738" y="600"/>
                    </a:cubicBezTo>
                    <a:cubicBezTo>
                      <a:pt x="859" y="424"/>
                      <a:pt x="815" y="193"/>
                      <a:pt x="650" y="72"/>
                    </a:cubicBezTo>
                    <a:cubicBezTo>
                      <a:pt x="580" y="24"/>
                      <a:pt x="50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5"/>
            <p:cNvGrpSpPr/>
            <p:nvPr/>
          </p:nvGrpSpPr>
          <p:grpSpPr>
            <a:xfrm rot="-4258316">
              <a:off x="129979" y="3601467"/>
              <a:ext cx="821689" cy="791534"/>
              <a:chOff x="7624325" y="-1510778"/>
              <a:chExt cx="1080227" cy="1040454"/>
            </a:xfrm>
          </p:grpSpPr>
          <p:sp>
            <p:nvSpPr>
              <p:cNvPr id="50" name="Google Shape;50;p5"/>
              <p:cNvSpPr/>
              <p:nvPr/>
            </p:nvSpPr>
            <p:spPr>
              <a:xfrm>
                <a:off x="7669410" y="-1385541"/>
                <a:ext cx="1033471" cy="915217"/>
              </a:xfrm>
              <a:custGeom>
                <a:avLst/>
                <a:gdLst/>
                <a:ahLst/>
                <a:cxnLst/>
                <a:rect l="l" t="t" r="r" b="b"/>
                <a:pathLst>
                  <a:path w="6808" h="6029" extrusionOk="0">
                    <a:moveTo>
                      <a:pt x="4708" y="0"/>
                    </a:moveTo>
                    <a:cubicBezTo>
                      <a:pt x="4363" y="0"/>
                      <a:pt x="4017" y="104"/>
                      <a:pt x="3718" y="321"/>
                    </a:cubicBezTo>
                    <a:lnTo>
                      <a:pt x="3322" y="607"/>
                    </a:lnTo>
                    <a:lnTo>
                      <a:pt x="3245" y="497"/>
                    </a:lnTo>
                    <a:lnTo>
                      <a:pt x="0" y="2817"/>
                    </a:lnTo>
                    <a:lnTo>
                      <a:pt x="2310" y="6028"/>
                    </a:lnTo>
                    <a:lnTo>
                      <a:pt x="5543" y="3697"/>
                    </a:lnTo>
                    <a:lnTo>
                      <a:pt x="5466" y="3598"/>
                    </a:lnTo>
                    <a:lnTo>
                      <a:pt x="5862" y="3312"/>
                    </a:lnTo>
                    <a:cubicBezTo>
                      <a:pt x="6632" y="2762"/>
                      <a:pt x="6808" y="1696"/>
                      <a:pt x="6258" y="926"/>
                    </a:cubicBezTo>
                    <a:lnTo>
                      <a:pt x="6093" y="706"/>
                    </a:lnTo>
                    <a:cubicBezTo>
                      <a:pt x="5760" y="246"/>
                      <a:pt x="5237" y="0"/>
                      <a:pt x="4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7737114" y="-1280494"/>
                <a:ext cx="348842" cy="240303"/>
              </a:xfrm>
              <a:custGeom>
                <a:avLst/>
                <a:gdLst/>
                <a:ahLst/>
                <a:cxnLst/>
                <a:rect l="l" t="t" r="r" b="b"/>
                <a:pathLst>
                  <a:path w="2298" h="1583" extrusionOk="0">
                    <a:moveTo>
                      <a:pt x="2055" y="0"/>
                    </a:moveTo>
                    <a:cubicBezTo>
                      <a:pt x="2035" y="0"/>
                      <a:pt x="2015" y="4"/>
                      <a:pt x="1996" y="14"/>
                    </a:cubicBezTo>
                    <a:cubicBezTo>
                      <a:pt x="1336" y="344"/>
                      <a:pt x="742" y="861"/>
                      <a:pt x="137" y="1278"/>
                    </a:cubicBezTo>
                    <a:cubicBezTo>
                      <a:pt x="0" y="1370"/>
                      <a:pt x="121" y="1583"/>
                      <a:pt x="261" y="1583"/>
                    </a:cubicBezTo>
                    <a:cubicBezTo>
                      <a:pt x="289" y="1583"/>
                      <a:pt x="318" y="1574"/>
                      <a:pt x="346" y="1553"/>
                    </a:cubicBezTo>
                    <a:cubicBezTo>
                      <a:pt x="951" y="1136"/>
                      <a:pt x="1655" y="751"/>
                      <a:pt x="2194" y="245"/>
                    </a:cubicBezTo>
                    <a:cubicBezTo>
                      <a:pt x="2297" y="151"/>
                      <a:pt x="2175" y="0"/>
                      <a:pt x="20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8202084" y="-1460835"/>
                <a:ext cx="289487" cy="94118"/>
              </a:xfrm>
              <a:custGeom>
                <a:avLst/>
                <a:gdLst/>
                <a:ahLst/>
                <a:cxnLst/>
                <a:rect l="l" t="t" r="r" b="b"/>
                <a:pathLst>
                  <a:path w="1907" h="620" extrusionOk="0">
                    <a:moveTo>
                      <a:pt x="957" y="0"/>
                    </a:moveTo>
                    <a:cubicBezTo>
                      <a:pt x="629" y="0"/>
                      <a:pt x="299" y="116"/>
                      <a:pt x="88" y="344"/>
                    </a:cubicBezTo>
                    <a:cubicBezTo>
                      <a:pt x="1" y="431"/>
                      <a:pt x="117" y="620"/>
                      <a:pt x="236" y="620"/>
                    </a:cubicBezTo>
                    <a:cubicBezTo>
                      <a:pt x="253" y="620"/>
                      <a:pt x="269" y="616"/>
                      <a:pt x="286" y="608"/>
                    </a:cubicBezTo>
                    <a:cubicBezTo>
                      <a:pt x="472" y="509"/>
                      <a:pt x="648" y="410"/>
                      <a:pt x="857" y="388"/>
                    </a:cubicBezTo>
                    <a:cubicBezTo>
                      <a:pt x="894" y="384"/>
                      <a:pt x="929" y="382"/>
                      <a:pt x="963" y="382"/>
                    </a:cubicBezTo>
                    <a:cubicBezTo>
                      <a:pt x="1206" y="382"/>
                      <a:pt x="1396" y="480"/>
                      <a:pt x="1627" y="586"/>
                    </a:cubicBezTo>
                    <a:cubicBezTo>
                      <a:pt x="1649" y="595"/>
                      <a:pt x="1671" y="600"/>
                      <a:pt x="1692" y="600"/>
                    </a:cubicBezTo>
                    <a:cubicBezTo>
                      <a:pt x="1817" y="600"/>
                      <a:pt x="1907" y="446"/>
                      <a:pt x="1803" y="333"/>
                    </a:cubicBezTo>
                    <a:cubicBezTo>
                      <a:pt x="1597" y="110"/>
                      <a:pt x="1278" y="0"/>
                      <a:pt x="95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25980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4610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67655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341741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056066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320039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97256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7" name="Google Shape;57;p6"/>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grpSp>
        <p:nvGrpSpPr>
          <p:cNvPr id="58" name="Google Shape;58;p6"/>
          <p:cNvGrpSpPr/>
          <p:nvPr/>
        </p:nvGrpSpPr>
        <p:grpSpPr>
          <a:xfrm>
            <a:off x="76190" y="1095823"/>
            <a:ext cx="9137583" cy="3663386"/>
            <a:chOff x="76190" y="1095823"/>
            <a:chExt cx="9137583" cy="3663386"/>
          </a:xfrm>
        </p:grpSpPr>
        <p:grpSp>
          <p:nvGrpSpPr>
            <p:cNvPr id="59" name="Google Shape;59;p6"/>
            <p:cNvGrpSpPr/>
            <p:nvPr/>
          </p:nvGrpSpPr>
          <p:grpSpPr>
            <a:xfrm rot="-1169873">
              <a:off x="8487513" y="4032834"/>
              <a:ext cx="638054" cy="638191"/>
              <a:chOff x="8790864" y="-1437011"/>
              <a:chExt cx="835482" cy="831392"/>
            </a:xfrm>
          </p:grpSpPr>
          <p:sp>
            <p:nvSpPr>
              <p:cNvPr id="60" name="Google Shape;60;p6"/>
              <p:cNvSpPr/>
              <p:nvPr/>
            </p:nvSpPr>
            <p:spPr>
              <a:xfrm>
                <a:off x="8790864" y="-1437011"/>
                <a:ext cx="835482" cy="831392"/>
              </a:xfrm>
              <a:custGeom>
                <a:avLst/>
                <a:gdLst/>
                <a:ahLst/>
                <a:cxnLst/>
                <a:rect l="l" t="t" r="r" b="b"/>
                <a:pathLst>
                  <a:path w="7457" h="7420" extrusionOk="0">
                    <a:moveTo>
                      <a:pt x="3138" y="0"/>
                    </a:moveTo>
                    <a:cubicBezTo>
                      <a:pt x="3087" y="0"/>
                      <a:pt x="3037" y="24"/>
                      <a:pt x="3003" y="64"/>
                    </a:cubicBezTo>
                    <a:lnTo>
                      <a:pt x="1936" y="1571"/>
                    </a:lnTo>
                    <a:cubicBezTo>
                      <a:pt x="1881" y="1648"/>
                      <a:pt x="1903" y="1747"/>
                      <a:pt x="1969" y="1791"/>
                    </a:cubicBezTo>
                    <a:lnTo>
                      <a:pt x="1991" y="1813"/>
                    </a:lnTo>
                    <a:cubicBezTo>
                      <a:pt x="2233" y="1978"/>
                      <a:pt x="2288" y="2319"/>
                      <a:pt x="2123" y="2561"/>
                    </a:cubicBezTo>
                    <a:lnTo>
                      <a:pt x="2024" y="2692"/>
                    </a:lnTo>
                    <a:cubicBezTo>
                      <a:pt x="1918" y="2839"/>
                      <a:pt x="1756" y="2917"/>
                      <a:pt x="1590" y="2917"/>
                    </a:cubicBezTo>
                    <a:cubicBezTo>
                      <a:pt x="1482" y="2917"/>
                      <a:pt x="1372" y="2883"/>
                      <a:pt x="1277" y="2813"/>
                    </a:cubicBezTo>
                    <a:lnTo>
                      <a:pt x="1255" y="2802"/>
                    </a:lnTo>
                    <a:cubicBezTo>
                      <a:pt x="1229" y="2781"/>
                      <a:pt x="1198" y="2771"/>
                      <a:pt x="1167" y="2771"/>
                    </a:cubicBezTo>
                    <a:cubicBezTo>
                      <a:pt x="1118" y="2771"/>
                      <a:pt x="1068" y="2795"/>
                      <a:pt x="1035" y="2835"/>
                    </a:cubicBezTo>
                    <a:lnTo>
                      <a:pt x="56" y="4210"/>
                    </a:lnTo>
                    <a:cubicBezTo>
                      <a:pt x="1" y="4287"/>
                      <a:pt x="23" y="4386"/>
                      <a:pt x="89" y="4441"/>
                    </a:cubicBezTo>
                    <a:lnTo>
                      <a:pt x="4235" y="7388"/>
                    </a:lnTo>
                    <a:cubicBezTo>
                      <a:pt x="4260" y="7410"/>
                      <a:pt x="4293" y="7419"/>
                      <a:pt x="4325" y="7419"/>
                    </a:cubicBezTo>
                    <a:cubicBezTo>
                      <a:pt x="4376" y="7419"/>
                      <a:pt x="4428" y="7396"/>
                      <a:pt x="4455" y="7355"/>
                    </a:cubicBezTo>
                    <a:lnTo>
                      <a:pt x="5433" y="5981"/>
                    </a:lnTo>
                    <a:cubicBezTo>
                      <a:pt x="5488" y="5904"/>
                      <a:pt x="5466" y="5805"/>
                      <a:pt x="5400" y="5761"/>
                    </a:cubicBezTo>
                    <a:cubicBezTo>
                      <a:pt x="5159" y="5585"/>
                      <a:pt x="5104" y="5244"/>
                      <a:pt x="5268" y="5002"/>
                    </a:cubicBezTo>
                    <a:lnTo>
                      <a:pt x="5367" y="4870"/>
                    </a:lnTo>
                    <a:cubicBezTo>
                      <a:pt x="5474" y="4724"/>
                      <a:pt x="5636" y="4646"/>
                      <a:pt x="5802" y="4646"/>
                    </a:cubicBezTo>
                    <a:cubicBezTo>
                      <a:pt x="5910" y="4646"/>
                      <a:pt x="6019" y="4679"/>
                      <a:pt x="6115" y="4749"/>
                    </a:cubicBezTo>
                    <a:cubicBezTo>
                      <a:pt x="6145" y="4770"/>
                      <a:pt x="6179" y="4780"/>
                      <a:pt x="6211" y="4780"/>
                    </a:cubicBezTo>
                    <a:cubicBezTo>
                      <a:pt x="6261" y="4780"/>
                      <a:pt x="6308" y="4756"/>
                      <a:pt x="6335" y="4716"/>
                    </a:cubicBezTo>
                    <a:lnTo>
                      <a:pt x="7413" y="3209"/>
                    </a:lnTo>
                    <a:cubicBezTo>
                      <a:pt x="7457" y="3132"/>
                      <a:pt x="7446" y="3033"/>
                      <a:pt x="7369" y="2989"/>
                    </a:cubicBezTo>
                    <a:lnTo>
                      <a:pt x="3234" y="31"/>
                    </a:lnTo>
                    <a:cubicBezTo>
                      <a:pt x="3204" y="10"/>
                      <a:pt x="3171" y="0"/>
                      <a:pt x="3138"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8936290" y="-1234544"/>
                <a:ext cx="467095" cy="519452"/>
              </a:xfrm>
              <a:custGeom>
                <a:avLst/>
                <a:gdLst/>
                <a:ahLst/>
                <a:cxnLst/>
                <a:rect l="l" t="t" r="r" b="b"/>
                <a:pathLst>
                  <a:path w="4169" h="4636" extrusionOk="0">
                    <a:moveTo>
                      <a:pt x="2561" y="0"/>
                    </a:moveTo>
                    <a:cubicBezTo>
                      <a:pt x="2472" y="0"/>
                      <a:pt x="2382" y="41"/>
                      <a:pt x="2321" y="116"/>
                    </a:cubicBezTo>
                    <a:lnTo>
                      <a:pt x="1" y="3393"/>
                    </a:lnTo>
                    <a:lnTo>
                      <a:pt x="1749" y="4636"/>
                    </a:lnTo>
                    <a:lnTo>
                      <a:pt x="4069" y="1369"/>
                    </a:lnTo>
                    <a:cubicBezTo>
                      <a:pt x="4168" y="1237"/>
                      <a:pt x="4135" y="1061"/>
                      <a:pt x="4003" y="973"/>
                    </a:cubicBezTo>
                    <a:lnTo>
                      <a:pt x="2717" y="50"/>
                    </a:lnTo>
                    <a:cubicBezTo>
                      <a:pt x="2670" y="16"/>
                      <a:pt x="2616" y="0"/>
                      <a:pt x="2561"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951079" y="-1203843"/>
                <a:ext cx="437516" cy="488751"/>
              </a:xfrm>
              <a:custGeom>
                <a:avLst/>
                <a:gdLst/>
                <a:ahLst/>
                <a:cxnLst/>
                <a:rect l="l" t="t" r="r" b="b"/>
                <a:pathLst>
                  <a:path w="3905" h="4362" extrusionOk="0">
                    <a:moveTo>
                      <a:pt x="2443" y="1"/>
                    </a:moveTo>
                    <a:cubicBezTo>
                      <a:pt x="2353" y="1"/>
                      <a:pt x="2265" y="42"/>
                      <a:pt x="2211" y="117"/>
                    </a:cubicBezTo>
                    <a:lnTo>
                      <a:pt x="0" y="3207"/>
                    </a:lnTo>
                    <a:lnTo>
                      <a:pt x="1617" y="4362"/>
                    </a:lnTo>
                    <a:lnTo>
                      <a:pt x="3816" y="1271"/>
                    </a:lnTo>
                    <a:cubicBezTo>
                      <a:pt x="3904" y="1139"/>
                      <a:pt x="3882" y="963"/>
                      <a:pt x="3750" y="875"/>
                    </a:cubicBezTo>
                    <a:lnTo>
                      <a:pt x="2607" y="51"/>
                    </a:lnTo>
                    <a:cubicBezTo>
                      <a:pt x="2556" y="17"/>
                      <a:pt x="249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9203613" y="-1117567"/>
                <a:ext cx="96242" cy="84932"/>
              </a:xfrm>
              <a:custGeom>
                <a:avLst/>
                <a:gdLst/>
                <a:ahLst/>
                <a:cxnLst/>
                <a:rect l="l" t="t" r="r" b="b"/>
                <a:pathLst>
                  <a:path w="859" h="758" extrusionOk="0">
                    <a:moveTo>
                      <a:pt x="424" y="0"/>
                    </a:moveTo>
                    <a:cubicBezTo>
                      <a:pt x="307" y="0"/>
                      <a:pt x="195" y="55"/>
                      <a:pt x="122" y="160"/>
                    </a:cubicBezTo>
                    <a:cubicBezTo>
                      <a:pt x="1" y="325"/>
                      <a:pt x="34" y="567"/>
                      <a:pt x="210" y="688"/>
                    </a:cubicBezTo>
                    <a:cubicBezTo>
                      <a:pt x="274" y="735"/>
                      <a:pt x="349" y="757"/>
                      <a:pt x="424" y="757"/>
                    </a:cubicBezTo>
                    <a:cubicBezTo>
                      <a:pt x="544" y="757"/>
                      <a:pt x="663" y="701"/>
                      <a:pt x="738" y="600"/>
                    </a:cubicBezTo>
                    <a:cubicBezTo>
                      <a:pt x="859" y="424"/>
                      <a:pt x="815" y="193"/>
                      <a:pt x="650" y="72"/>
                    </a:cubicBezTo>
                    <a:cubicBezTo>
                      <a:pt x="580" y="24"/>
                      <a:pt x="50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rot="-5400000">
              <a:off x="42064" y="1129949"/>
              <a:ext cx="671793" cy="603540"/>
              <a:chOff x="7624325" y="-1510778"/>
              <a:chExt cx="1080227" cy="970321"/>
            </a:xfrm>
          </p:grpSpPr>
          <p:sp>
            <p:nvSpPr>
              <p:cNvPr id="65" name="Google Shape;65;p6"/>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7737114" y="-1280494"/>
                <a:ext cx="348842" cy="240303"/>
              </a:xfrm>
              <a:custGeom>
                <a:avLst/>
                <a:gdLst/>
                <a:ahLst/>
                <a:cxnLst/>
                <a:rect l="l" t="t" r="r" b="b"/>
                <a:pathLst>
                  <a:path w="2298" h="1583" extrusionOk="0">
                    <a:moveTo>
                      <a:pt x="2055" y="0"/>
                    </a:moveTo>
                    <a:cubicBezTo>
                      <a:pt x="2035" y="0"/>
                      <a:pt x="2015" y="4"/>
                      <a:pt x="1996" y="14"/>
                    </a:cubicBezTo>
                    <a:cubicBezTo>
                      <a:pt x="1336" y="344"/>
                      <a:pt x="742" y="861"/>
                      <a:pt x="137" y="1278"/>
                    </a:cubicBezTo>
                    <a:cubicBezTo>
                      <a:pt x="0" y="1370"/>
                      <a:pt x="121" y="1583"/>
                      <a:pt x="261" y="1583"/>
                    </a:cubicBezTo>
                    <a:cubicBezTo>
                      <a:pt x="289" y="1583"/>
                      <a:pt x="318" y="1574"/>
                      <a:pt x="346" y="1553"/>
                    </a:cubicBezTo>
                    <a:cubicBezTo>
                      <a:pt x="951" y="1136"/>
                      <a:pt x="1655" y="751"/>
                      <a:pt x="2194" y="245"/>
                    </a:cubicBezTo>
                    <a:cubicBezTo>
                      <a:pt x="2297" y="151"/>
                      <a:pt x="2175" y="0"/>
                      <a:pt x="20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8202084" y="-1460835"/>
                <a:ext cx="289487" cy="94118"/>
              </a:xfrm>
              <a:custGeom>
                <a:avLst/>
                <a:gdLst/>
                <a:ahLst/>
                <a:cxnLst/>
                <a:rect l="l" t="t" r="r" b="b"/>
                <a:pathLst>
                  <a:path w="1907" h="620" extrusionOk="0">
                    <a:moveTo>
                      <a:pt x="957" y="0"/>
                    </a:moveTo>
                    <a:cubicBezTo>
                      <a:pt x="629" y="0"/>
                      <a:pt x="299" y="116"/>
                      <a:pt x="88" y="344"/>
                    </a:cubicBezTo>
                    <a:cubicBezTo>
                      <a:pt x="1" y="431"/>
                      <a:pt x="117" y="620"/>
                      <a:pt x="236" y="620"/>
                    </a:cubicBezTo>
                    <a:cubicBezTo>
                      <a:pt x="253" y="620"/>
                      <a:pt x="269" y="616"/>
                      <a:pt x="286" y="608"/>
                    </a:cubicBezTo>
                    <a:cubicBezTo>
                      <a:pt x="472" y="509"/>
                      <a:pt x="648" y="410"/>
                      <a:pt x="857" y="388"/>
                    </a:cubicBezTo>
                    <a:cubicBezTo>
                      <a:pt x="894" y="384"/>
                      <a:pt x="929" y="382"/>
                      <a:pt x="963" y="382"/>
                    </a:cubicBezTo>
                    <a:cubicBezTo>
                      <a:pt x="1206" y="382"/>
                      <a:pt x="1396" y="480"/>
                      <a:pt x="1627" y="586"/>
                    </a:cubicBezTo>
                    <a:cubicBezTo>
                      <a:pt x="1649" y="595"/>
                      <a:pt x="1671" y="600"/>
                      <a:pt x="1692" y="600"/>
                    </a:cubicBezTo>
                    <a:cubicBezTo>
                      <a:pt x="1817" y="600"/>
                      <a:pt x="1907" y="446"/>
                      <a:pt x="1803" y="333"/>
                    </a:cubicBezTo>
                    <a:cubicBezTo>
                      <a:pt x="1597" y="110"/>
                      <a:pt x="1278" y="0"/>
                      <a:pt x="95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7"/>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73" name="Google Shape;73;p7"/>
          <p:cNvSpPr txBox="1">
            <a:spLocks noGrp="1"/>
          </p:cNvSpPr>
          <p:nvPr>
            <p:ph type="title"/>
          </p:nvPr>
        </p:nvSpPr>
        <p:spPr>
          <a:xfrm>
            <a:off x="964800" y="1178300"/>
            <a:ext cx="2763900" cy="1616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lnSpc>
                <a:spcPct val="90000"/>
              </a:lnSpc>
              <a:spcBef>
                <a:spcPts val="0"/>
              </a:spcBef>
              <a:spcAft>
                <a:spcPts val="0"/>
              </a:spcAft>
              <a:buSzPts val="3100"/>
              <a:buNone/>
              <a:defRPr/>
            </a:lvl2pPr>
            <a:lvl3pPr lvl="2" rtl="0">
              <a:lnSpc>
                <a:spcPct val="90000"/>
              </a:lnSpc>
              <a:spcBef>
                <a:spcPts val="0"/>
              </a:spcBef>
              <a:spcAft>
                <a:spcPts val="0"/>
              </a:spcAft>
              <a:buSzPts val="3100"/>
              <a:buNone/>
              <a:defRPr/>
            </a:lvl3pPr>
            <a:lvl4pPr lvl="3" rtl="0">
              <a:lnSpc>
                <a:spcPct val="90000"/>
              </a:lnSpc>
              <a:spcBef>
                <a:spcPts val="0"/>
              </a:spcBef>
              <a:spcAft>
                <a:spcPts val="0"/>
              </a:spcAft>
              <a:buSzPts val="3100"/>
              <a:buNone/>
              <a:defRPr/>
            </a:lvl4pPr>
            <a:lvl5pPr lvl="4" rtl="0">
              <a:lnSpc>
                <a:spcPct val="90000"/>
              </a:lnSpc>
              <a:spcBef>
                <a:spcPts val="0"/>
              </a:spcBef>
              <a:spcAft>
                <a:spcPts val="0"/>
              </a:spcAft>
              <a:buSzPts val="3100"/>
              <a:buNone/>
              <a:defRPr/>
            </a:lvl5pPr>
            <a:lvl6pPr lvl="5" rtl="0">
              <a:lnSpc>
                <a:spcPct val="90000"/>
              </a:lnSpc>
              <a:spcBef>
                <a:spcPts val="0"/>
              </a:spcBef>
              <a:spcAft>
                <a:spcPts val="0"/>
              </a:spcAft>
              <a:buSzPts val="3100"/>
              <a:buNone/>
              <a:defRPr/>
            </a:lvl6pPr>
            <a:lvl7pPr lvl="6" rtl="0">
              <a:lnSpc>
                <a:spcPct val="90000"/>
              </a:lnSpc>
              <a:spcBef>
                <a:spcPts val="0"/>
              </a:spcBef>
              <a:spcAft>
                <a:spcPts val="0"/>
              </a:spcAft>
              <a:buSzPts val="3100"/>
              <a:buNone/>
              <a:defRPr/>
            </a:lvl7pPr>
            <a:lvl8pPr lvl="7" rtl="0">
              <a:lnSpc>
                <a:spcPct val="90000"/>
              </a:lnSpc>
              <a:spcBef>
                <a:spcPts val="0"/>
              </a:spcBef>
              <a:spcAft>
                <a:spcPts val="0"/>
              </a:spcAft>
              <a:buSzPts val="3100"/>
              <a:buNone/>
              <a:defRPr/>
            </a:lvl8pPr>
            <a:lvl9pPr lvl="8" rtl="0">
              <a:lnSpc>
                <a:spcPct val="90000"/>
              </a:lnSpc>
              <a:spcBef>
                <a:spcPts val="0"/>
              </a:spcBef>
              <a:spcAft>
                <a:spcPts val="0"/>
              </a:spcAft>
              <a:buSzPts val="3100"/>
              <a:buNone/>
              <a:defRPr/>
            </a:lvl9pPr>
          </a:lstStyle>
          <a:p>
            <a:endParaRPr/>
          </a:p>
        </p:txBody>
      </p:sp>
      <p:sp>
        <p:nvSpPr>
          <p:cNvPr id="74" name="Google Shape;74;p7"/>
          <p:cNvSpPr txBox="1">
            <a:spLocks noGrp="1"/>
          </p:cNvSpPr>
          <p:nvPr>
            <p:ph type="subTitle" idx="1"/>
          </p:nvPr>
        </p:nvSpPr>
        <p:spPr>
          <a:xfrm>
            <a:off x="964800" y="2773800"/>
            <a:ext cx="2763900" cy="114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75" name="Google Shape;75;p7"/>
          <p:cNvSpPr>
            <a:spLocks noGrp="1"/>
          </p:cNvSpPr>
          <p:nvPr>
            <p:ph type="pic" idx="2"/>
          </p:nvPr>
        </p:nvSpPr>
        <p:spPr>
          <a:xfrm>
            <a:off x="4663800" y="869550"/>
            <a:ext cx="3404400" cy="3404400"/>
          </a:xfrm>
          <a:prstGeom prst="rect">
            <a:avLst/>
          </a:prstGeom>
          <a:noFill/>
          <a:ln w="19050" cap="flat" cmpd="sng">
            <a:solidFill>
              <a:schemeClr val="dk1"/>
            </a:solidFill>
            <a:prstDash val="solid"/>
            <a:round/>
            <a:headEnd type="none" w="sm" len="sm"/>
            <a:tailEnd type="none" w="sm" len="sm"/>
          </a:ln>
        </p:spPr>
      </p:sp>
      <p:grpSp>
        <p:nvGrpSpPr>
          <p:cNvPr id="76" name="Google Shape;76;p7"/>
          <p:cNvGrpSpPr/>
          <p:nvPr/>
        </p:nvGrpSpPr>
        <p:grpSpPr>
          <a:xfrm>
            <a:off x="7862172" y="539494"/>
            <a:ext cx="635304" cy="160688"/>
            <a:chOff x="10100350" y="671450"/>
            <a:chExt cx="77000" cy="19475"/>
          </a:xfrm>
        </p:grpSpPr>
        <p:sp>
          <p:nvSpPr>
            <p:cNvPr id="77" name="Google Shape;77;p7"/>
            <p:cNvSpPr/>
            <p:nvPr/>
          </p:nvSpPr>
          <p:spPr>
            <a:xfrm>
              <a:off x="10100350" y="671450"/>
              <a:ext cx="10475" cy="16250"/>
            </a:xfrm>
            <a:custGeom>
              <a:avLst/>
              <a:gdLst/>
              <a:ahLst/>
              <a:cxnLst/>
              <a:rect l="l" t="t" r="r" b="b"/>
              <a:pathLst>
                <a:path w="419" h="650" extrusionOk="0">
                  <a:moveTo>
                    <a:pt x="166" y="56"/>
                  </a:moveTo>
                  <a:cubicBezTo>
                    <a:pt x="232" y="67"/>
                    <a:pt x="265" y="100"/>
                    <a:pt x="287" y="166"/>
                  </a:cubicBezTo>
                  <a:cubicBezTo>
                    <a:pt x="287" y="199"/>
                    <a:pt x="287" y="243"/>
                    <a:pt x="265" y="276"/>
                  </a:cubicBezTo>
                  <a:lnTo>
                    <a:pt x="276" y="287"/>
                  </a:lnTo>
                  <a:cubicBezTo>
                    <a:pt x="265" y="298"/>
                    <a:pt x="254" y="320"/>
                    <a:pt x="243" y="331"/>
                  </a:cubicBezTo>
                  <a:cubicBezTo>
                    <a:pt x="221" y="342"/>
                    <a:pt x="210" y="353"/>
                    <a:pt x="188" y="353"/>
                  </a:cubicBezTo>
                  <a:cubicBezTo>
                    <a:pt x="177" y="353"/>
                    <a:pt x="177" y="353"/>
                    <a:pt x="177" y="364"/>
                  </a:cubicBezTo>
                  <a:lnTo>
                    <a:pt x="155" y="364"/>
                  </a:lnTo>
                  <a:cubicBezTo>
                    <a:pt x="155" y="309"/>
                    <a:pt x="155" y="254"/>
                    <a:pt x="155" y="210"/>
                  </a:cubicBezTo>
                  <a:cubicBezTo>
                    <a:pt x="166" y="155"/>
                    <a:pt x="166" y="100"/>
                    <a:pt x="155" y="56"/>
                  </a:cubicBezTo>
                  <a:close/>
                  <a:moveTo>
                    <a:pt x="188" y="1"/>
                  </a:moveTo>
                  <a:cubicBezTo>
                    <a:pt x="155" y="1"/>
                    <a:pt x="122" y="1"/>
                    <a:pt x="89" y="12"/>
                  </a:cubicBezTo>
                  <a:cubicBezTo>
                    <a:pt x="78" y="12"/>
                    <a:pt x="67" y="12"/>
                    <a:pt x="56" y="23"/>
                  </a:cubicBezTo>
                  <a:cubicBezTo>
                    <a:pt x="45" y="23"/>
                    <a:pt x="34" y="23"/>
                    <a:pt x="23" y="34"/>
                  </a:cubicBezTo>
                  <a:cubicBezTo>
                    <a:pt x="12" y="45"/>
                    <a:pt x="12" y="45"/>
                    <a:pt x="12" y="45"/>
                  </a:cubicBezTo>
                  <a:cubicBezTo>
                    <a:pt x="1" y="45"/>
                    <a:pt x="1" y="56"/>
                    <a:pt x="1" y="56"/>
                  </a:cubicBezTo>
                  <a:cubicBezTo>
                    <a:pt x="1" y="67"/>
                    <a:pt x="1" y="78"/>
                    <a:pt x="1" y="78"/>
                  </a:cubicBezTo>
                  <a:cubicBezTo>
                    <a:pt x="12" y="89"/>
                    <a:pt x="23" y="89"/>
                    <a:pt x="23" y="89"/>
                  </a:cubicBezTo>
                  <a:lnTo>
                    <a:pt x="56" y="89"/>
                  </a:lnTo>
                  <a:lnTo>
                    <a:pt x="56" y="122"/>
                  </a:lnTo>
                  <a:lnTo>
                    <a:pt x="45" y="210"/>
                  </a:lnTo>
                  <a:cubicBezTo>
                    <a:pt x="45" y="232"/>
                    <a:pt x="45" y="265"/>
                    <a:pt x="45" y="298"/>
                  </a:cubicBezTo>
                  <a:cubicBezTo>
                    <a:pt x="45" y="342"/>
                    <a:pt x="45" y="386"/>
                    <a:pt x="45" y="430"/>
                  </a:cubicBezTo>
                  <a:cubicBezTo>
                    <a:pt x="45" y="474"/>
                    <a:pt x="45" y="518"/>
                    <a:pt x="45" y="562"/>
                  </a:cubicBezTo>
                  <a:cubicBezTo>
                    <a:pt x="45" y="573"/>
                    <a:pt x="45" y="584"/>
                    <a:pt x="45" y="595"/>
                  </a:cubicBezTo>
                  <a:cubicBezTo>
                    <a:pt x="56" y="606"/>
                    <a:pt x="56" y="617"/>
                    <a:pt x="56" y="617"/>
                  </a:cubicBezTo>
                  <a:cubicBezTo>
                    <a:pt x="56" y="628"/>
                    <a:pt x="56" y="639"/>
                    <a:pt x="67" y="650"/>
                  </a:cubicBezTo>
                  <a:lnTo>
                    <a:pt x="122" y="650"/>
                  </a:lnTo>
                  <a:cubicBezTo>
                    <a:pt x="133" y="650"/>
                    <a:pt x="133" y="639"/>
                    <a:pt x="144" y="639"/>
                  </a:cubicBezTo>
                  <a:cubicBezTo>
                    <a:pt x="144" y="639"/>
                    <a:pt x="155" y="628"/>
                    <a:pt x="155" y="628"/>
                  </a:cubicBezTo>
                  <a:lnTo>
                    <a:pt x="155" y="551"/>
                  </a:lnTo>
                  <a:lnTo>
                    <a:pt x="155" y="485"/>
                  </a:lnTo>
                  <a:lnTo>
                    <a:pt x="155" y="452"/>
                  </a:lnTo>
                  <a:cubicBezTo>
                    <a:pt x="155" y="452"/>
                    <a:pt x="155" y="441"/>
                    <a:pt x="155" y="430"/>
                  </a:cubicBezTo>
                  <a:cubicBezTo>
                    <a:pt x="155" y="419"/>
                    <a:pt x="166" y="419"/>
                    <a:pt x="166" y="419"/>
                  </a:cubicBezTo>
                  <a:lnTo>
                    <a:pt x="188" y="419"/>
                  </a:lnTo>
                  <a:cubicBezTo>
                    <a:pt x="199" y="419"/>
                    <a:pt x="221" y="408"/>
                    <a:pt x="232" y="408"/>
                  </a:cubicBezTo>
                  <a:cubicBezTo>
                    <a:pt x="254" y="408"/>
                    <a:pt x="265" y="397"/>
                    <a:pt x="287" y="397"/>
                  </a:cubicBezTo>
                  <a:cubicBezTo>
                    <a:pt x="309" y="386"/>
                    <a:pt x="331" y="375"/>
                    <a:pt x="342" y="364"/>
                  </a:cubicBezTo>
                  <a:cubicBezTo>
                    <a:pt x="364" y="342"/>
                    <a:pt x="375" y="331"/>
                    <a:pt x="386" y="309"/>
                  </a:cubicBezTo>
                  <a:cubicBezTo>
                    <a:pt x="397" y="298"/>
                    <a:pt x="408" y="276"/>
                    <a:pt x="408" y="254"/>
                  </a:cubicBezTo>
                  <a:cubicBezTo>
                    <a:pt x="408" y="232"/>
                    <a:pt x="408" y="210"/>
                    <a:pt x="408" y="188"/>
                  </a:cubicBezTo>
                  <a:lnTo>
                    <a:pt x="419" y="188"/>
                  </a:lnTo>
                  <a:cubicBezTo>
                    <a:pt x="397" y="111"/>
                    <a:pt x="353" y="56"/>
                    <a:pt x="287" y="23"/>
                  </a:cubicBezTo>
                  <a:cubicBezTo>
                    <a:pt x="254" y="12"/>
                    <a:pt x="221"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10111625" y="685425"/>
              <a:ext cx="10750" cy="2975"/>
            </a:xfrm>
            <a:custGeom>
              <a:avLst/>
              <a:gdLst/>
              <a:ahLst/>
              <a:cxnLst/>
              <a:rect l="l" t="t" r="r" b="b"/>
              <a:pathLst>
                <a:path w="430" h="119" extrusionOk="0">
                  <a:moveTo>
                    <a:pt x="326" y="1"/>
                  </a:moveTo>
                  <a:cubicBezTo>
                    <a:pt x="307" y="1"/>
                    <a:pt x="286" y="3"/>
                    <a:pt x="264" y="3"/>
                  </a:cubicBezTo>
                  <a:cubicBezTo>
                    <a:pt x="198" y="3"/>
                    <a:pt x="133" y="14"/>
                    <a:pt x="67" y="14"/>
                  </a:cubicBezTo>
                  <a:cubicBezTo>
                    <a:pt x="1" y="14"/>
                    <a:pt x="34" y="102"/>
                    <a:pt x="89" y="113"/>
                  </a:cubicBezTo>
                  <a:lnTo>
                    <a:pt x="253" y="113"/>
                  </a:lnTo>
                  <a:cubicBezTo>
                    <a:pt x="281" y="113"/>
                    <a:pt x="311" y="118"/>
                    <a:pt x="340" y="118"/>
                  </a:cubicBezTo>
                  <a:cubicBezTo>
                    <a:pt x="369" y="118"/>
                    <a:pt x="396" y="113"/>
                    <a:pt x="418" y="91"/>
                  </a:cubicBezTo>
                  <a:cubicBezTo>
                    <a:pt x="429" y="80"/>
                    <a:pt x="429" y="47"/>
                    <a:pt x="407" y="25"/>
                  </a:cubicBezTo>
                  <a:cubicBezTo>
                    <a:pt x="381" y="5"/>
                    <a:pt x="355"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10114650" y="679375"/>
              <a:ext cx="12950" cy="2875"/>
            </a:xfrm>
            <a:custGeom>
              <a:avLst/>
              <a:gdLst/>
              <a:ahLst/>
              <a:cxnLst/>
              <a:rect l="l" t="t" r="r" b="b"/>
              <a:pathLst>
                <a:path w="518" h="115" extrusionOk="0">
                  <a:moveTo>
                    <a:pt x="376" y="0"/>
                  </a:moveTo>
                  <a:cubicBezTo>
                    <a:pt x="344" y="0"/>
                    <a:pt x="314" y="3"/>
                    <a:pt x="286" y="3"/>
                  </a:cubicBezTo>
                  <a:cubicBezTo>
                    <a:pt x="209" y="14"/>
                    <a:pt x="132" y="14"/>
                    <a:pt x="55" y="14"/>
                  </a:cubicBezTo>
                  <a:cubicBezTo>
                    <a:pt x="1" y="14"/>
                    <a:pt x="22" y="102"/>
                    <a:pt x="66" y="102"/>
                  </a:cubicBezTo>
                  <a:cubicBezTo>
                    <a:pt x="132" y="113"/>
                    <a:pt x="209" y="113"/>
                    <a:pt x="275" y="113"/>
                  </a:cubicBezTo>
                  <a:cubicBezTo>
                    <a:pt x="302" y="113"/>
                    <a:pt x="332" y="115"/>
                    <a:pt x="362" y="115"/>
                  </a:cubicBezTo>
                  <a:cubicBezTo>
                    <a:pt x="407" y="115"/>
                    <a:pt x="451" y="111"/>
                    <a:pt x="484" y="91"/>
                  </a:cubicBezTo>
                  <a:cubicBezTo>
                    <a:pt x="517" y="69"/>
                    <a:pt x="495" y="25"/>
                    <a:pt x="473" y="14"/>
                  </a:cubicBezTo>
                  <a:cubicBezTo>
                    <a:pt x="440" y="3"/>
                    <a:pt x="407"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10128400" y="676400"/>
              <a:ext cx="11850" cy="11900"/>
            </a:xfrm>
            <a:custGeom>
              <a:avLst/>
              <a:gdLst/>
              <a:ahLst/>
              <a:cxnLst/>
              <a:rect l="l" t="t" r="r" b="b"/>
              <a:pathLst>
                <a:path w="474" h="476" extrusionOk="0">
                  <a:moveTo>
                    <a:pt x="220" y="1"/>
                  </a:moveTo>
                  <a:cubicBezTo>
                    <a:pt x="165" y="1"/>
                    <a:pt x="110" y="45"/>
                    <a:pt x="77" y="78"/>
                  </a:cubicBezTo>
                  <a:cubicBezTo>
                    <a:pt x="50" y="106"/>
                    <a:pt x="84" y="149"/>
                    <a:pt x="115" y="149"/>
                  </a:cubicBezTo>
                  <a:cubicBezTo>
                    <a:pt x="121" y="149"/>
                    <a:pt x="127" y="147"/>
                    <a:pt x="132" y="144"/>
                  </a:cubicBezTo>
                  <a:cubicBezTo>
                    <a:pt x="146" y="130"/>
                    <a:pt x="187" y="109"/>
                    <a:pt x="211" y="109"/>
                  </a:cubicBezTo>
                  <a:cubicBezTo>
                    <a:pt x="226" y="109"/>
                    <a:pt x="233" y="118"/>
                    <a:pt x="220" y="144"/>
                  </a:cubicBezTo>
                  <a:cubicBezTo>
                    <a:pt x="198" y="188"/>
                    <a:pt x="154" y="221"/>
                    <a:pt x="121" y="243"/>
                  </a:cubicBezTo>
                  <a:cubicBezTo>
                    <a:pt x="77" y="287"/>
                    <a:pt x="0" y="342"/>
                    <a:pt x="22" y="408"/>
                  </a:cubicBezTo>
                  <a:cubicBezTo>
                    <a:pt x="44" y="463"/>
                    <a:pt x="99" y="474"/>
                    <a:pt x="143" y="474"/>
                  </a:cubicBezTo>
                  <a:cubicBezTo>
                    <a:pt x="179" y="474"/>
                    <a:pt x="217" y="475"/>
                    <a:pt x="257" y="475"/>
                  </a:cubicBezTo>
                  <a:cubicBezTo>
                    <a:pt x="316" y="475"/>
                    <a:pt x="376" y="472"/>
                    <a:pt x="429" y="452"/>
                  </a:cubicBezTo>
                  <a:cubicBezTo>
                    <a:pt x="473" y="430"/>
                    <a:pt x="451" y="364"/>
                    <a:pt x="407" y="364"/>
                  </a:cubicBezTo>
                  <a:cubicBezTo>
                    <a:pt x="363" y="353"/>
                    <a:pt x="308" y="353"/>
                    <a:pt x="253" y="353"/>
                  </a:cubicBezTo>
                  <a:cubicBezTo>
                    <a:pt x="242" y="353"/>
                    <a:pt x="198" y="364"/>
                    <a:pt x="154" y="364"/>
                  </a:cubicBezTo>
                  <a:cubicBezTo>
                    <a:pt x="198" y="320"/>
                    <a:pt x="275" y="265"/>
                    <a:pt x="286" y="243"/>
                  </a:cubicBezTo>
                  <a:cubicBezTo>
                    <a:pt x="319" y="199"/>
                    <a:pt x="341" y="144"/>
                    <a:pt x="319" y="100"/>
                  </a:cubicBezTo>
                  <a:cubicBezTo>
                    <a:pt x="308" y="45"/>
                    <a:pt x="275" y="12"/>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10140050" y="674275"/>
              <a:ext cx="27350" cy="16175"/>
            </a:xfrm>
            <a:custGeom>
              <a:avLst/>
              <a:gdLst/>
              <a:ahLst/>
              <a:cxnLst/>
              <a:rect l="l" t="t" r="r" b="b"/>
              <a:pathLst>
                <a:path w="1094" h="647" extrusionOk="0">
                  <a:moveTo>
                    <a:pt x="1021" y="1"/>
                  </a:moveTo>
                  <a:cubicBezTo>
                    <a:pt x="1009" y="1"/>
                    <a:pt x="997" y="6"/>
                    <a:pt x="986" y="20"/>
                  </a:cubicBezTo>
                  <a:lnTo>
                    <a:pt x="975" y="20"/>
                  </a:lnTo>
                  <a:cubicBezTo>
                    <a:pt x="931" y="75"/>
                    <a:pt x="838" y="89"/>
                    <a:pt x="740" y="89"/>
                  </a:cubicBezTo>
                  <a:cubicBezTo>
                    <a:pt x="642" y="89"/>
                    <a:pt x="541" y="75"/>
                    <a:pt x="480" y="75"/>
                  </a:cubicBezTo>
                  <a:cubicBezTo>
                    <a:pt x="326" y="75"/>
                    <a:pt x="194" y="86"/>
                    <a:pt x="51" y="130"/>
                  </a:cubicBezTo>
                  <a:cubicBezTo>
                    <a:pt x="0" y="150"/>
                    <a:pt x="34" y="208"/>
                    <a:pt x="74" y="208"/>
                  </a:cubicBezTo>
                  <a:cubicBezTo>
                    <a:pt x="78" y="208"/>
                    <a:pt x="81" y="208"/>
                    <a:pt x="84" y="207"/>
                  </a:cubicBezTo>
                  <a:cubicBezTo>
                    <a:pt x="117" y="196"/>
                    <a:pt x="150" y="196"/>
                    <a:pt x="183" y="185"/>
                  </a:cubicBezTo>
                  <a:cubicBezTo>
                    <a:pt x="183" y="196"/>
                    <a:pt x="183" y="207"/>
                    <a:pt x="183" y="207"/>
                  </a:cubicBezTo>
                  <a:cubicBezTo>
                    <a:pt x="216" y="273"/>
                    <a:pt x="249" y="339"/>
                    <a:pt x="260" y="416"/>
                  </a:cubicBezTo>
                  <a:cubicBezTo>
                    <a:pt x="260" y="471"/>
                    <a:pt x="249" y="537"/>
                    <a:pt x="271" y="603"/>
                  </a:cubicBezTo>
                  <a:cubicBezTo>
                    <a:pt x="282" y="630"/>
                    <a:pt x="312" y="647"/>
                    <a:pt x="337" y="647"/>
                  </a:cubicBezTo>
                  <a:cubicBezTo>
                    <a:pt x="362" y="647"/>
                    <a:pt x="381" y="630"/>
                    <a:pt x="370" y="592"/>
                  </a:cubicBezTo>
                  <a:cubicBezTo>
                    <a:pt x="359" y="515"/>
                    <a:pt x="359" y="438"/>
                    <a:pt x="337" y="361"/>
                  </a:cubicBezTo>
                  <a:cubicBezTo>
                    <a:pt x="326" y="295"/>
                    <a:pt x="282" y="240"/>
                    <a:pt x="238" y="185"/>
                  </a:cubicBezTo>
                  <a:cubicBezTo>
                    <a:pt x="268" y="181"/>
                    <a:pt x="298" y="180"/>
                    <a:pt x="329" y="180"/>
                  </a:cubicBezTo>
                  <a:cubicBezTo>
                    <a:pt x="392" y="180"/>
                    <a:pt x="458" y="185"/>
                    <a:pt x="524" y="185"/>
                  </a:cubicBezTo>
                  <a:cubicBezTo>
                    <a:pt x="546" y="251"/>
                    <a:pt x="568" y="306"/>
                    <a:pt x="590" y="361"/>
                  </a:cubicBezTo>
                  <a:cubicBezTo>
                    <a:pt x="612" y="427"/>
                    <a:pt x="645" y="482"/>
                    <a:pt x="645" y="548"/>
                  </a:cubicBezTo>
                  <a:cubicBezTo>
                    <a:pt x="645" y="548"/>
                    <a:pt x="645" y="559"/>
                    <a:pt x="645" y="559"/>
                  </a:cubicBezTo>
                  <a:lnTo>
                    <a:pt x="645" y="570"/>
                  </a:lnTo>
                  <a:cubicBezTo>
                    <a:pt x="645" y="592"/>
                    <a:pt x="656" y="625"/>
                    <a:pt x="678" y="636"/>
                  </a:cubicBezTo>
                  <a:lnTo>
                    <a:pt x="700" y="636"/>
                  </a:lnTo>
                  <a:cubicBezTo>
                    <a:pt x="708" y="638"/>
                    <a:pt x="716" y="640"/>
                    <a:pt x="723" y="640"/>
                  </a:cubicBezTo>
                  <a:cubicBezTo>
                    <a:pt x="747" y="640"/>
                    <a:pt x="769" y="625"/>
                    <a:pt x="777" y="592"/>
                  </a:cubicBezTo>
                  <a:cubicBezTo>
                    <a:pt x="777" y="515"/>
                    <a:pt x="744" y="449"/>
                    <a:pt x="711" y="383"/>
                  </a:cubicBezTo>
                  <a:cubicBezTo>
                    <a:pt x="678" y="317"/>
                    <a:pt x="645" y="251"/>
                    <a:pt x="612" y="185"/>
                  </a:cubicBezTo>
                  <a:lnTo>
                    <a:pt x="612" y="185"/>
                  </a:lnTo>
                  <a:cubicBezTo>
                    <a:pt x="667" y="196"/>
                    <a:pt x="722" y="196"/>
                    <a:pt x="777" y="196"/>
                  </a:cubicBezTo>
                  <a:cubicBezTo>
                    <a:pt x="791" y="196"/>
                    <a:pt x="806" y="196"/>
                    <a:pt x="824" y="196"/>
                  </a:cubicBezTo>
                  <a:cubicBezTo>
                    <a:pt x="919" y="196"/>
                    <a:pt x="1057" y="188"/>
                    <a:pt x="1085" y="86"/>
                  </a:cubicBezTo>
                  <a:cubicBezTo>
                    <a:pt x="1093" y="53"/>
                    <a:pt x="1058" y="1"/>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10165475" y="680275"/>
              <a:ext cx="11875" cy="10650"/>
            </a:xfrm>
            <a:custGeom>
              <a:avLst/>
              <a:gdLst/>
              <a:ahLst/>
              <a:cxnLst/>
              <a:rect l="l" t="t" r="r" b="b"/>
              <a:pathLst>
                <a:path w="475" h="426" extrusionOk="0">
                  <a:moveTo>
                    <a:pt x="216" y="109"/>
                  </a:moveTo>
                  <a:cubicBezTo>
                    <a:pt x="241" y="109"/>
                    <a:pt x="262" y="112"/>
                    <a:pt x="266" y="121"/>
                  </a:cubicBezTo>
                  <a:lnTo>
                    <a:pt x="255" y="121"/>
                  </a:lnTo>
                  <a:cubicBezTo>
                    <a:pt x="266" y="132"/>
                    <a:pt x="200" y="176"/>
                    <a:pt x="189" y="187"/>
                  </a:cubicBezTo>
                  <a:cubicBezTo>
                    <a:pt x="167" y="198"/>
                    <a:pt x="134" y="220"/>
                    <a:pt x="112" y="231"/>
                  </a:cubicBezTo>
                  <a:lnTo>
                    <a:pt x="101" y="154"/>
                  </a:lnTo>
                  <a:cubicBezTo>
                    <a:pt x="101" y="143"/>
                    <a:pt x="101" y="143"/>
                    <a:pt x="101" y="132"/>
                  </a:cubicBezTo>
                  <a:cubicBezTo>
                    <a:pt x="121" y="118"/>
                    <a:pt x="175" y="109"/>
                    <a:pt x="216" y="109"/>
                  </a:cubicBezTo>
                  <a:close/>
                  <a:moveTo>
                    <a:pt x="174" y="0"/>
                  </a:moveTo>
                  <a:cubicBezTo>
                    <a:pt x="85" y="0"/>
                    <a:pt x="0" y="32"/>
                    <a:pt x="13" y="110"/>
                  </a:cubicBezTo>
                  <a:cubicBezTo>
                    <a:pt x="13" y="121"/>
                    <a:pt x="13" y="121"/>
                    <a:pt x="24" y="132"/>
                  </a:cubicBezTo>
                  <a:cubicBezTo>
                    <a:pt x="24" y="187"/>
                    <a:pt x="24" y="231"/>
                    <a:pt x="24" y="286"/>
                  </a:cubicBezTo>
                  <a:cubicBezTo>
                    <a:pt x="24" y="341"/>
                    <a:pt x="24" y="374"/>
                    <a:pt x="57" y="418"/>
                  </a:cubicBezTo>
                  <a:cubicBezTo>
                    <a:pt x="62" y="423"/>
                    <a:pt x="71" y="426"/>
                    <a:pt x="79" y="426"/>
                  </a:cubicBezTo>
                  <a:cubicBezTo>
                    <a:pt x="87" y="426"/>
                    <a:pt x="95" y="423"/>
                    <a:pt x="101" y="418"/>
                  </a:cubicBezTo>
                  <a:cubicBezTo>
                    <a:pt x="123" y="396"/>
                    <a:pt x="134" y="385"/>
                    <a:pt x="134" y="363"/>
                  </a:cubicBezTo>
                  <a:cubicBezTo>
                    <a:pt x="189" y="363"/>
                    <a:pt x="233" y="363"/>
                    <a:pt x="288" y="374"/>
                  </a:cubicBezTo>
                  <a:cubicBezTo>
                    <a:pt x="332" y="374"/>
                    <a:pt x="369" y="388"/>
                    <a:pt x="404" y="388"/>
                  </a:cubicBezTo>
                  <a:cubicBezTo>
                    <a:pt x="413" y="388"/>
                    <a:pt x="422" y="387"/>
                    <a:pt x="431" y="385"/>
                  </a:cubicBezTo>
                  <a:cubicBezTo>
                    <a:pt x="475" y="374"/>
                    <a:pt x="464" y="308"/>
                    <a:pt x="442" y="297"/>
                  </a:cubicBezTo>
                  <a:cubicBezTo>
                    <a:pt x="398" y="264"/>
                    <a:pt x="354" y="253"/>
                    <a:pt x="299" y="253"/>
                  </a:cubicBezTo>
                  <a:cubicBezTo>
                    <a:pt x="376" y="187"/>
                    <a:pt x="409" y="110"/>
                    <a:pt x="332" y="44"/>
                  </a:cubicBezTo>
                  <a:cubicBezTo>
                    <a:pt x="300" y="16"/>
                    <a:pt x="236"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85" name="Google Shape;85;p8"/>
          <p:cNvSpPr txBox="1">
            <a:spLocks noGrp="1"/>
          </p:cNvSpPr>
          <p:nvPr>
            <p:ph type="title"/>
          </p:nvPr>
        </p:nvSpPr>
        <p:spPr>
          <a:xfrm>
            <a:off x="2253750" y="1782550"/>
            <a:ext cx="4636500" cy="1578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6000"/>
            </a:lvl1pPr>
            <a:lvl2pPr lvl="1">
              <a:lnSpc>
                <a:spcPct val="90000"/>
              </a:lnSpc>
              <a:spcBef>
                <a:spcPts val="0"/>
              </a:spcBef>
              <a:spcAft>
                <a:spcPts val="0"/>
              </a:spcAft>
              <a:buSzPts val="6000"/>
              <a:buNone/>
              <a:defRPr sz="6000"/>
            </a:lvl2pPr>
            <a:lvl3pPr lvl="2">
              <a:lnSpc>
                <a:spcPct val="90000"/>
              </a:lnSpc>
              <a:spcBef>
                <a:spcPts val="0"/>
              </a:spcBef>
              <a:spcAft>
                <a:spcPts val="0"/>
              </a:spcAft>
              <a:buSzPts val="6000"/>
              <a:buNone/>
              <a:defRPr sz="6000"/>
            </a:lvl3pPr>
            <a:lvl4pPr lvl="3">
              <a:lnSpc>
                <a:spcPct val="90000"/>
              </a:lnSpc>
              <a:spcBef>
                <a:spcPts val="0"/>
              </a:spcBef>
              <a:spcAft>
                <a:spcPts val="0"/>
              </a:spcAft>
              <a:buSzPts val="6000"/>
              <a:buNone/>
              <a:defRPr sz="6000"/>
            </a:lvl4pPr>
            <a:lvl5pPr lvl="4">
              <a:lnSpc>
                <a:spcPct val="90000"/>
              </a:lnSpc>
              <a:spcBef>
                <a:spcPts val="0"/>
              </a:spcBef>
              <a:spcAft>
                <a:spcPts val="0"/>
              </a:spcAft>
              <a:buSzPts val="6000"/>
              <a:buNone/>
              <a:defRPr sz="6000"/>
            </a:lvl5pPr>
            <a:lvl6pPr lvl="5">
              <a:lnSpc>
                <a:spcPct val="90000"/>
              </a:lnSpc>
              <a:spcBef>
                <a:spcPts val="0"/>
              </a:spcBef>
              <a:spcAft>
                <a:spcPts val="0"/>
              </a:spcAft>
              <a:buSzPts val="6000"/>
              <a:buNone/>
              <a:defRPr sz="6000"/>
            </a:lvl6pPr>
            <a:lvl7pPr lvl="6">
              <a:lnSpc>
                <a:spcPct val="90000"/>
              </a:lnSpc>
              <a:spcBef>
                <a:spcPts val="0"/>
              </a:spcBef>
              <a:spcAft>
                <a:spcPts val="0"/>
              </a:spcAft>
              <a:buSzPts val="6000"/>
              <a:buNone/>
              <a:defRPr sz="6000"/>
            </a:lvl7pPr>
            <a:lvl8pPr lvl="7">
              <a:lnSpc>
                <a:spcPct val="90000"/>
              </a:lnSpc>
              <a:spcBef>
                <a:spcPts val="0"/>
              </a:spcBef>
              <a:spcAft>
                <a:spcPts val="0"/>
              </a:spcAft>
              <a:buSzPts val="6000"/>
              <a:buNone/>
              <a:defRPr sz="6000"/>
            </a:lvl8pPr>
            <a:lvl9pPr lvl="8">
              <a:lnSpc>
                <a:spcPct val="90000"/>
              </a:lnSpc>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9"/>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88" name="Google Shape;88;p9"/>
          <p:cNvSpPr txBox="1">
            <a:spLocks noGrp="1"/>
          </p:cNvSpPr>
          <p:nvPr>
            <p:ph type="title"/>
          </p:nvPr>
        </p:nvSpPr>
        <p:spPr>
          <a:xfrm>
            <a:off x="1246625" y="1485675"/>
            <a:ext cx="4607700" cy="800400"/>
          </a:xfrm>
          <a:prstGeom prst="rect">
            <a:avLst/>
          </a:prstGeom>
        </p:spPr>
        <p:txBody>
          <a:bodyPr spcFirstLastPara="1" wrap="square" lIns="91425" tIns="91425" rIns="91425" bIns="91425" anchor="t" anchorCtr="0">
            <a:noAutofit/>
          </a:bodyPr>
          <a:lstStyle>
            <a:lvl1pPr lvl="0" algn="l">
              <a:spcBef>
                <a:spcPts val="0"/>
              </a:spcBef>
              <a:spcAft>
                <a:spcPts val="0"/>
              </a:spcAft>
              <a:buSzPts val="6000"/>
              <a:buNone/>
              <a:defRPr sz="40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endParaRPr/>
          </a:p>
        </p:txBody>
      </p:sp>
      <p:sp>
        <p:nvSpPr>
          <p:cNvPr id="89" name="Google Shape;89;p9"/>
          <p:cNvSpPr txBox="1">
            <a:spLocks noGrp="1"/>
          </p:cNvSpPr>
          <p:nvPr>
            <p:ph type="subTitle" idx="1"/>
          </p:nvPr>
        </p:nvSpPr>
        <p:spPr>
          <a:xfrm>
            <a:off x="1246625" y="2308367"/>
            <a:ext cx="4607700" cy="12120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850"/>
              <a:buNone/>
              <a:defRPr sz="1500"/>
            </a:lvl1pPr>
            <a:lvl2pPr lvl="1">
              <a:lnSpc>
                <a:spcPct val="115000"/>
              </a:lnSpc>
              <a:spcBef>
                <a:spcPts val="0"/>
              </a:spcBef>
              <a:spcAft>
                <a:spcPts val="0"/>
              </a:spcAft>
              <a:buSzPts val="1850"/>
              <a:buNone/>
              <a:defRPr sz="1850"/>
            </a:lvl2pPr>
            <a:lvl3pPr lvl="2">
              <a:lnSpc>
                <a:spcPct val="115000"/>
              </a:lnSpc>
              <a:spcBef>
                <a:spcPts val="0"/>
              </a:spcBef>
              <a:spcAft>
                <a:spcPts val="0"/>
              </a:spcAft>
              <a:buSzPts val="1850"/>
              <a:buNone/>
              <a:defRPr sz="1850"/>
            </a:lvl3pPr>
            <a:lvl4pPr lvl="3">
              <a:lnSpc>
                <a:spcPct val="115000"/>
              </a:lnSpc>
              <a:spcBef>
                <a:spcPts val="0"/>
              </a:spcBef>
              <a:spcAft>
                <a:spcPts val="0"/>
              </a:spcAft>
              <a:buSzPts val="1850"/>
              <a:buNone/>
              <a:defRPr sz="1850"/>
            </a:lvl4pPr>
            <a:lvl5pPr lvl="4">
              <a:lnSpc>
                <a:spcPct val="115000"/>
              </a:lnSpc>
              <a:spcBef>
                <a:spcPts val="0"/>
              </a:spcBef>
              <a:spcAft>
                <a:spcPts val="0"/>
              </a:spcAft>
              <a:buSzPts val="1850"/>
              <a:buNone/>
              <a:defRPr sz="1850"/>
            </a:lvl5pPr>
            <a:lvl6pPr lvl="5">
              <a:lnSpc>
                <a:spcPct val="115000"/>
              </a:lnSpc>
              <a:spcBef>
                <a:spcPts val="0"/>
              </a:spcBef>
              <a:spcAft>
                <a:spcPts val="0"/>
              </a:spcAft>
              <a:buSzPts val="1850"/>
              <a:buNone/>
              <a:defRPr sz="1850"/>
            </a:lvl6pPr>
            <a:lvl7pPr lvl="6">
              <a:lnSpc>
                <a:spcPct val="115000"/>
              </a:lnSpc>
              <a:spcBef>
                <a:spcPts val="0"/>
              </a:spcBef>
              <a:spcAft>
                <a:spcPts val="0"/>
              </a:spcAft>
              <a:buSzPts val="1850"/>
              <a:buNone/>
              <a:defRPr sz="1850"/>
            </a:lvl7pPr>
            <a:lvl8pPr lvl="7">
              <a:lnSpc>
                <a:spcPct val="115000"/>
              </a:lnSpc>
              <a:spcBef>
                <a:spcPts val="0"/>
              </a:spcBef>
              <a:spcAft>
                <a:spcPts val="0"/>
              </a:spcAft>
              <a:buSzPts val="1850"/>
              <a:buNone/>
              <a:defRPr sz="1850"/>
            </a:lvl8pPr>
            <a:lvl9pPr lvl="8">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11"/>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95" name="Google Shape;95;p11"/>
          <p:cNvSpPr txBox="1">
            <a:spLocks noGrp="1"/>
          </p:cNvSpPr>
          <p:nvPr>
            <p:ph type="title" hasCustomPrompt="1"/>
          </p:nvPr>
        </p:nvSpPr>
        <p:spPr>
          <a:xfrm>
            <a:off x="1604400" y="1602950"/>
            <a:ext cx="5935200" cy="13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3000"/>
              <a:buNone/>
              <a:defRPr sz="7400"/>
            </a:lvl1pPr>
            <a:lvl2pPr lvl="1" algn="ctr">
              <a:spcBef>
                <a:spcPts val="0"/>
              </a:spcBef>
              <a:spcAft>
                <a:spcPts val="0"/>
              </a:spcAft>
              <a:buSzPts val="13000"/>
              <a:buNone/>
              <a:defRPr sz="13000"/>
            </a:lvl2pPr>
            <a:lvl3pPr lvl="2" algn="ctr">
              <a:spcBef>
                <a:spcPts val="0"/>
              </a:spcBef>
              <a:spcAft>
                <a:spcPts val="0"/>
              </a:spcAft>
              <a:buSzPts val="13000"/>
              <a:buNone/>
              <a:defRPr sz="13000"/>
            </a:lvl3pPr>
            <a:lvl4pPr lvl="3" algn="ctr">
              <a:spcBef>
                <a:spcPts val="0"/>
              </a:spcBef>
              <a:spcAft>
                <a:spcPts val="0"/>
              </a:spcAft>
              <a:buSzPts val="13000"/>
              <a:buNone/>
              <a:defRPr sz="13000"/>
            </a:lvl4pPr>
            <a:lvl5pPr lvl="4" algn="ctr">
              <a:spcBef>
                <a:spcPts val="0"/>
              </a:spcBef>
              <a:spcAft>
                <a:spcPts val="0"/>
              </a:spcAft>
              <a:buSzPts val="13000"/>
              <a:buNone/>
              <a:defRPr sz="13000"/>
            </a:lvl5pPr>
            <a:lvl6pPr lvl="5" algn="ctr">
              <a:spcBef>
                <a:spcPts val="0"/>
              </a:spcBef>
              <a:spcAft>
                <a:spcPts val="0"/>
              </a:spcAft>
              <a:buSzPts val="13000"/>
              <a:buNone/>
              <a:defRPr sz="13000"/>
            </a:lvl6pPr>
            <a:lvl7pPr lvl="6" algn="ctr">
              <a:spcBef>
                <a:spcPts val="0"/>
              </a:spcBef>
              <a:spcAft>
                <a:spcPts val="0"/>
              </a:spcAft>
              <a:buSzPts val="13000"/>
              <a:buNone/>
              <a:defRPr sz="13000"/>
            </a:lvl7pPr>
            <a:lvl8pPr lvl="7" algn="ctr">
              <a:spcBef>
                <a:spcPts val="0"/>
              </a:spcBef>
              <a:spcAft>
                <a:spcPts val="0"/>
              </a:spcAft>
              <a:buSzPts val="13000"/>
              <a:buNone/>
              <a:defRPr sz="13000"/>
            </a:lvl8pPr>
            <a:lvl9pPr lvl="8" algn="ctr">
              <a:spcBef>
                <a:spcPts val="0"/>
              </a:spcBef>
              <a:spcAft>
                <a:spcPts val="0"/>
              </a:spcAft>
              <a:buSzPts val="13000"/>
              <a:buNone/>
              <a:defRPr sz="13000"/>
            </a:lvl9pPr>
          </a:lstStyle>
          <a:p>
            <a:r>
              <a:t>xx%</a:t>
            </a:r>
          </a:p>
        </p:txBody>
      </p:sp>
      <p:sp>
        <p:nvSpPr>
          <p:cNvPr id="96" name="Google Shape;96;p11"/>
          <p:cNvSpPr txBox="1">
            <a:spLocks noGrp="1"/>
          </p:cNvSpPr>
          <p:nvPr>
            <p:ph type="subTitle" idx="1"/>
          </p:nvPr>
        </p:nvSpPr>
        <p:spPr>
          <a:xfrm>
            <a:off x="1604400" y="2926550"/>
            <a:ext cx="5935200" cy="415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850"/>
              <a:buNone/>
              <a:defRPr sz="1500"/>
            </a:lvl1pPr>
            <a:lvl2pPr lvl="1" algn="ctr" rtl="0">
              <a:lnSpc>
                <a:spcPct val="115000"/>
              </a:lnSpc>
              <a:spcBef>
                <a:spcPts val="0"/>
              </a:spcBef>
              <a:spcAft>
                <a:spcPts val="0"/>
              </a:spcAft>
              <a:buSzPts val="1850"/>
              <a:buNone/>
              <a:defRPr sz="1850"/>
            </a:lvl2pPr>
            <a:lvl3pPr lvl="2" algn="ctr" rtl="0">
              <a:lnSpc>
                <a:spcPct val="115000"/>
              </a:lnSpc>
              <a:spcBef>
                <a:spcPts val="0"/>
              </a:spcBef>
              <a:spcAft>
                <a:spcPts val="0"/>
              </a:spcAft>
              <a:buSzPts val="1850"/>
              <a:buNone/>
              <a:defRPr sz="1850"/>
            </a:lvl3pPr>
            <a:lvl4pPr lvl="3" algn="ctr" rtl="0">
              <a:lnSpc>
                <a:spcPct val="115000"/>
              </a:lnSpc>
              <a:spcBef>
                <a:spcPts val="0"/>
              </a:spcBef>
              <a:spcAft>
                <a:spcPts val="0"/>
              </a:spcAft>
              <a:buSzPts val="1850"/>
              <a:buNone/>
              <a:defRPr sz="1850"/>
            </a:lvl4pPr>
            <a:lvl5pPr lvl="4" algn="ctr" rtl="0">
              <a:lnSpc>
                <a:spcPct val="115000"/>
              </a:lnSpc>
              <a:spcBef>
                <a:spcPts val="0"/>
              </a:spcBef>
              <a:spcAft>
                <a:spcPts val="0"/>
              </a:spcAft>
              <a:buSzPts val="1850"/>
              <a:buNone/>
              <a:defRPr sz="1850"/>
            </a:lvl5pPr>
            <a:lvl6pPr lvl="5" algn="ctr" rtl="0">
              <a:lnSpc>
                <a:spcPct val="115000"/>
              </a:lnSpc>
              <a:spcBef>
                <a:spcPts val="0"/>
              </a:spcBef>
              <a:spcAft>
                <a:spcPts val="0"/>
              </a:spcAft>
              <a:buSzPts val="1850"/>
              <a:buNone/>
              <a:defRPr sz="1850"/>
            </a:lvl6pPr>
            <a:lvl7pPr lvl="6" algn="ctr" rtl="0">
              <a:lnSpc>
                <a:spcPct val="115000"/>
              </a:lnSpc>
              <a:spcBef>
                <a:spcPts val="0"/>
              </a:spcBef>
              <a:spcAft>
                <a:spcPts val="0"/>
              </a:spcAft>
              <a:buSzPts val="1850"/>
              <a:buNone/>
              <a:defRPr sz="1850"/>
            </a:lvl7pPr>
            <a:lvl8pPr lvl="7" algn="ctr" rtl="0">
              <a:lnSpc>
                <a:spcPct val="115000"/>
              </a:lnSpc>
              <a:spcBef>
                <a:spcPts val="0"/>
              </a:spcBef>
              <a:spcAft>
                <a:spcPts val="0"/>
              </a:spcAft>
              <a:buSzPts val="1850"/>
              <a:buNone/>
              <a:defRPr sz="1850"/>
            </a:lvl8pPr>
            <a:lvl9pPr lvl="8" algn="ct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4775"/>
            <a:ext cx="7717500" cy="523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1pPr>
            <a:lvl2pPr lvl="1"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2pPr>
            <a:lvl3pPr lvl="2"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3pPr>
            <a:lvl4pPr lvl="3"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4pPr>
            <a:lvl5pPr lvl="4"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5pPr>
            <a:lvl6pPr lvl="5"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6pPr>
            <a:lvl7pPr lvl="6"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7pPr>
            <a:lvl8pPr lvl="7"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8pPr>
            <a:lvl9pPr lvl="8"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9pPr>
          </a:lstStyle>
          <a:p>
            <a:endParaRPr/>
          </a:p>
        </p:txBody>
      </p:sp>
      <p:sp>
        <p:nvSpPr>
          <p:cNvPr id="7" name="Google Shape;7;p1"/>
          <p:cNvSpPr txBox="1">
            <a:spLocks noGrp="1"/>
          </p:cNvSpPr>
          <p:nvPr>
            <p:ph type="body" idx="1"/>
          </p:nvPr>
        </p:nvSpPr>
        <p:spPr>
          <a:xfrm>
            <a:off x="713225" y="1297400"/>
            <a:ext cx="7717500" cy="3271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1" r:id="rId11"/>
    <p:sldLayoutId id="2147483664" r:id="rId12"/>
    <p:sldLayoutId id="2147483665" r:id="rId13"/>
    <p:sldLayoutId id="2147483666" r:id="rId14"/>
    <p:sldLayoutId id="2147483667" r:id="rId15"/>
    <p:sldLayoutId id="2147483668" r:id="rId16"/>
    <p:sldLayoutId id="2147483669" r:id="rId17"/>
    <p:sldLayoutId id="2147483671" r:id="rId18"/>
    <p:sldLayoutId id="2147483672" r:id="rId19"/>
    <p:sldLayoutId id="2147483673" r:id="rId20"/>
    <p:sldLayoutId id="2147483674" r:id="rId21"/>
    <p:sldLayoutId id="2147483675" r:id="rId22"/>
    <p:sldLayoutId id="2147483676" r:id="rId23"/>
    <p:sldLayoutId id="2147483678" r:id="rId24"/>
    <p:sldLayoutId id="214748367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3813133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png"/><Relationship Id="rId1" Type="http://schemas.openxmlformats.org/officeDocument/2006/relationships/slideLayout" Target="../slideLayouts/slideLayout27.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audio" Target="../media/audio1.wav"/><Relationship Id="rId7" Type="http://schemas.openxmlformats.org/officeDocument/2006/relationships/image" Target="../media/image42.gif"/><Relationship Id="rId12"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audio" Target="../media/audio2.wav"/><Relationship Id="rId9" Type="http://schemas.openxmlformats.org/officeDocument/2006/relationships/image" Target="../media/image44.png"/><Relationship Id="rId1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3.png"/><Relationship Id="rId3" Type="http://schemas.openxmlformats.org/officeDocument/2006/relationships/audio" Target="../media/audio1.wav"/><Relationship Id="rId7" Type="http://schemas.openxmlformats.org/officeDocument/2006/relationships/image" Target="../media/image42.gif"/><Relationship Id="rId12"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5.png"/><Relationship Id="rId10" Type="http://schemas.openxmlformats.org/officeDocument/2006/relationships/image" Target="../media/image52.png"/><Relationship Id="rId4" Type="http://schemas.openxmlformats.org/officeDocument/2006/relationships/audio" Target="../media/audio2.wav"/><Relationship Id="rId9" Type="http://schemas.openxmlformats.org/officeDocument/2006/relationships/image" Target="../media/image51.png"/><Relationship Id="rId1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image" Target="../media/image42.gif"/><Relationship Id="rId5" Type="http://schemas.openxmlformats.org/officeDocument/2006/relationships/image" Target="../media/image41.png"/><Relationship Id="rId10" Type="http://schemas.openxmlformats.org/officeDocument/2006/relationships/image" Target="../media/image47.png"/><Relationship Id="rId4" Type="http://schemas.openxmlformats.org/officeDocument/2006/relationships/image" Target="../media/image40.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9.png"/><Relationship Id="rId3" Type="http://schemas.openxmlformats.org/officeDocument/2006/relationships/audio" Target="../media/audio1.wav"/><Relationship Id="rId7" Type="http://schemas.openxmlformats.org/officeDocument/2006/relationships/image" Target="../media/image42.gif"/><Relationship Id="rId12"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61.png"/><Relationship Id="rId10" Type="http://schemas.openxmlformats.org/officeDocument/2006/relationships/image" Target="../media/image58.png"/><Relationship Id="rId4" Type="http://schemas.openxmlformats.org/officeDocument/2006/relationships/audio" Target="../media/audio2.wav"/><Relationship Id="rId9" Type="http://schemas.openxmlformats.org/officeDocument/2006/relationships/image" Target="../media/image57.png"/><Relationship Id="rId1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64.png"/><Relationship Id="rId3" Type="http://schemas.openxmlformats.org/officeDocument/2006/relationships/audio" Target="../media/audio1.wav"/><Relationship Id="rId7" Type="http://schemas.openxmlformats.org/officeDocument/2006/relationships/image" Target="../media/image42.gif"/><Relationship Id="rId12"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66.png"/><Relationship Id="rId10" Type="http://schemas.openxmlformats.org/officeDocument/2006/relationships/image" Target="../media/image63.png"/><Relationship Id="rId4" Type="http://schemas.openxmlformats.org/officeDocument/2006/relationships/audio" Target="../media/audio2.wav"/><Relationship Id="rId9" Type="http://schemas.openxmlformats.org/officeDocument/2006/relationships/image" Target="../media/image62.png"/><Relationship Id="rId1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77.png"/><Relationship Id="rId5" Type="http://schemas.openxmlformats.org/officeDocument/2006/relationships/image" Target="../media/image78.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84.png"/><Relationship Id="rId4" Type="http://schemas.openxmlformats.org/officeDocument/2006/relationships/image" Target="../media/image83.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8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37"/>
          <p:cNvSpPr txBox="1">
            <a:spLocks noGrp="1"/>
          </p:cNvSpPr>
          <p:nvPr>
            <p:ph type="ctrTitle"/>
          </p:nvPr>
        </p:nvSpPr>
        <p:spPr>
          <a:xfrm>
            <a:off x="1313740" y="1228647"/>
            <a:ext cx="6633718" cy="2247300"/>
          </a:xfrm>
          <a:prstGeom prst="rect">
            <a:avLst/>
          </a:prstGeom>
        </p:spPr>
        <p:txBody>
          <a:bodyPr spcFirstLastPara="1" wrap="square" lIns="91425" tIns="91425" rIns="91425" bIns="91425" anchor="t" anchorCtr="0">
            <a:noAutofit/>
          </a:bodyPr>
          <a:lstStyle/>
          <a:p>
            <a:pPr lvl="0">
              <a:lnSpc>
                <a:spcPct val="150000"/>
              </a:lnSpc>
            </a:pPr>
            <a:r>
              <a:rPr lang="en-US" sz="4500" b="1">
                <a:latin typeface="+mn-lt"/>
              </a:rPr>
              <a:t>CHÀO MỪNG CÁC EM </a:t>
            </a:r>
            <a:br>
              <a:rPr lang="en-US" sz="4500" b="1">
                <a:latin typeface="+mn-lt"/>
              </a:rPr>
            </a:br>
            <a:r>
              <a:rPr lang="en-US" sz="4500" b="1">
                <a:latin typeface="+mn-lt"/>
              </a:rPr>
              <a:t>ĐẾN VỚI </a:t>
            </a:r>
            <a:r>
              <a:rPr lang="en-US" sz="4500" b="1">
                <a:latin typeface="+mn-lt"/>
              </a:rPr>
              <a:t>TIẾT </a:t>
            </a:r>
            <a:r>
              <a:rPr lang="en-US" sz="4500" b="1" smtClean="0">
                <a:latin typeface="+mn-lt"/>
              </a:rPr>
              <a:t>HỌC!</a:t>
            </a:r>
            <a:endParaRPr sz="4500" b="1">
              <a:latin typeface="+mn-lt"/>
            </a:endParaRPr>
          </a:p>
        </p:txBody>
      </p:sp>
      <p:grpSp>
        <p:nvGrpSpPr>
          <p:cNvPr id="808" name="Google Shape;808;p37"/>
          <p:cNvGrpSpPr/>
          <p:nvPr/>
        </p:nvGrpSpPr>
        <p:grpSpPr>
          <a:xfrm>
            <a:off x="474381" y="517817"/>
            <a:ext cx="2339570" cy="3674909"/>
            <a:chOff x="659313" y="679799"/>
            <a:chExt cx="2339570" cy="3674909"/>
          </a:xfrm>
        </p:grpSpPr>
        <p:grpSp>
          <p:nvGrpSpPr>
            <p:cNvPr id="809" name="Google Shape;809;p37"/>
            <p:cNvGrpSpPr/>
            <p:nvPr/>
          </p:nvGrpSpPr>
          <p:grpSpPr>
            <a:xfrm rot="-936507">
              <a:off x="825437" y="3245254"/>
              <a:ext cx="1080223" cy="982242"/>
              <a:chOff x="10763551" y="-792514"/>
              <a:chExt cx="787874" cy="716411"/>
            </a:xfrm>
          </p:grpSpPr>
          <p:grpSp>
            <p:nvGrpSpPr>
              <p:cNvPr id="810" name="Google Shape;810;p37"/>
              <p:cNvGrpSpPr/>
              <p:nvPr/>
            </p:nvGrpSpPr>
            <p:grpSpPr>
              <a:xfrm>
                <a:off x="10763551" y="-787767"/>
                <a:ext cx="782196" cy="711663"/>
                <a:chOff x="9971125" y="789400"/>
                <a:chExt cx="207325" cy="188625"/>
              </a:xfrm>
            </p:grpSpPr>
            <p:sp>
              <p:nvSpPr>
                <p:cNvPr id="811" name="Google Shape;811;p37"/>
                <p:cNvSpPr/>
                <p:nvPr/>
              </p:nvSpPr>
              <p:spPr>
                <a:xfrm>
                  <a:off x="9971125" y="883700"/>
                  <a:ext cx="207325" cy="15150"/>
                </a:xfrm>
                <a:custGeom>
                  <a:avLst/>
                  <a:gdLst/>
                  <a:ahLst/>
                  <a:cxnLst/>
                  <a:rect l="l" t="t" r="r" b="b"/>
                  <a:pathLst>
                    <a:path w="8293" h="606" fill="none" extrusionOk="0">
                      <a:moveTo>
                        <a:pt x="1" y="1"/>
                      </a:moveTo>
                      <a:lnTo>
                        <a:pt x="8293" y="60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10028050" y="789400"/>
                  <a:ext cx="8825" cy="188625"/>
                </a:xfrm>
                <a:custGeom>
                  <a:avLst/>
                  <a:gdLst/>
                  <a:ahLst/>
                  <a:cxnLst/>
                  <a:rect l="l" t="t" r="r" b="b"/>
                  <a:pathLst>
                    <a:path w="353" h="7545" fill="none" extrusionOk="0">
                      <a:moveTo>
                        <a:pt x="352" y="1"/>
                      </a:moveTo>
                      <a:lnTo>
                        <a:pt x="0" y="754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9975250" y="835050"/>
                  <a:ext cx="176550" cy="101475"/>
                </a:xfrm>
                <a:custGeom>
                  <a:avLst/>
                  <a:gdLst/>
                  <a:ahLst/>
                  <a:cxnLst/>
                  <a:rect l="l" t="t" r="r" b="b"/>
                  <a:pathLst>
                    <a:path w="7062" h="4059" fill="none" extrusionOk="0">
                      <a:moveTo>
                        <a:pt x="1" y="715"/>
                      </a:moveTo>
                      <a:cubicBezTo>
                        <a:pt x="1" y="715"/>
                        <a:pt x="276" y="3420"/>
                        <a:pt x="1178" y="3453"/>
                      </a:cubicBezTo>
                      <a:cubicBezTo>
                        <a:pt x="2079" y="3475"/>
                        <a:pt x="2926" y="0"/>
                        <a:pt x="3696" y="550"/>
                      </a:cubicBezTo>
                      <a:cubicBezTo>
                        <a:pt x="4466" y="1100"/>
                        <a:pt x="4356" y="4058"/>
                        <a:pt x="5280" y="3838"/>
                      </a:cubicBezTo>
                      <a:cubicBezTo>
                        <a:pt x="6214" y="3618"/>
                        <a:pt x="6159" y="748"/>
                        <a:pt x="7061" y="913"/>
                      </a:cubicBez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37"/>
              <p:cNvSpPr/>
              <p:nvPr/>
            </p:nvSpPr>
            <p:spPr>
              <a:xfrm>
                <a:off x="11511904" y="-394572"/>
                <a:ext cx="39520" cy="39238"/>
              </a:xfrm>
              <a:custGeom>
                <a:avLst/>
                <a:gdLst/>
                <a:ahLst/>
                <a:cxnLst/>
                <a:rect l="l" t="t" r="r" b="b"/>
                <a:pathLst>
                  <a:path w="419" h="416" extrusionOk="0">
                    <a:moveTo>
                      <a:pt x="140" y="1"/>
                    </a:moveTo>
                    <a:cubicBezTo>
                      <a:pt x="116" y="1"/>
                      <a:pt x="96" y="25"/>
                      <a:pt x="111" y="55"/>
                    </a:cubicBezTo>
                    <a:cubicBezTo>
                      <a:pt x="144" y="121"/>
                      <a:pt x="177" y="176"/>
                      <a:pt x="232" y="208"/>
                    </a:cubicBezTo>
                    <a:cubicBezTo>
                      <a:pt x="210" y="230"/>
                      <a:pt x="177" y="252"/>
                      <a:pt x="144" y="263"/>
                    </a:cubicBezTo>
                    <a:cubicBezTo>
                      <a:pt x="100" y="285"/>
                      <a:pt x="45" y="285"/>
                      <a:pt x="12" y="329"/>
                    </a:cubicBezTo>
                    <a:cubicBezTo>
                      <a:pt x="1" y="351"/>
                      <a:pt x="12" y="395"/>
                      <a:pt x="45" y="406"/>
                    </a:cubicBezTo>
                    <a:cubicBezTo>
                      <a:pt x="61" y="413"/>
                      <a:pt x="78" y="416"/>
                      <a:pt x="96" y="416"/>
                    </a:cubicBezTo>
                    <a:cubicBezTo>
                      <a:pt x="196" y="416"/>
                      <a:pt x="311" y="320"/>
                      <a:pt x="386" y="263"/>
                    </a:cubicBezTo>
                    <a:cubicBezTo>
                      <a:pt x="419" y="230"/>
                      <a:pt x="397" y="176"/>
                      <a:pt x="353" y="154"/>
                    </a:cubicBezTo>
                    <a:cubicBezTo>
                      <a:pt x="276" y="132"/>
                      <a:pt x="210" y="88"/>
                      <a:pt x="177" y="22"/>
                    </a:cubicBezTo>
                    <a:cubicBezTo>
                      <a:pt x="166" y="7"/>
                      <a:pt x="152"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10979838" y="-792514"/>
                <a:ext cx="50933" cy="46784"/>
              </a:xfrm>
              <a:custGeom>
                <a:avLst/>
                <a:gdLst/>
                <a:ahLst/>
                <a:cxnLst/>
                <a:rect l="l" t="t" r="r" b="b"/>
                <a:pathLst>
                  <a:path w="540" h="496" extrusionOk="0">
                    <a:moveTo>
                      <a:pt x="349" y="1"/>
                    </a:moveTo>
                    <a:cubicBezTo>
                      <a:pt x="343" y="1"/>
                      <a:pt x="336" y="3"/>
                      <a:pt x="330" y="7"/>
                    </a:cubicBezTo>
                    <a:cubicBezTo>
                      <a:pt x="253" y="51"/>
                      <a:pt x="198" y="139"/>
                      <a:pt x="143" y="205"/>
                    </a:cubicBezTo>
                    <a:cubicBezTo>
                      <a:pt x="99" y="271"/>
                      <a:pt x="11" y="348"/>
                      <a:pt x="0" y="425"/>
                    </a:cubicBezTo>
                    <a:cubicBezTo>
                      <a:pt x="0" y="452"/>
                      <a:pt x="16" y="496"/>
                      <a:pt x="47" y="496"/>
                    </a:cubicBezTo>
                    <a:cubicBezTo>
                      <a:pt x="53" y="496"/>
                      <a:pt x="59" y="494"/>
                      <a:pt x="66" y="491"/>
                    </a:cubicBezTo>
                    <a:cubicBezTo>
                      <a:pt x="143" y="458"/>
                      <a:pt x="187" y="359"/>
                      <a:pt x="242" y="293"/>
                    </a:cubicBezTo>
                    <a:cubicBezTo>
                      <a:pt x="264" y="260"/>
                      <a:pt x="286" y="227"/>
                      <a:pt x="308" y="194"/>
                    </a:cubicBezTo>
                    <a:cubicBezTo>
                      <a:pt x="308" y="227"/>
                      <a:pt x="319" y="249"/>
                      <a:pt x="319" y="271"/>
                    </a:cubicBezTo>
                    <a:cubicBezTo>
                      <a:pt x="330" y="337"/>
                      <a:pt x="374" y="425"/>
                      <a:pt x="440" y="458"/>
                    </a:cubicBezTo>
                    <a:cubicBezTo>
                      <a:pt x="462" y="458"/>
                      <a:pt x="495" y="458"/>
                      <a:pt x="506" y="436"/>
                    </a:cubicBezTo>
                    <a:cubicBezTo>
                      <a:pt x="539" y="403"/>
                      <a:pt x="484" y="359"/>
                      <a:pt x="473" y="337"/>
                    </a:cubicBezTo>
                    <a:cubicBezTo>
                      <a:pt x="418" y="249"/>
                      <a:pt x="407" y="194"/>
                      <a:pt x="407" y="95"/>
                    </a:cubicBezTo>
                    <a:cubicBezTo>
                      <a:pt x="407" y="84"/>
                      <a:pt x="396" y="73"/>
                      <a:pt x="385" y="73"/>
                    </a:cubicBezTo>
                    <a:cubicBezTo>
                      <a:pt x="385" y="62"/>
                      <a:pt x="385" y="62"/>
                      <a:pt x="385" y="62"/>
                    </a:cubicBezTo>
                    <a:cubicBezTo>
                      <a:pt x="394" y="35"/>
                      <a:pt x="374"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7"/>
            <p:cNvGrpSpPr/>
            <p:nvPr/>
          </p:nvGrpSpPr>
          <p:grpSpPr>
            <a:xfrm>
              <a:off x="2340238" y="679799"/>
              <a:ext cx="658645" cy="133451"/>
              <a:chOff x="9930175" y="1022450"/>
              <a:chExt cx="120450" cy="24400"/>
            </a:xfrm>
          </p:grpSpPr>
          <p:sp>
            <p:nvSpPr>
              <p:cNvPr id="817" name="Google Shape;817;p37"/>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37"/>
            <p:cNvGrpSpPr/>
            <p:nvPr/>
          </p:nvGrpSpPr>
          <p:grpSpPr>
            <a:xfrm>
              <a:off x="659313" y="698438"/>
              <a:ext cx="984324" cy="1101461"/>
              <a:chOff x="781859" y="782462"/>
              <a:chExt cx="651309" cy="728721"/>
            </a:xfrm>
          </p:grpSpPr>
          <p:sp>
            <p:nvSpPr>
              <p:cNvPr id="827" name="Google Shape;827;p37"/>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6" name="Google Shape;866;p37"/>
          <p:cNvGrpSpPr/>
          <p:nvPr/>
        </p:nvGrpSpPr>
        <p:grpSpPr>
          <a:xfrm>
            <a:off x="6987218" y="2744855"/>
            <a:ext cx="2149902" cy="2106826"/>
            <a:chOff x="6602246" y="2461180"/>
            <a:chExt cx="2149902" cy="2106826"/>
          </a:xfrm>
        </p:grpSpPr>
        <p:grpSp>
          <p:nvGrpSpPr>
            <p:cNvPr id="867" name="Google Shape;867;p37"/>
            <p:cNvGrpSpPr/>
            <p:nvPr/>
          </p:nvGrpSpPr>
          <p:grpSpPr>
            <a:xfrm>
              <a:off x="6602246" y="4197562"/>
              <a:ext cx="1210793" cy="370444"/>
              <a:chOff x="9820600" y="783150"/>
              <a:chExt cx="182450" cy="55825"/>
            </a:xfrm>
          </p:grpSpPr>
          <p:sp>
            <p:nvSpPr>
              <p:cNvPr id="868" name="Google Shape;868;p37"/>
              <p:cNvSpPr/>
              <p:nvPr/>
            </p:nvSpPr>
            <p:spPr>
              <a:xfrm>
                <a:off x="9820600" y="807975"/>
                <a:ext cx="15425" cy="13725"/>
              </a:xfrm>
              <a:custGeom>
                <a:avLst/>
                <a:gdLst/>
                <a:ahLst/>
                <a:cxnLst/>
                <a:rect l="l" t="t" r="r" b="b"/>
                <a:pathLst>
                  <a:path w="617" h="549" extrusionOk="0">
                    <a:moveTo>
                      <a:pt x="101" y="0"/>
                    </a:moveTo>
                    <a:cubicBezTo>
                      <a:pt x="67" y="0"/>
                      <a:pt x="40" y="36"/>
                      <a:pt x="73" y="60"/>
                    </a:cubicBezTo>
                    <a:cubicBezTo>
                      <a:pt x="139" y="137"/>
                      <a:pt x="204" y="214"/>
                      <a:pt x="270" y="280"/>
                    </a:cubicBezTo>
                    <a:cubicBezTo>
                      <a:pt x="194" y="346"/>
                      <a:pt x="95" y="401"/>
                      <a:pt x="29" y="467"/>
                    </a:cubicBezTo>
                    <a:cubicBezTo>
                      <a:pt x="0" y="496"/>
                      <a:pt x="21" y="549"/>
                      <a:pt x="55" y="549"/>
                    </a:cubicBezTo>
                    <a:cubicBezTo>
                      <a:pt x="61" y="549"/>
                      <a:pt x="66" y="547"/>
                      <a:pt x="73" y="544"/>
                    </a:cubicBezTo>
                    <a:cubicBezTo>
                      <a:pt x="172" y="511"/>
                      <a:pt x="259" y="423"/>
                      <a:pt x="347" y="357"/>
                    </a:cubicBezTo>
                    <a:cubicBezTo>
                      <a:pt x="391" y="401"/>
                      <a:pt x="435" y="445"/>
                      <a:pt x="490" y="478"/>
                    </a:cubicBezTo>
                    <a:cubicBezTo>
                      <a:pt x="501" y="486"/>
                      <a:pt x="512" y="490"/>
                      <a:pt x="522" y="490"/>
                    </a:cubicBezTo>
                    <a:cubicBezTo>
                      <a:pt x="551" y="490"/>
                      <a:pt x="570" y="457"/>
                      <a:pt x="545" y="423"/>
                    </a:cubicBezTo>
                    <a:cubicBezTo>
                      <a:pt x="501" y="368"/>
                      <a:pt x="457" y="324"/>
                      <a:pt x="402" y="291"/>
                    </a:cubicBezTo>
                    <a:cubicBezTo>
                      <a:pt x="479" y="214"/>
                      <a:pt x="545" y="137"/>
                      <a:pt x="600" y="49"/>
                    </a:cubicBezTo>
                    <a:cubicBezTo>
                      <a:pt x="617" y="33"/>
                      <a:pt x="597" y="5"/>
                      <a:pt x="576" y="5"/>
                    </a:cubicBezTo>
                    <a:cubicBezTo>
                      <a:pt x="569" y="5"/>
                      <a:pt x="562" y="8"/>
                      <a:pt x="556" y="16"/>
                    </a:cubicBezTo>
                    <a:cubicBezTo>
                      <a:pt x="490" y="82"/>
                      <a:pt x="413" y="159"/>
                      <a:pt x="336" y="225"/>
                    </a:cubicBezTo>
                    <a:cubicBezTo>
                      <a:pt x="270" y="159"/>
                      <a:pt x="204" y="93"/>
                      <a:pt x="139" y="16"/>
                    </a:cubicBezTo>
                    <a:cubicBezTo>
                      <a:pt x="127" y="5"/>
                      <a:pt x="11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9842750" y="810300"/>
                <a:ext cx="15150" cy="3025"/>
              </a:xfrm>
              <a:custGeom>
                <a:avLst/>
                <a:gdLst/>
                <a:ahLst/>
                <a:cxnLst/>
                <a:rect l="l" t="t" r="r" b="b"/>
                <a:pathLst>
                  <a:path w="606" h="121" extrusionOk="0">
                    <a:moveTo>
                      <a:pt x="44" y="0"/>
                    </a:moveTo>
                    <a:cubicBezTo>
                      <a:pt x="0" y="0"/>
                      <a:pt x="11" y="77"/>
                      <a:pt x="55" y="88"/>
                    </a:cubicBezTo>
                    <a:cubicBezTo>
                      <a:pt x="132" y="88"/>
                      <a:pt x="220" y="99"/>
                      <a:pt x="308" y="110"/>
                    </a:cubicBezTo>
                    <a:cubicBezTo>
                      <a:pt x="360" y="110"/>
                      <a:pt x="416" y="120"/>
                      <a:pt x="470" y="120"/>
                    </a:cubicBezTo>
                    <a:cubicBezTo>
                      <a:pt x="498" y="120"/>
                      <a:pt x="525" y="118"/>
                      <a:pt x="550" y="110"/>
                    </a:cubicBezTo>
                    <a:cubicBezTo>
                      <a:pt x="605" y="99"/>
                      <a:pt x="583" y="22"/>
                      <a:pt x="539" y="11"/>
                    </a:cubicBezTo>
                    <a:cubicBezTo>
                      <a:pt x="462" y="0"/>
                      <a:pt x="374"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9840300" y="815450"/>
                <a:ext cx="16500" cy="3150"/>
              </a:xfrm>
              <a:custGeom>
                <a:avLst/>
                <a:gdLst/>
                <a:ahLst/>
                <a:cxnLst/>
                <a:rect l="l" t="t" r="r" b="b"/>
                <a:pathLst>
                  <a:path w="660" h="126" extrusionOk="0">
                    <a:moveTo>
                      <a:pt x="570" y="0"/>
                    </a:moveTo>
                    <a:cubicBezTo>
                      <a:pt x="505" y="0"/>
                      <a:pt x="436" y="16"/>
                      <a:pt x="373" y="25"/>
                    </a:cubicBezTo>
                    <a:cubicBezTo>
                      <a:pt x="263" y="25"/>
                      <a:pt x="164" y="25"/>
                      <a:pt x="65" y="3"/>
                    </a:cubicBezTo>
                    <a:cubicBezTo>
                      <a:pt x="61" y="3"/>
                      <a:pt x="58" y="2"/>
                      <a:pt x="55" y="2"/>
                    </a:cubicBezTo>
                    <a:cubicBezTo>
                      <a:pt x="1" y="2"/>
                      <a:pt x="14" y="81"/>
                      <a:pt x="65" y="91"/>
                    </a:cubicBezTo>
                    <a:cubicBezTo>
                      <a:pt x="164" y="113"/>
                      <a:pt x="263" y="124"/>
                      <a:pt x="373" y="124"/>
                    </a:cubicBezTo>
                    <a:cubicBezTo>
                      <a:pt x="395" y="124"/>
                      <a:pt x="419" y="125"/>
                      <a:pt x="442" y="125"/>
                    </a:cubicBezTo>
                    <a:cubicBezTo>
                      <a:pt x="513" y="125"/>
                      <a:pt x="588" y="119"/>
                      <a:pt x="637" y="69"/>
                    </a:cubicBezTo>
                    <a:cubicBezTo>
                      <a:pt x="659" y="47"/>
                      <a:pt x="648" y="14"/>
                      <a:pt x="615" y="3"/>
                    </a:cubicBezTo>
                    <a:cubicBezTo>
                      <a:pt x="600" y="1"/>
                      <a:pt x="585"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9862275" y="789500"/>
                <a:ext cx="14750" cy="16550"/>
              </a:xfrm>
              <a:custGeom>
                <a:avLst/>
                <a:gdLst/>
                <a:ahLst/>
                <a:cxnLst/>
                <a:rect l="l" t="t" r="r" b="b"/>
                <a:pathLst>
                  <a:path w="590" h="662" extrusionOk="0">
                    <a:moveTo>
                      <a:pt x="163" y="0"/>
                    </a:moveTo>
                    <a:cubicBezTo>
                      <a:pt x="149" y="0"/>
                      <a:pt x="136" y="8"/>
                      <a:pt x="132" y="30"/>
                    </a:cubicBezTo>
                    <a:cubicBezTo>
                      <a:pt x="132" y="162"/>
                      <a:pt x="132" y="305"/>
                      <a:pt x="121" y="437"/>
                    </a:cubicBezTo>
                    <a:cubicBezTo>
                      <a:pt x="121" y="461"/>
                      <a:pt x="146" y="492"/>
                      <a:pt x="172" y="492"/>
                    </a:cubicBezTo>
                    <a:cubicBezTo>
                      <a:pt x="181" y="492"/>
                      <a:pt x="190" y="489"/>
                      <a:pt x="198" y="481"/>
                    </a:cubicBezTo>
                    <a:cubicBezTo>
                      <a:pt x="242" y="448"/>
                      <a:pt x="286" y="415"/>
                      <a:pt x="341" y="404"/>
                    </a:cubicBezTo>
                    <a:cubicBezTo>
                      <a:pt x="360" y="394"/>
                      <a:pt x="378" y="389"/>
                      <a:pt x="393" y="389"/>
                    </a:cubicBezTo>
                    <a:cubicBezTo>
                      <a:pt x="431" y="389"/>
                      <a:pt x="457" y="418"/>
                      <a:pt x="473" y="481"/>
                    </a:cubicBezTo>
                    <a:cubicBezTo>
                      <a:pt x="451" y="503"/>
                      <a:pt x="418" y="525"/>
                      <a:pt x="396" y="525"/>
                    </a:cubicBezTo>
                    <a:cubicBezTo>
                      <a:pt x="323" y="554"/>
                      <a:pt x="245" y="559"/>
                      <a:pt x="168" y="559"/>
                    </a:cubicBezTo>
                    <a:cubicBezTo>
                      <a:pt x="130" y="559"/>
                      <a:pt x="92" y="557"/>
                      <a:pt x="55" y="557"/>
                    </a:cubicBezTo>
                    <a:cubicBezTo>
                      <a:pt x="0" y="557"/>
                      <a:pt x="11" y="645"/>
                      <a:pt x="66" y="656"/>
                    </a:cubicBezTo>
                    <a:cubicBezTo>
                      <a:pt x="95" y="659"/>
                      <a:pt x="136" y="661"/>
                      <a:pt x="183" y="661"/>
                    </a:cubicBezTo>
                    <a:cubicBezTo>
                      <a:pt x="351" y="661"/>
                      <a:pt x="589" y="630"/>
                      <a:pt x="572" y="459"/>
                    </a:cubicBezTo>
                    <a:cubicBezTo>
                      <a:pt x="561" y="371"/>
                      <a:pt x="495" y="305"/>
                      <a:pt x="418" y="294"/>
                    </a:cubicBezTo>
                    <a:cubicBezTo>
                      <a:pt x="408" y="292"/>
                      <a:pt x="398" y="291"/>
                      <a:pt x="388" y="291"/>
                    </a:cubicBezTo>
                    <a:cubicBezTo>
                      <a:pt x="324" y="291"/>
                      <a:pt x="266" y="321"/>
                      <a:pt x="209" y="360"/>
                    </a:cubicBezTo>
                    <a:cubicBezTo>
                      <a:pt x="209" y="250"/>
                      <a:pt x="209" y="151"/>
                      <a:pt x="209" y="41"/>
                    </a:cubicBezTo>
                    <a:cubicBezTo>
                      <a:pt x="209" y="20"/>
                      <a:pt x="184"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a:off x="9852725" y="797100"/>
                <a:ext cx="9850" cy="3225"/>
              </a:xfrm>
              <a:custGeom>
                <a:avLst/>
                <a:gdLst/>
                <a:ahLst/>
                <a:cxnLst/>
                <a:rect l="l" t="t" r="r" b="b"/>
                <a:pathLst>
                  <a:path w="394" h="129" extrusionOk="0">
                    <a:moveTo>
                      <a:pt x="200" y="1"/>
                    </a:moveTo>
                    <a:cubicBezTo>
                      <a:pt x="149" y="1"/>
                      <a:pt x="99" y="7"/>
                      <a:pt x="63" y="12"/>
                    </a:cubicBezTo>
                    <a:cubicBezTo>
                      <a:pt x="1" y="22"/>
                      <a:pt x="17" y="111"/>
                      <a:pt x="75" y="111"/>
                    </a:cubicBezTo>
                    <a:cubicBezTo>
                      <a:pt x="78" y="111"/>
                      <a:pt x="82" y="111"/>
                      <a:pt x="85" y="111"/>
                    </a:cubicBezTo>
                    <a:cubicBezTo>
                      <a:pt x="140" y="111"/>
                      <a:pt x="206" y="111"/>
                      <a:pt x="272" y="122"/>
                    </a:cubicBezTo>
                    <a:cubicBezTo>
                      <a:pt x="297" y="122"/>
                      <a:pt x="315" y="129"/>
                      <a:pt x="334" y="129"/>
                    </a:cubicBezTo>
                    <a:cubicBezTo>
                      <a:pt x="348" y="129"/>
                      <a:pt x="363" y="125"/>
                      <a:pt x="382" y="111"/>
                    </a:cubicBezTo>
                    <a:cubicBezTo>
                      <a:pt x="393" y="100"/>
                      <a:pt x="393" y="78"/>
                      <a:pt x="382" y="67"/>
                    </a:cubicBezTo>
                    <a:cubicBezTo>
                      <a:pt x="349" y="14"/>
                      <a:pt x="274"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7"/>
              <p:cNvSpPr/>
              <p:nvPr/>
            </p:nvSpPr>
            <p:spPr>
              <a:xfrm>
                <a:off x="9878850" y="796100"/>
                <a:ext cx="12025" cy="12125"/>
              </a:xfrm>
              <a:custGeom>
                <a:avLst/>
                <a:gdLst/>
                <a:ahLst/>
                <a:cxnLst/>
                <a:rect l="l" t="t" r="r" b="b"/>
                <a:pathLst>
                  <a:path w="481" h="485" extrusionOk="0">
                    <a:moveTo>
                      <a:pt x="294" y="0"/>
                    </a:moveTo>
                    <a:cubicBezTo>
                      <a:pt x="282" y="0"/>
                      <a:pt x="272" y="8"/>
                      <a:pt x="272" y="30"/>
                    </a:cubicBezTo>
                    <a:cubicBezTo>
                      <a:pt x="261" y="107"/>
                      <a:pt x="239" y="184"/>
                      <a:pt x="217" y="261"/>
                    </a:cubicBezTo>
                    <a:cubicBezTo>
                      <a:pt x="162" y="261"/>
                      <a:pt x="107" y="272"/>
                      <a:pt x="52" y="283"/>
                    </a:cubicBezTo>
                    <a:cubicBezTo>
                      <a:pt x="0" y="283"/>
                      <a:pt x="17" y="360"/>
                      <a:pt x="55" y="360"/>
                    </a:cubicBezTo>
                    <a:cubicBezTo>
                      <a:pt x="58" y="360"/>
                      <a:pt x="60" y="360"/>
                      <a:pt x="63" y="359"/>
                    </a:cubicBezTo>
                    <a:cubicBezTo>
                      <a:pt x="107" y="359"/>
                      <a:pt x="140" y="348"/>
                      <a:pt x="184" y="348"/>
                    </a:cubicBezTo>
                    <a:cubicBezTo>
                      <a:pt x="173" y="381"/>
                      <a:pt x="162" y="414"/>
                      <a:pt x="173" y="447"/>
                    </a:cubicBezTo>
                    <a:cubicBezTo>
                      <a:pt x="173" y="472"/>
                      <a:pt x="191" y="485"/>
                      <a:pt x="210" y="485"/>
                    </a:cubicBezTo>
                    <a:cubicBezTo>
                      <a:pt x="216" y="485"/>
                      <a:pt x="222" y="483"/>
                      <a:pt x="228" y="480"/>
                    </a:cubicBezTo>
                    <a:cubicBezTo>
                      <a:pt x="272" y="447"/>
                      <a:pt x="294" y="392"/>
                      <a:pt x="305" y="337"/>
                    </a:cubicBezTo>
                    <a:cubicBezTo>
                      <a:pt x="360" y="326"/>
                      <a:pt x="426" y="337"/>
                      <a:pt x="470" y="293"/>
                    </a:cubicBezTo>
                    <a:cubicBezTo>
                      <a:pt x="481" y="283"/>
                      <a:pt x="481" y="261"/>
                      <a:pt x="459" y="250"/>
                    </a:cubicBezTo>
                    <a:cubicBezTo>
                      <a:pt x="440" y="240"/>
                      <a:pt x="422" y="237"/>
                      <a:pt x="403" y="237"/>
                    </a:cubicBezTo>
                    <a:cubicBezTo>
                      <a:pt x="378" y="237"/>
                      <a:pt x="352" y="243"/>
                      <a:pt x="327" y="250"/>
                    </a:cubicBezTo>
                    <a:cubicBezTo>
                      <a:pt x="338" y="184"/>
                      <a:pt x="338" y="107"/>
                      <a:pt x="338" y="41"/>
                    </a:cubicBezTo>
                    <a:cubicBezTo>
                      <a:pt x="338" y="20"/>
                      <a:pt x="313"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9893700" y="783150"/>
                <a:ext cx="90100" cy="25700"/>
              </a:xfrm>
              <a:custGeom>
                <a:avLst/>
                <a:gdLst/>
                <a:ahLst/>
                <a:cxnLst/>
                <a:rect l="l" t="t" r="r" b="b"/>
                <a:pathLst>
                  <a:path w="3604" h="1028" extrusionOk="0">
                    <a:moveTo>
                      <a:pt x="701" y="0"/>
                    </a:moveTo>
                    <a:cubicBezTo>
                      <a:pt x="563" y="0"/>
                      <a:pt x="431" y="20"/>
                      <a:pt x="360" y="97"/>
                    </a:cubicBezTo>
                    <a:cubicBezTo>
                      <a:pt x="294" y="174"/>
                      <a:pt x="294" y="306"/>
                      <a:pt x="283" y="394"/>
                    </a:cubicBezTo>
                    <a:cubicBezTo>
                      <a:pt x="272" y="548"/>
                      <a:pt x="250" y="713"/>
                      <a:pt x="239" y="866"/>
                    </a:cubicBezTo>
                    <a:cubicBezTo>
                      <a:pt x="184" y="768"/>
                      <a:pt x="118" y="680"/>
                      <a:pt x="63" y="581"/>
                    </a:cubicBezTo>
                    <a:cubicBezTo>
                      <a:pt x="55" y="569"/>
                      <a:pt x="45" y="564"/>
                      <a:pt x="35" y="564"/>
                    </a:cubicBezTo>
                    <a:cubicBezTo>
                      <a:pt x="17" y="564"/>
                      <a:pt x="1" y="581"/>
                      <a:pt x="8" y="603"/>
                    </a:cubicBezTo>
                    <a:cubicBezTo>
                      <a:pt x="85" y="735"/>
                      <a:pt x="151" y="866"/>
                      <a:pt x="228" y="998"/>
                    </a:cubicBezTo>
                    <a:cubicBezTo>
                      <a:pt x="240" y="1016"/>
                      <a:pt x="261" y="1027"/>
                      <a:pt x="278" y="1027"/>
                    </a:cubicBezTo>
                    <a:cubicBezTo>
                      <a:pt x="293" y="1027"/>
                      <a:pt x="305" y="1019"/>
                      <a:pt x="305" y="998"/>
                    </a:cubicBezTo>
                    <a:cubicBezTo>
                      <a:pt x="338" y="691"/>
                      <a:pt x="283" y="240"/>
                      <a:pt x="624" y="108"/>
                    </a:cubicBezTo>
                    <a:cubicBezTo>
                      <a:pt x="663" y="90"/>
                      <a:pt x="718" y="84"/>
                      <a:pt x="779" y="84"/>
                    </a:cubicBezTo>
                    <a:cubicBezTo>
                      <a:pt x="907" y="84"/>
                      <a:pt x="1062" y="111"/>
                      <a:pt x="1151" y="119"/>
                    </a:cubicBezTo>
                    <a:lnTo>
                      <a:pt x="1624" y="119"/>
                    </a:lnTo>
                    <a:cubicBezTo>
                      <a:pt x="2109" y="127"/>
                      <a:pt x="2593" y="148"/>
                      <a:pt x="3078" y="148"/>
                    </a:cubicBezTo>
                    <a:cubicBezTo>
                      <a:pt x="3231" y="148"/>
                      <a:pt x="3384" y="146"/>
                      <a:pt x="3538" y="141"/>
                    </a:cubicBezTo>
                    <a:cubicBezTo>
                      <a:pt x="3604" y="141"/>
                      <a:pt x="3582" y="42"/>
                      <a:pt x="3538" y="42"/>
                    </a:cubicBezTo>
                    <a:cubicBezTo>
                      <a:pt x="3125" y="20"/>
                      <a:pt x="2713" y="14"/>
                      <a:pt x="2302" y="14"/>
                    </a:cubicBezTo>
                    <a:cubicBezTo>
                      <a:pt x="1891" y="14"/>
                      <a:pt x="1481" y="20"/>
                      <a:pt x="1075" y="20"/>
                    </a:cubicBezTo>
                    <a:cubicBezTo>
                      <a:pt x="981" y="20"/>
                      <a:pt x="838" y="0"/>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9914100" y="794100"/>
                <a:ext cx="14175" cy="16950"/>
              </a:xfrm>
              <a:custGeom>
                <a:avLst/>
                <a:gdLst/>
                <a:ahLst/>
                <a:cxnLst/>
                <a:rect l="l" t="t" r="r" b="b"/>
                <a:pathLst>
                  <a:path w="567" h="678" extrusionOk="0">
                    <a:moveTo>
                      <a:pt x="139" y="1"/>
                    </a:moveTo>
                    <a:cubicBezTo>
                      <a:pt x="127" y="1"/>
                      <a:pt x="116" y="7"/>
                      <a:pt x="116" y="22"/>
                    </a:cubicBezTo>
                    <a:cubicBezTo>
                      <a:pt x="116" y="176"/>
                      <a:pt x="105" y="319"/>
                      <a:pt x="94" y="472"/>
                    </a:cubicBezTo>
                    <a:cubicBezTo>
                      <a:pt x="94" y="504"/>
                      <a:pt x="127" y="535"/>
                      <a:pt x="154" y="535"/>
                    </a:cubicBezTo>
                    <a:cubicBezTo>
                      <a:pt x="165" y="535"/>
                      <a:pt x="175" y="529"/>
                      <a:pt x="182" y="516"/>
                    </a:cubicBezTo>
                    <a:cubicBezTo>
                      <a:pt x="215" y="461"/>
                      <a:pt x="237" y="406"/>
                      <a:pt x="292" y="384"/>
                    </a:cubicBezTo>
                    <a:cubicBezTo>
                      <a:pt x="317" y="367"/>
                      <a:pt x="338" y="358"/>
                      <a:pt x="357" y="358"/>
                    </a:cubicBezTo>
                    <a:cubicBezTo>
                      <a:pt x="396" y="358"/>
                      <a:pt x="423" y="395"/>
                      <a:pt x="445" y="461"/>
                    </a:cubicBezTo>
                    <a:cubicBezTo>
                      <a:pt x="434" y="494"/>
                      <a:pt x="412" y="516"/>
                      <a:pt x="390" y="538"/>
                    </a:cubicBezTo>
                    <a:cubicBezTo>
                      <a:pt x="350" y="559"/>
                      <a:pt x="264" y="579"/>
                      <a:pt x="191" y="579"/>
                    </a:cubicBezTo>
                    <a:cubicBezTo>
                      <a:pt x="145" y="579"/>
                      <a:pt x="104" y="571"/>
                      <a:pt x="83" y="549"/>
                    </a:cubicBezTo>
                    <a:cubicBezTo>
                      <a:pt x="73" y="540"/>
                      <a:pt x="62" y="536"/>
                      <a:pt x="51" y="536"/>
                    </a:cubicBezTo>
                    <a:cubicBezTo>
                      <a:pt x="25" y="536"/>
                      <a:pt x="1" y="562"/>
                      <a:pt x="17" y="593"/>
                    </a:cubicBezTo>
                    <a:cubicBezTo>
                      <a:pt x="54" y="661"/>
                      <a:pt x="123" y="677"/>
                      <a:pt x="194" y="677"/>
                    </a:cubicBezTo>
                    <a:cubicBezTo>
                      <a:pt x="227" y="677"/>
                      <a:pt x="260" y="674"/>
                      <a:pt x="292" y="670"/>
                    </a:cubicBezTo>
                    <a:cubicBezTo>
                      <a:pt x="412" y="659"/>
                      <a:pt x="533" y="593"/>
                      <a:pt x="555" y="472"/>
                    </a:cubicBezTo>
                    <a:cubicBezTo>
                      <a:pt x="566" y="363"/>
                      <a:pt x="500" y="286"/>
                      <a:pt x="401" y="264"/>
                    </a:cubicBezTo>
                    <a:cubicBezTo>
                      <a:pt x="386" y="260"/>
                      <a:pt x="370" y="258"/>
                      <a:pt x="355" y="258"/>
                    </a:cubicBezTo>
                    <a:cubicBezTo>
                      <a:pt x="286" y="258"/>
                      <a:pt x="227" y="295"/>
                      <a:pt x="182" y="341"/>
                    </a:cubicBezTo>
                    <a:cubicBezTo>
                      <a:pt x="182" y="231"/>
                      <a:pt x="171" y="132"/>
                      <a:pt x="171" y="22"/>
                    </a:cubicBezTo>
                    <a:cubicBezTo>
                      <a:pt x="171" y="10"/>
                      <a:pt x="154"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9927500" y="791150"/>
                <a:ext cx="11500" cy="9050"/>
              </a:xfrm>
              <a:custGeom>
                <a:avLst/>
                <a:gdLst/>
                <a:ahLst/>
                <a:cxnLst/>
                <a:rect l="l" t="t" r="r" b="b"/>
                <a:pathLst>
                  <a:path w="460" h="362" extrusionOk="0">
                    <a:moveTo>
                      <a:pt x="79" y="0"/>
                    </a:moveTo>
                    <a:cubicBezTo>
                      <a:pt x="52" y="0"/>
                      <a:pt x="27" y="15"/>
                      <a:pt x="8" y="52"/>
                    </a:cubicBezTo>
                    <a:cubicBezTo>
                      <a:pt x="1" y="75"/>
                      <a:pt x="20" y="98"/>
                      <a:pt x="40" y="98"/>
                    </a:cubicBezTo>
                    <a:cubicBezTo>
                      <a:pt x="49" y="98"/>
                      <a:pt x="57" y="94"/>
                      <a:pt x="63" y="85"/>
                    </a:cubicBezTo>
                    <a:cubicBezTo>
                      <a:pt x="69" y="79"/>
                      <a:pt x="74" y="77"/>
                      <a:pt x="78" y="77"/>
                    </a:cubicBezTo>
                    <a:cubicBezTo>
                      <a:pt x="107" y="77"/>
                      <a:pt x="107" y="195"/>
                      <a:pt x="107" y="195"/>
                    </a:cubicBezTo>
                    <a:cubicBezTo>
                      <a:pt x="107" y="217"/>
                      <a:pt x="107" y="239"/>
                      <a:pt x="118" y="261"/>
                    </a:cubicBezTo>
                    <a:cubicBezTo>
                      <a:pt x="129" y="305"/>
                      <a:pt x="162" y="338"/>
                      <a:pt x="195" y="349"/>
                    </a:cubicBezTo>
                    <a:cubicBezTo>
                      <a:pt x="214" y="358"/>
                      <a:pt x="233" y="361"/>
                      <a:pt x="251" y="361"/>
                    </a:cubicBezTo>
                    <a:cubicBezTo>
                      <a:pt x="277" y="361"/>
                      <a:pt x="302" y="355"/>
                      <a:pt x="327" y="349"/>
                    </a:cubicBezTo>
                    <a:cubicBezTo>
                      <a:pt x="371" y="338"/>
                      <a:pt x="415" y="338"/>
                      <a:pt x="448" y="305"/>
                    </a:cubicBezTo>
                    <a:cubicBezTo>
                      <a:pt x="459" y="294"/>
                      <a:pt x="459" y="272"/>
                      <a:pt x="448" y="261"/>
                    </a:cubicBezTo>
                    <a:cubicBezTo>
                      <a:pt x="429" y="235"/>
                      <a:pt x="402" y="224"/>
                      <a:pt x="374" y="224"/>
                    </a:cubicBezTo>
                    <a:cubicBezTo>
                      <a:pt x="355" y="224"/>
                      <a:pt x="335" y="229"/>
                      <a:pt x="316" y="239"/>
                    </a:cubicBezTo>
                    <a:cubicBezTo>
                      <a:pt x="294" y="244"/>
                      <a:pt x="270" y="252"/>
                      <a:pt x="249" y="252"/>
                    </a:cubicBezTo>
                    <a:cubicBezTo>
                      <a:pt x="228" y="252"/>
                      <a:pt x="212" y="244"/>
                      <a:pt x="206" y="217"/>
                    </a:cubicBezTo>
                    <a:cubicBezTo>
                      <a:pt x="195" y="184"/>
                      <a:pt x="206" y="151"/>
                      <a:pt x="195" y="118"/>
                    </a:cubicBezTo>
                    <a:cubicBezTo>
                      <a:pt x="188" y="59"/>
                      <a:pt x="132"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9941250" y="804675"/>
                <a:ext cx="17275" cy="4025"/>
              </a:xfrm>
              <a:custGeom>
                <a:avLst/>
                <a:gdLst/>
                <a:ahLst/>
                <a:cxnLst/>
                <a:rect l="l" t="t" r="r" b="b"/>
                <a:pathLst>
                  <a:path w="691" h="161" extrusionOk="0">
                    <a:moveTo>
                      <a:pt x="477" y="0"/>
                    </a:moveTo>
                    <a:cubicBezTo>
                      <a:pt x="335" y="0"/>
                      <a:pt x="184" y="36"/>
                      <a:pt x="63" y="60"/>
                    </a:cubicBezTo>
                    <a:cubicBezTo>
                      <a:pt x="1" y="71"/>
                      <a:pt x="17" y="160"/>
                      <a:pt x="66" y="160"/>
                    </a:cubicBezTo>
                    <a:cubicBezTo>
                      <a:pt x="69" y="160"/>
                      <a:pt x="71" y="160"/>
                      <a:pt x="74" y="159"/>
                    </a:cubicBezTo>
                    <a:cubicBezTo>
                      <a:pt x="173" y="148"/>
                      <a:pt x="261" y="137"/>
                      <a:pt x="349" y="126"/>
                    </a:cubicBezTo>
                    <a:cubicBezTo>
                      <a:pt x="448" y="126"/>
                      <a:pt x="547" y="126"/>
                      <a:pt x="635" y="104"/>
                    </a:cubicBezTo>
                    <a:cubicBezTo>
                      <a:pt x="690" y="93"/>
                      <a:pt x="657" y="27"/>
                      <a:pt x="624" y="16"/>
                    </a:cubicBezTo>
                    <a:cubicBezTo>
                      <a:pt x="577" y="5"/>
                      <a:pt x="528"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9960150" y="795650"/>
                <a:ext cx="12025" cy="16075"/>
              </a:xfrm>
              <a:custGeom>
                <a:avLst/>
                <a:gdLst/>
                <a:ahLst/>
                <a:cxnLst/>
                <a:rect l="l" t="t" r="r" b="b"/>
                <a:pathLst>
                  <a:path w="481" h="643" extrusionOk="0">
                    <a:moveTo>
                      <a:pt x="30" y="1"/>
                    </a:moveTo>
                    <a:cubicBezTo>
                      <a:pt x="20" y="1"/>
                      <a:pt x="11" y="8"/>
                      <a:pt x="11" y="26"/>
                    </a:cubicBezTo>
                    <a:cubicBezTo>
                      <a:pt x="0" y="125"/>
                      <a:pt x="44" y="246"/>
                      <a:pt x="143" y="290"/>
                    </a:cubicBezTo>
                    <a:cubicBezTo>
                      <a:pt x="177" y="303"/>
                      <a:pt x="219" y="312"/>
                      <a:pt x="262" y="312"/>
                    </a:cubicBezTo>
                    <a:cubicBezTo>
                      <a:pt x="289" y="312"/>
                      <a:pt x="316" y="309"/>
                      <a:pt x="341" y="301"/>
                    </a:cubicBezTo>
                    <a:lnTo>
                      <a:pt x="341" y="301"/>
                    </a:lnTo>
                    <a:cubicBezTo>
                      <a:pt x="330" y="311"/>
                      <a:pt x="330" y="333"/>
                      <a:pt x="319" y="355"/>
                    </a:cubicBezTo>
                    <a:cubicBezTo>
                      <a:pt x="297" y="432"/>
                      <a:pt x="264" y="509"/>
                      <a:pt x="264" y="597"/>
                    </a:cubicBezTo>
                    <a:cubicBezTo>
                      <a:pt x="264" y="614"/>
                      <a:pt x="288" y="642"/>
                      <a:pt x="310" y="642"/>
                    </a:cubicBezTo>
                    <a:cubicBezTo>
                      <a:pt x="317" y="642"/>
                      <a:pt x="324" y="639"/>
                      <a:pt x="330" y="630"/>
                    </a:cubicBezTo>
                    <a:cubicBezTo>
                      <a:pt x="374" y="553"/>
                      <a:pt x="385" y="465"/>
                      <a:pt x="407" y="388"/>
                    </a:cubicBezTo>
                    <a:cubicBezTo>
                      <a:pt x="429" y="301"/>
                      <a:pt x="451" y="213"/>
                      <a:pt x="473" y="114"/>
                    </a:cubicBezTo>
                    <a:cubicBezTo>
                      <a:pt x="481" y="90"/>
                      <a:pt x="451" y="62"/>
                      <a:pt x="428" y="62"/>
                    </a:cubicBezTo>
                    <a:cubicBezTo>
                      <a:pt x="419" y="62"/>
                      <a:pt x="410" y="67"/>
                      <a:pt x="407" y="81"/>
                    </a:cubicBezTo>
                    <a:cubicBezTo>
                      <a:pt x="396" y="103"/>
                      <a:pt x="385" y="136"/>
                      <a:pt x="374" y="158"/>
                    </a:cubicBezTo>
                    <a:cubicBezTo>
                      <a:pt x="325" y="167"/>
                      <a:pt x="285" y="203"/>
                      <a:pt x="230" y="203"/>
                    </a:cubicBezTo>
                    <a:cubicBezTo>
                      <a:pt x="223" y="203"/>
                      <a:pt x="216" y="203"/>
                      <a:pt x="209" y="202"/>
                    </a:cubicBezTo>
                    <a:cubicBezTo>
                      <a:pt x="121" y="202"/>
                      <a:pt x="66" y="125"/>
                      <a:pt x="66" y="37"/>
                    </a:cubicBezTo>
                    <a:cubicBezTo>
                      <a:pt x="66" y="17"/>
                      <a:pt x="46"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9974975" y="801200"/>
                <a:ext cx="12125" cy="9475"/>
              </a:xfrm>
              <a:custGeom>
                <a:avLst/>
                <a:gdLst/>
                <a:ahLst/>
                <a:cxnLst/>
                <a:rect l="l" t="t" r="r" b="b"/>
                <a:pathLst>
                  <a:path w="485" h="379" extrusionOk="0">
                    <a:moveTo>
                      <a:pt x="333" y="0"/>
                    </a:moveTo>
                    <a:cubicBezTo>
                      <a:pt x="202" y="0"/>
                      <a:pt x="84" y="65"/>
                      <a:pt x="23" y="177"/>
                    </a:cubicBezTo>
                    <a:cubicBezTo>
                      <a:pt x="1" y="199"/>
                      <a:pt x="12" y="221"/>
                      <a:pt x="23" y="232"/>
                    </a:cubicBezTo>
                    <a:cubicBezTo>
                      <a:pt x="54" y="278"/>
                      <a:pt x="95" y="298"/>
                      <a:pt x="140" y="298"/>
                    </a:cubicBezTo>
                    <a:cubicBezTo>
                      <a:pt x="159" y="298"/>
                      <a:pt x="179" y="294"/>
                      <a:pt x="199" y="287"/>
                    </a:cubicBezTo>
                    <a:cubicBezTo>
                      <a:pt x="265" y="265"/>
                      <a:pt x="309" y="221"/>
                      <a:pt x="353" y="188"/>
                    </a:cubicBezTo>
                    <a:cubicBezTo>
                      <a:pt x="353" y="243"/>
                      <a:pt x="353" y="309"/>
                      <a:pt x="386" y="353"/>
                    </a:cubicBezTo>
                    <a:cubicBezTo>
                      <a:pt x="392" y="366"/>
                      <a:pt x="410" y="379"/>
                      <a:pt x="425" y="379"/>
                    </a:cubicBezTo>
                    <a:cubicBezTo>
                      <a:pt x="437" y="379"/>
                      <a:pt x="447" y="372"/>
                      <a:pt x="452" y="353"/>
                    </a:cubicBezTo>
                    <a:cubicBezTo>
                      <a:pt x="485" y="287"/>
                      <a:pt x="452" y="188"/>
                      <a:pt x="452" y="111"/>
                    </a:cubicBezTo>
                    <a:cubicBezTo>
                      <a:pt x="452" y="83"/>
                      <a:pt x="427" y="54"/>
                      <a:pt x="399" y="54"/>
                    </a:cubicBezTo>
                    <a:cubicBezTo>
                      <a:pt x="395" y="54"/>
                      <a:pt x="390" y="55"/>
                      <a:pt x="386" y="57"/>
                    </a:cubicBezTo>
                    <a:cubicBezTo>
                      <a:pt x="331" y="79"/>
                      <a:pt x="287" y="111"/>
                      <a:pt x="243" y="144"/>
                    </a:cubicBezTo>
                    <a:cubicBezTo>
                      <a:pt x="223" y="164"/>
                      <a:pt x="177" y="201"/>
                      <a:pt x="137" y="201"/>
                    </a:cubicBezTo>
                    <a:cubicBezTo>
                      <a:pt x="132" y="201"/>
                      <a:pt x="127" y="201"/>
                      <a:pt x="122" y="199"/>
                    </a:cubicBezTo>
                    <a:cubicBezTo>
                      <a:pt x="177" y="111"/>
                      <a:pt x="265" y="57"/>
                      <a:pt x="375" y="57"/>
                    </a:cubicBezTo>
                    <a:cubicBezTo>
                      <a:pt x="408" y="46"/>
                      <a:pt x="397" y="2"/>
                      <a:pt x="364" y="2"/>
                    </a:cubicBezTo>
                    <a:cubicBezTo>
                      <a:pt x="354" y="1"/>
                      <a:pt x="343" y="0"/>
                      <a:pt x="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9990375" y="800125"/>
                <a:ext cx="12675" cy="11575"/>
              </a:xfrm>
              <a:custGeom>
                <a:avLst/>
                <a:gdLst/>
                <a:ahLst/>
                <a:cxnLst/>
                <a:rect l="l" t="t" r="r" b="b"/>
                <a:pathLst>
                  <a:path w="507" h="463" extrusionOk="0">
                    <a:moveTo>
                      <a:pt x="342" y="1"/>
                    </a:moveTo>
                    <a:cubicBezTo>
                      <a:pt x="177" y="1"/>
                      <a:pt x="1" y="143"/>
                      <a:pt x="34" y="319"/>
                    </a:cubicBezTo>
                    <a:cubicBezTo>
                      <a:pt x="45" y="407"/>
                      <a:pt x="111" y="451"/>
                      <a:pt x="199" y="462"/>
                    </a:cubicBezTo>
                    <a:cubicBezTo>
                      <a:pt x="287" y="462"/>
                      <a:pt x="430" y="462"/>
                      <a:pt x="485" y="385"/>
                    </a:cubicBezTo>
                    <a:cubicBezTo>
                      <a:pt x="507" y="363"/>
                      <a:pt x="485" y="319"/>
                      <a:pt x="463" y="319"/>
                    </a:cubicBezTo>
                    <a:cubicBezTo>
                      <a:pt x="459" y="319"/>
                      <a:pt x="455" y="319"/>
                      <a:pt x="450" y="319"/>
                    </a:cubicBezTo>
                    <a:cubicBezTo>
                      <a:pt x="402" y="319"/>
                      <a:pt x="300" y="347"/>
                      <a:pt x="225" y="347"/>
                    </a:cubicBezTo>
                    <a:cubicBezTo>
                      <a:pt x="172" y="347"/>
                      <a:pt x="133" y="333"/>
                      <a:pt x="133" y="286"/>
                    </a:cubicBezTo>
                    <a:cubicBezTo>
                      <a:pt x="133" y="187"/>
                      <a:pt x="254" y="89"/>
                      <a:pt x="353" y="78"/>
                    </a:cubicBezTo>
                    <a:cubicBezTo>
                      <a:pt x="397" y="67"/>
                      <a:pt x="386"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9866125" y="815250"/>
                <a:ext cx="117125" cy="6975"/>
              </a:xfrm>
              <a:custGeom>
                <a:avLst/>
                <a:gdLst/>
                <a:ahLst/>
                <a:cxnLst/>
                <a:rect l="l" t="t" r="r" b="b"/>
                <a:pathLst>
                  <a:path w="4685" h="279" extrusionOk="0">
                    <a:moveTo>
                      <a:pt x="33" y="0"/>
                    </a:moveTo>
                    <a:cubicBezTo>
                      <a:pt x="0" y="0"/>
                      <a:pt x="0" y="66"/>
                      <a:pt x="44" y="66"/>
                    </a:cubicBezTo>
                    <a:cubicBezTo>
                      <a:pt x="825" y="165"/>
                      <a:pt x="1617" y="209"/>
                      <a:pt x="2408" y="231"/>
                    </a:cubicBezTo>
                    <a:cubicBezTo>
                      <a:pt x="2881" y="246"/>
                      <a:pt x="3377" y="279"/>
                      <a:pt x="3866" y="279"/>
                    </a:cubicBezTo>
                    <a:cubicBezTo>
                      <a:pt x="4128" y="279"/>
                      <a:pt x="4388" y="269"/>
                      <a:pt x="4641" y="242"/>
                    </a:cubicBezTo>
                    <a:cubicBezTo>
                      <a:pt x="4685" y="231"/>
                      <a:pt x="4674" y="165"/>
                      <a:pt x="4641" y="165"/>
                    </a:cubicBezTo>
                    <a:cubicBezTo>
                      <a:pt x="4261" y="127"/>
                      <a:pt x="3877" y="121"/>
                      <a:pt x="3492" y="121"/>
                    </a:cubicBezTo>
                    <a:cubicBezTo>
                      <a:pt x="3338" y="121"/>
                      <a:pt x="3184" y="122"/>
                      <a:pt x="3030" y="122"/>
                    </a:cubicBezTo>
                    <a:cubicBezTo>
                      <a:pt x="2800" y="122"/>
                      <a:pt x="2570" y="120"/>
                      <a:pt x="2342" y="110"/>
                    </a:cubicBezTo>
                    <a:cubicBezTo>
                      <a:pt x="1573" y="88"/>
                      <a:pt x="803" y="33"/>
                      <a:pt x="33"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9901025" y="825350"/>
                <a:ext cx="24850" cy="13300"/>
              </a:xfrm>
              <a:custGeom>
                <a:avLst/>
                <a:gdLst/>
                <a:ahLst/>
                <a:cxnLst/>
                <a:rect l="l" t="t" r="r" b="b"/>
                <a:pathLst>
                  <a:path w="994" h="532" extrusionOk="0">
                    <a:moveTo>
                      <a:pt x="386" y="0"/>
                    </a:moveTo>
                    <a:cubicBezTo>
                      <a:pt x="318" y="0"/>
                      <a:pt x="239" y="35"/>
                      <a:pt x="188" y="69"/>
                    </a:cubicBezTo>
                    <a:cubicBezTo>
                      <a:pt x="149" y="89"/>
                      <a:pt x="178" y="150"/>
                      <a:pt x="216" y="150"/>
                    </a:cubicBezTo>
                    <a:cubicBezTo>
                      <a:pt x="221" y="150"/>
                      <a:pt x="226" y="149"/>
                      <a:pt x="232" y="146"/>
                    </a:cubicBezTo>
                    <a:cubicBezTo>
                      <a:pt x="254" y="129"/>
                      <a:pt x="274" y="120"/>
                      <a:pt x="294" y="120"/>
                    </a:cubicBezTo>
                    <a:cubicBezTo>
                      <a:pt x="324" y="120"/>
                      <a:pt x="353" y="140"/>
                      <a:pt x="386" y="179"/>
                    </a:cubicBezTo>
                    <a:cubicBezTo>
                      <a:pt x="342" y="212"/>
                      <a:pt x="309" y="234"/>
                      <a:pt x="265" y="256"/>
                    </a:cubicBezTo>
                    <a:cubicBezTo>
                      <a:pt x="199" y="289"/>
                      <a:pt x="133" y="311"/>
                      <a:pt x="67" y="333"/>
                    </a:cubicBezTo>
                    <a:cubicBezTo>
                      <a:pt x="1" y="344"/>
                      <a:pt x="45" y="421"/>
                      <a:pt x="89" y="432"/>
                    </a:cubicBezTo>
                    <a:cubicBezTo>
                      <a:pt x="254" y="476"/>
                      <a:pt x="430" y="498"/>
                      <a:pt x="617" y="520"/>
                    </a:cubicBezTo>
                    <a:cubicBezTo>
                      <a:pt x="664" y="525"/>
                      <a:pt x="714" y="532"/>
                      <a:pt x="762" y="532"/>
                    </a:cubicBezTo>
                    <a:cubicBezTo>
                      <a:pt x="827" y="532"/>
                      <a:pt x="890" y="520"/>
                      <a:pt x="946" y="476"/>
                    </a:cubicBezTo>
                    <a:cubicBezTo>
                      <a:pt x="993" y="439"/>
                      <a:pt x="945" y="370"/>
                      <a:pt x="896" y="370"/>
                    </a:cubicBezTo>
                    <a:cubicBezTo>
                      <a:pt x="887" y="370"/>
                      <a:pt x="878" y="372"/>
                      <a:pt x="869" y="377"/>
                    </a:cubicBezTo>
                    <a:cubicBezTo>
                      <a:pt x="820" y="417"/>
                      <a:pt x="754" y="430"/>
                      <a:pt x="685" y="430"/>
                    </a:cubicBezTo>
                    <a:cubicBezTo>
                      <a:pt x="601" y="430"/>
                      <a:pt x="513" y="411"/>
                      <a:pt x="441" y="399"/>
                    </a:cubicBezTo>
                    <a:cubicBezTo>
                      <a:pt x="386" y="388"/>
                      <a:pt x="342" y="388"/>
                      <a:pt x="287" y="377"/>
                    </a:cubicBezTo>
                    <a:cubicBezTo>
                      <a:pt x="419" y="322"/>
                      <a:pt x="551" y="234"/>
                      <a:pt x="518" y="113"/>
                    </a:cubicBezTo>
                    <a:cubicBezTo>
                      <a:pt x="502" y="29"/>
                      <a:pt x="448"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a:off x="9928525" y="828050"/>
                <a:ext cx="14525" cy="10925"/>
              </a:xfrm>
              <a:custGeom>
                <a:avLst/>
                <a:gdLst/>
                <a:ahLst/>
                <a:cxnLst/>
                <a:rect l="l" t="t" r="r" b="b"/>
                <a:pathLst>
                  <a:path w="581" h="437" extrusionOk="0">
                    <a:moveTo>
                      <a:pt x="323" y="0"/>
                    </a:moveTo>
                    <a:cubicBezTo>
                      <a:pt x="270" y="0"/>
                      <a:pt x="214" y="24"/>
                      <a:pt x="165" y="60"/>
                    </a:cubicBezTo>
                    <a:cubicBezTo>
                      <a:pt x="99" y="115"/>
                      <a:pt x="0" y="225"/>
                      <a:pt x="66" y="313"/>
                    </a:cubicBezTo>
                    <a:cubicBezTo>
                      <a:pt x="99" y="359"/>
                      <a:pt x="150" y="373"/>
                      <a:pt x="203" y="373"/>
                    </a:cubicBezTo>
                    <a:cubicBezTo>
                      <a:pt x="240" y="373"/>
                      <a:pt x="277" y="366"/>
                      <a:pt x="308" y="357"/>
                    </a:cubicBezTo>
                    <a:cubicBezTo>
                      <a:pt x="352" y="335"/>
                      <a:pt x="396" y="313"/>
                      <a:pt x="429" y="280"/>
                    </a:cubicBezTo>
                    <a:cubicBezTo>
                      <a:pt x="429" y="346"/>
                      <a:pt x="451" y="401"/>
                      <a:pt x="517" y="434"/>
                    </a:cubicBezTo>
                    <a:cubicBezTo>
                      <a:pt x="522" y="436"/>
                      <a:pt x="526" y="436"/>
                      <a:pt x="530" y="436"/>
                    </a:cubicBezTo>
                    <a:cubicBezTo>
                      <a:pt x="558" y="436"/>
                      <a:pt x="580" y="408"/>
                      <a:pt x="561" y="379"/>
                    </a:cubicBezTo>
                    <a:cubicBezTo>
                      <a:pt x="528" y="291"/>
                      <a:pt x="517" y="225"/>
                      <a:pt x="539" y="126"/>
                    </a:cubicBezTo>
                    <a:cubicBezTo>
                      <a:pt x="547" y="97"/>
                      <a:pt x="515" y="63"/>
                      <a:pt x="490" y="63"/>
                    </a:cubicBezTo>
                    <a:cubicBezTo>
                      <a:pt x="477" y="63"/>
                      <a:pt x="466" y="71"/>
                      <a:pt x="462" y="93"/>
                    </a:cubicBezTo>
                    <a:cubicBezTo>
                      <a:pt x="429" y="192"/>
                      <a:pt x="308" y="269"/>
                      <a:pt x="198" y="280"/>
                    </a:cubicBezTo>
                    <a:cubicBezTo>
                      <a:pt x="165" y="280"/>
                      <a:pt x="132" y="280"/>
                      <a:pt x="154" y="225"/>
                    </a:cubicBezTo>
                    <a:cubicBezTo>
                      <a:pt x="165" y="203"/>
                      <a:pt x="198" y="170"/>
                      <a:pt x="209" y="159"/>
                    </a:cubicBezTo>
                    <a:cubicBezTo>
                      <a:pt x="248" y="120"/>
                      <a:pt x="298" y="81"/>
                      <a:pt x="351" y="81"/>
                    </a:cubicBezTo>
                    <a:cubicBezTo>
                      <a:pt x="373" y="81"/>
                      <a:pt x="396" y="88"/>
                      <a:pt x="418" y="104"/>
                    </a:cubicBezTo>
                    <a:cubicBezTo>
                      <a:pt x="424" y="108"/>
                      <a:pt x="428" y="109"/>
                      <a:pt x="433" y="109"/>
                    </a:cubicBezTo>
                    <a:cubicBezTo>
                      <a:pt x="454" y="109"/>
                      <a:pt x="459" y="68"/>
                      <a:pt x="440" y="49"/>
                    </a:cubicBezTo>
                    <a:cubicBezTo>
                      <a:pt x="406" y="15"/>
                      <a:pt x="366" y="0"/>
                      <a:pt x="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37"/>
            <p:cNvGrpSpPr/>
            <p:nvPr/>
          </p:nvGrpSpPr>
          <p:grpSpPr>
            <a:xfrm rot="8364929" flipH="1">
              <a:off x="7526286" y="2784412"/>
              <a:ext cx="1193577" cy="540587"/>
              <a:chOff x="10048400" y="2011675"/>
              <a:chExt cx="632075" cy="286275"/>
            </a:xfrm>
          </p:grpSpPr>
          <p:sp>
            <p:nvSpPr>
              <p:cNvPr id="885" name="Google Shape;885;p37"/>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41" name="Google Shape;2540;p49"/>
          <p:cNvSpPr txBox="1">
            <a:spLocks/>
          </p:cNvSpPr>
          <p:nvPr/>
        </p:nvSpPr>
        <p:spPr>
          <a:xfrm>
            <a:off x="45720" y="411691"/>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en-US" sz="2200" b="1" i="1" u="sng" smtClean="0">
                <a:solidFill>
                  <a:srgbClr val="C00000"/>
                </a:solidFill>
                <a:latin typeface="Arial" panose="020B0604020202020204" pitchFamily="34" charset="0"/>
              </a:rPr>
              <a:t>Chú ý:</a:t>
            </a:r>
            <a:endParaRPr kumimoji="0" lang="vi-VN" sz="2200" b="1" i="1" u="sng" strike="noStrike" kern="0" cap="none" spc="0" normalizeH="0" baseline="0" noProof="0">
              <a:ln>
                <a:noFill/>
              </a:ln>
              <a:solidFill>
                <a:srgbClr val="C00000"/>
              </a:solidFill>
              <a:effectLst/>
              <a:uLnTx/>
              <a:uFillTx/>
              <a:latin typeface="Arial" panose="020B0604020202020204" pitchFamily="34" charset="0"/>
              <a:sym typeface="Maven Pro ExtraBold"/>
            </a:endParaRPr>
          </a:p>
        </p:txBody>
      </p:sp>
      <mc:AlternateContent xmlns:mc="http://schemas.openxmlformats.org/markup-compatibility/2006">
        <mc:Choice xmlns:a14="http://schemas.microsoft.com/office/drawing/2010/main" Requires="a14">
          <p:sp>
            <p:nvSpPr>
              <p:cNvPr id="7" name="Rectangle 6"/>
              <p:cNvSpPr/>
              <p:nvPr/>
            </p:nvSpPr>
            <p:spPr>
              <a:xfrm>
                <a:off x="1106423" y="891179"/>
                <a:ext cx="6830568" cy="3915431"/>
              </a:xfrm>
              <a:prstGeom prst="rect">
                <a:avLst/>
              </a:prstGeom>
            </p:spPr>
            <p:txBody>
              <a:bodyPr wrap="square">
                <a:spAutoFit/>
              </a:bodyPr>
              <a:lstStyle/>
              <a:p>
                <a:pPr algn="just">
                  <a:lnSpc>
                    <a:spcPct val="150000"/>
                  </a:lnSpc>
                </a:pPr>
                <a:r>
                  <a:rPr lang="en-US" sz="1800">
                    <a:latin typeface="+mn-lt"/>
                    <a:ea typeface="Dotum" panose="020B0600000101010101" pitchFamily="34" charset="-127"/>
                    <a:cs typeface="Times New Roman" panose="02020603050405020304" pitchFamily="18" charset="0"/>
                  </a:rPr>
                  <a:t>Cũng như phép nhân phân số, phép nhân phân thức </a:t>
                </a:r>
                <a:r>
                  <a:rPr lang="en-US" sz="1800">
                    <a:latin typeface="+mn-lt"/>
                    <a:ea typeface="Dotum" panose="020B0600000101010101" pitchFamily="34" charset="-127"/>
                    <a:cs typeface="Times New Roman" panose="02020603050405020304" pitchFamily="18" charset="0"/>
                  </a:rPr>
                  <a:t>có </a:t>
                </a:r>
                <a:r>
                  <a:rPr lang="en-US" sz="1800" smtClean="0">
                    <a:latin typeface="+mn-lt"/>
                    <a:ea typeface="Dotum" panose="020B0600000101010101" pitchFamily="34" charset="-127"/>
                    <a:cs typeface="Times New Roman" panose="02020603050405020304" pitchFamily="18" charset="0"/>
                  </a:rPr>
                  <a:t>các       </a:t>
                </a:r>
                <a:r>
                  <a:rPr lang="en-US" sz="1800">
                    <a:latin typeface="+mn-lt"/>
                    <a:ea typeface="Dotum" panose="020B0600000101010101" pitchFamily="34" charset="-127"/>
                    <a:cs typeface="Times New Roman" panose="02020603050405020304" pitchFamily="18" charset="0"/>
                  </a:rPr>
                  <a:t>tính chất sau:</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Dotum" panose="020B0600000101010101" pitchFamily="34" charset="-127"/>
                    <a:cs typeface="Times New Roman" panose="02020603050405020304" pitchFamily="18" charset="0"/>
                  </a:rPr>
                  <a:t>a) Giao hoán: </a:t>
                </a:r>
                <a14:m>
                  <m:oMath xmlns:m="http://schemas.openxmlformats.org/officeDocument/2006/math">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nl-NL" sz="1800">
                    <a:effectLst/>
                    <a:latin typeface="+mn-lt"/>
                    <a:ea typeface="Dotum" panose="020B0600000101010101" pitchFamily="34" charset="-127"/>
                    <a:cs typeface="Times New Roman" panose="02020603050405020304" pitchFamily="18" charset="0"/>
                  </a:rPr>
                  <a:t>b) Kết hợp: </a:t>
                </a:r>
                <a14:m>
                  <m:oMath xmlns:m="http://schemas.openxmlformats.org/officeDocument/2006/math">
                    <m:d>
                      <m:dPr>
                        <m:ctrlPr>
                          <a:rPr lang="en-US" sz="1800" i="1">
                            <a:effectLst/>
                            <a:latin typeface="+mn-lt"/>
                            <a:ea typeface="Dotum" panose="020B0600000101010101" pitchFamily="34" charset="-127"/>
                            <a:cs typeface="Times New Roman" panose="02020603050405020304" pitchFamily="18" charset="0"/>
                          </a:rPr>
                        </m:ctrlPr>
                      </m:dPr>
                      <m:e>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nl-NL"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e>
                    </m:d>
                    <m:r>
                      <a:rPr lang="nl-NL"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𝐸</m:t>
                        </m:r>
                      </m:num>
                      <m:den>
                        <m:r>
                          <a:rPr lang="en-US" sz="1800" i="1">
                            <a:effectLst/>
                            <a:latin typeface="+mn-lt"/>
                            <a:ea typeface="Dotum" panose="020B0600000101010101" pitchFamily="34" charset="-127"/>
                            <a:cs typeface="Times New Roman" panose="02020603050405020304" pitchFamily="18" charset="0"/>
                          </a:rPr>
                          <m:t>𝐹</m:t>
                        </m:r>
                      </m:den>
                    </m:f>
                    <m:r>
                      <a:rPr lang="nl-NL"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nl-NL" sz="1800" i="1">
                        <a:effectLst/>
                        <a:latin typeface="+mn-lt"/>
                        <a:ea typeface="Dotum" panose="020B0600000101010101" pitchFamily="34" charset="-127"/>
                        <a:cs typeface="Times New Roman" panose="02020603050405020304" pitchFamily="18" charset="0"/>
                      </a:rPr>
                      <m:t> . </m:t>
                    </m:r>
                    <m:d>
                      <m:dPr>
                        <m:ctrlPr>
                          <a:rPr lang="en-US" sz="1800" i="1">
                            <a:effectLst/>
                            <a:latin typeface="+mn-lt"/>
                            <a:ea typeface="Dotum" panose="020B0600000101010101" pitchFamily="34" charset="-127"/>
                            <a:cs typeface="Times New Roman" panose="02020603050405020304" pitchFamily="18" charset="0"/>
                          </a:rPr>
                        </m:ctrlPr>
                      </m:dPr>
                      <m:e>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r>
                          <a:rPr lang="nl-NL"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𝐸</m:t>
                            </m:r>
                          </m:num>
                          <m:den>
                            <m:r>
                              <a:rPr lang="en-US" sz="1800" i="1">
                                <a:effectLst/>
                                <a:latin typeface="+mn-lt"/>
                                <a:ea typeface="Dotum" panose="020B0600000101010101" pitchFamily="34" charset="-127"/>
                                <a:cs typeface="Times New Roman" panose="02020603050405020304" pitchFamily="18" charset="0"/>
                              </a:rPr>
                              <m:t>𝐹</m:t>
                            </m:r>
                          </m:den>
                        </m:f>
                      </m:e>
                    </m:d>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nl-NL" sz="1800">
                    <a:effectLst/>
                    <a:latin typeface="+mn-lt"/>
                    <a:ea typeface="Dotum" panose="020B0600000101010101" pitchFamily="34" charset="-127"/>
                    <a:cs typeface="Times New Roman" panose="02020603050405020304" pitchFamily="18" charset="0"/>
                  </a:rPr>
                  <a:t>c) Phân phối đối với phép </a:t>
                </a:r>
                <a:r>
                  <a:rPr lang="nl-NL" sz="1800">
                    <a:effectLst/>
                    <a:latin typeface="+mn-lt"/>
                    <a:ea typeface="Dotum" panose="020B0600000101010101" pitchFamily="34" charset="-127"/>
                    <a:cs typeface="Times New Roman" panose="02020603050405020304" pitchFamily="18" charset="0"/>
                  </a:rPr>
                  <a:t>cộng</a:t>
                </a:r>
                <a:r>
                  <a:rPr lang="nl-NL" sz="1800" smtClean="0">
                    <a:effectLst/>
                    <a:latin typeface="+mn-lt"/>
                    <a:ea typeface="Dotum" panose="020B0600000101010101" pitchFamily="34" charset="-127"/>
                    <a:cs typeface="Times New Roman" panose="02020603050405020304" pitchFamily="18" charset="0"/>
                  </a:rPr>
                  <a:t>:</a:t>
                </a:r>
                <a:r>
                  <a:rPr lang="en-US" sz="1800" smtClean="0">
                    <a:latin typeface="+mn-lt"/>
                    <a:ea typeface="Dotum" panose="020B0600000101010101" pitchFamily="34" charset="-127"/>
                    <a:cs typeface="Times New Roman" panose="02020603050405020304" pitchFamily="18" charset="0"/>
                  </a:rPr>
                  <a:t> </a:t>
                </a:r>
                <a14:m>
                  <m:oMath xmlns:m="http://schemas.openxmlformats.org/officeDocument/2006/math">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en-US" sz="1800" i="1">
                        <a:effectLst/>
                        <a:latin typeface="+mn-lt"/>
                        <a:ea typeface="Dotum" panose="020B0600000101010101" pitchFamily="34" charset="-127"/>
                        <a:cs typeface="Times New Roman" panose="02020603050405020304" pitchFamily="18" charset="0"/>
                      </a:rPr>
                      <m:t> . </m:t>
                    </m:r>
                    <m:d>
                      <m:dPr>
                        <m:ctrlPr>
                          <a:rPr lang="en-US" sz="1800" i="1">
                            <a:effectLst/>
                            <a:latin typeface="+mn-lt"/>
                            <a:ea typeface="Dotum" panose="020B0600000101010101" pitchFamily="34" charset="-127"/>
                            <a:cs typeface="Times New Roman" panose="02020603050405020304" pitchFamily="18" charset="0"/>
                          </a:rPr>
                        </m:ctrlPr>
                      </m:dPr>
                      <m:e>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𝐸</m:t>
                            </m:r>
                          </m:num>
                          <m:den>
                            <m:r>
                              <a:rPr lang="en-US" sz="1800" i="1">
                                <a:effectLst/>
                                <a:latin typeface="+mn-lt"/>
                                <a:ea typeface="Dotum" panose="020B0600000101010101" pitchFamily="34" charset="-127"/>
                                <a:cs typeface="Times New Roman" panose="02020603050405020304" pitchFamily="18" charset="0"/>
                              </a:rPr>
                              <m:t>𝐹</m:t>
                            </m:r>
                          </m:den>
                        </m:f>
                      </m:e>
                    </m:d>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𝐸</m:t>
                        </m:r>
                      </m:num>
                      <m:den>
                        <m:r>
                          <a:rPr lang="en-US" sz="1800" i="1">
                            <a:effectLst/>
                            <a:latin typeface="+mn-lt"/>
                            <a:ea typeface="Dotum" panose="020B0600000101010101" pitchFamily="34" charset="-127"/>
                            <a:cs typeface="Times New Roman" panose="02020603050405020304" pitchFamily="18" charset="0"/>
                          </a:rPr>
                          <m:t>𝐹</m:t>
                        </m:r>
                      </m:den>
                    </m:f>
                  </m:oMath>
                </a14:m>
                <a:r>
                  <a:rPr lang="en-US" sz="1800" smtClean="0">
                    <a:effectLst/>
                    <a:latin typeface="+mn-lt"/>
                    <a:ea typeface="Arial" panose="020B0604020202020204" pitchFamily="34" charset="0"/>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Dotum" panose="020B0600000101010101" pitchFamily="34" charset="-127"/>
                    <a:cs typeface="Times New Roman" panose="02020603050405020304" pitchFamily="18" charset="0"/>
                  </a:rPr>
                  <a:t>Áp dụng các tính chất của phép nhân phân thức ta có thể rút gọn một số biểu thức, chẳng </a:t>
                </a:r>
                <a:r>
                  <a:rPr lang="en-US" sz="1800">
                    <a:effectLst/>
                    <a:latin typeface="+mn-lt"/>
                    <a:ea typeface="Dotum" panose="020B0600000101010101" pitchFamily="34" charset="-127"/>
                    <a:cs typeface="Times New Roman" panose="02020603050405020304" pitchFamily="18" charset="0"/>
                  </a:rPr>
                  <a:t>hạn</a:t>
                </a:r>
                <a:r>
                  <a:rPr lang="en-US" sz="1800" smtClean="0">
                    <a:effectLst/>
                    <a:latin typeface="+mn-lt"/>
                    <a:ea typeface="Dotum" panose="020B0600000101010101" pitchFamily="34" charset="-127"/>
                    <a:cs typeface="Times New Roman" panose="02020603050405020304" pitchFamily="18" charset="0"/>
                  </a:rPr>
                  <a:t>:</a:t>
                </a:r>
                <a:r>
                  <a:rPr lang="en-US" sz="1800" smtClean="0">
                    <a:latin typeface="+mn-lt"/>
                    <a:ea typeface="Dotum" panose="020B0600000101010101" pitchFamily="34" charset="-127"/>
                    <a:cs typeface="Times New Roman" panose="02020603050405020304" pitchFamily="18" charset="0"/>
                  </a:rPr>
                  <a:t> </a:t>
                </a:r>
                <a14:m>
                  <m:oMath xmlns:m="http://schemas.openxmlformats.org/officeDocument/2006/math">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𝑥</m:t>
                        </m:r>
                      </m:num>
                      <m:den>
                        <m:r>
                          <a:rPr lang="en-US" sz="1800" i="1">
                            <a:effectLst/>
                            <a:latin typeface="+mn-lt"/>
                            <a:ea typeface="Dotum" panose="020B0600000101010101" pitchFamily="34" charset="-127"/>
                            <a:cs typeface="Times New Roman" panose="02020603050405020304" pitchFamily="18" charset="0"/>
                          </a:rPr>
                          <m:t>𝑦</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num>
                      <m:den>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𝑦</m:t>
                        </m:r>
                      </m:num>
                      <m:den>
                        <m:r>
                          <a:rPr lang="en-US" sz="1800" i="1">
                            <a:effectLst/>
                            <a:latin typeface="+mn-lt"/>
                            <a:ea typeface="Dotum" panose="020B0600000101010101" pitchFamily="34" charset="-127"/>
                            <a:cs typeface="Times New Roman" panose="02020603050405020304" pitchFamily="18" charset="0"/>
                          </a:rPr>
                          <m:t>𝑥</m:t>
                        </m:r>
                      </m:den>
                    </m:f>
                    <m:r>
                      <a:rPr lang="en-US" sz="1800" i="1">
                        <a:effectLst/>
                        <a:latin typeface="+mn-lt"/>
                        <a:ea typeface="Dotum" panose="020B0600000101010101" pitchFamily="34" charset="-127"/>
                        <a:cs typeface="Times New Roman" panose="02020603050405020304" pitchFamily="18" charset="0"/>
                      </a:rPr>
                      <m:t>=</m:t>
                    </m:r>
                    <m:d>
                      <m:dPr>
                        <m:ctrlPr>
                          <a:rPr lang="en-US" sz="1800" i="1">
                            <a:effectLst/>
                            <a:latin typeface="+mn-lt"/>
                            <a:ea typeface="Dotum" panose="020B0600000101010101" pitchFamily="34" charset="-127"/>
                            <a:cs typeface="Times New Roman" panose="02020603050405020304" pitchFamily="18" charset="0"/>
                          </a:rPr>
                        </m:ctrlPr>
                      </m:dPr>
                      <m:e>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𝑥</m:t>
                            </m:r>
                          </m:num>
                          <m:den>
                            <m:r>
                              <a:rPr lang="en-US" sz="1800" i="1">
                                <a:effectLst/>
                                <a:latin typeface="+mn-lt"/>
                                <a:ea typeface="Dotum" panose="020B0600000101010101" pitchFamily="34" charset="-127"/>
                                <a:cs typeface="Times New Roman" panose="02020603050405020304" pitchFamily="18" charset="0"/>
                              </a:rPr>
                              <m:t>𝑦</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𝑦</m:t>
                            </m:r>
                          </m:num>
                          <m:den>
                            <m:r>
                              <a:rPr lang="en-US" sz="1800" i="1">
                                <a:effectLst/>
                                <a:latin typeface="+mn-lt"/>
                                <a:ea typeface="Dotum" panose="020B0600000101010101" pitchFamily="34" charset="-127"/>
                                <a:cs typeface="Times New Roman" panose="02020603050405020304" pitchFamily="18" charset="0"/>
                              </a:rPr>
                              <m:t>𝑥</m:t>
                            </m:r>
                          </m:den>
                        </m:f>
                      </m:e>
                    </m:d>
                    <m:r>
                      <a:rPr lang="en-US" sz="1800" i="1">
                        <a:effectLst/>
                        <a:latin typeface="+mn-lt"/>
                        <a:ea typeface="Dotum" panose="020B0600000101010101" pitchFamily="34" charset="-127"/>
                        <a:cs typeface="Times New Roman" panose="02020603050405020304" pitchFamily="18" charset="0"/>
                      </a:rPr>
                      <m:t> .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num>
                      <m:den>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den>
                    </m:f>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num>
                      <m:den>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den>
                    </m:f>
                  </m:oMath>
                </a14:m>
                <a:r>
                  <a:rPr lang="en-US" sz="1800" smtClean="0">
                    <a:latin typeface="+mn-lt"/>
                  </a:rPr>
                  <a:t> </a:t>
                </a:r>
                <a:endParaRPr lang="en-US" sz="1800">
                  <a:latin typeface="+mn-lt"/>
                </a:endParaRPr>
              </a:p>
            </p:txBody>
          </p:sp>
        </mc:Choice>
        <mc:Fallback>
          <p:sp>
            <p:nvSpPr>
              <p:cNvPr id="7" name="Rectangle 6"/>
              <p:cNvSpPr>
                <a:spLocks noRot="1" noChangeAspect="1" noMove="1" noResize="1" noEditPoints="1" noAdjustHandles="1" noChangeArrowheads="1" noChangeShapeType="1" noTextEdit="1"/>
              </p:cNvSpPr>
              <p:nvPr/>
            </p:nvSpPr>
            <p:spPr>
              <a:xfrm>
                <a:off x="1106423" y="891179"/>
                <a:ext cx="6830568" cy="3915431"/>
              </a:xfrm>
              <a:prstGeom prst="rect">
                <a:avLst/>
              </a:prstGeom>
              <a:blipFill>
                <a:blip r:embed="rId3"/>
                <a:stretch>
                  <a:fillRect l="-714" r="-714"/>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8147304" y="3965937"/>
            <a:ext cx="566928" cy="8406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41"/>
          <p:cNvSpPr txBox="1">
            <a:spLocks noGrp="1"/>
          </p:cNvSpPr>
          <p:nvPr>
            <p:ph type="title"/>
          </p:nvPr>
        </p:nvSpPr>
        <p:spPr>
          <a:xfrm>
            <a:off x="401604" y="1977691"/>
            <a:ext cx="8376749" cy="877200"/>
          </a:xfrm>
          <a:prstGeom prst="rect">
            <a:avLst/>
          </a:prstGeom>
        </p:spPr>
        <p:txBody>
          <a:bodyPr spcFirstLastPara="1" wrap="square" lIns="91425" tIns="91425" rIns="91425" bIns="91425" anchor="t" anchorCtr="0">
            <a:noAutofit/>
          </a:bodyPr>
          <a:lstStyle/>
          <a:p>
            <a:pPr lvl="0">
              <a:lnSpc>
                <a:spcPct val="150000"/>
              </a:lnSpc>
            </a:pPr>
            <a:r>
              <a:rPr lang="en-US" sz="5000" b="1" smtClean="0">
                <a:latin typeface="+mj-lt"/>
              </a:rPr>
              <a:t>CHIA </a:t>
            </a:r>
            <a:r>
              <a:rPr lang="en-US" sz="5000" b="1">
                <a:latin typeface="+mj-lt"/>
              </a:rPr>
              <a:t>HAI PHÂN THỨC</a:t>
            </a:r>
            <a:endParaRPr sz="5000" b="1">
              <a:latin typeface="+mj-lt"/>
            </a:endParaRPr>
          </a:p>
        </p:txBody>
      </p:sp>
      <p:sp>
        <p:nvSpPr>
          <p:cNvPr id="998" name="Google Shape;998;p41"/>
          <p:cNvSpPr txBox="1">
            <a:spLocks noGrp="1"/>
          </p:cNvSpPr>
          <p:nvPr>
            <p:ph type="title" idx="2"/>
          </p:nvPr>
        </p:nvSpPr>
        <p:spPr>
          <a:xfrm>
            <a:off x="4076327" y="953785"/>
            <a:ext cx="1027302" cy="8937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smtClean="0">
                <a:latin typeface="+mj-lt"/>
              </a:rPr>
              <a:t>02</a:t>
            </a:r>
            <a:endParaRPr sz="5000" b="1">
              <a:latin typeface="+mj-lt"/>
            </a:endParaRPr>
          </a:p>
        </p:txBody>
      </p:sp>
      <p:grpSp>
        <p:nvGrpSpPr>
          <p:cNvPr id="1016" name="Google Shape;1016;p41"/>
          <p:cNvGrpSpPr/>
          <p:nvPr/>
        </p:nvGrpSpPr>
        <p:grpSpPr>
          <a:xfrm>
            <a:off x="6932627" y="653017"/>
            <a:ext cx="1731640" cy="608984"/>
            <a:chOff x="10418321" y="-3066640"/>
            <a:chExt cx="949000" cy="333745"/>
          </a:xfrm>
        </p:grpSpPr>
        <p:sp>
          <p:nvSpPr>
            <p:cNvPr id="1017" name="Google Shape;1017;p4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4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4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4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4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0" name="Google Shape;1040;p41"/>
          <p:cNvGrpSpPr/>
          <p:nvPr/>
        </p:nvGrpSpPr>
        <p:grpSpPr>
          <a:xfrm rot="2526599">
            <a:off x="366707" y="3535879"/>
            <a:ext cx="1258126" cy="1053974"/>
            <a:chOff x="8986183" y="-4150167"/>
            <a:chExt cx="1073065" cy="898943"/>
          </a:xfrm>
        </p:grpSpPr>
        <p:sp>
          <p:nvSpPr>
            <p:cNvPr id="1041" name="Google Shape;1041;p41"/>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41"/>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41"/>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41"/>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41"/>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p:cNvPicPr>
            <a:picLocks noChangeAspect="1"/>
          </p:cNvPicPr>
          <p:nvPr/>
        </p:nvPicPr>
        <p:blipFill>
          <a:blip r:embed="rId3">
            <a:duotone>
              <a:prstClr val="black"/>
              <a:schemeClr val="accent4">
                <a:tint val="45000"/>
                <a:satMod val="400000"/>
              </a:schemeClr>
            </a:duotone>
          </a:blip>
          <a:stretch>
            <a:fillRect/>
          </a:stretch>
        </p:blipFill>
        <p:spPr>
          <a:xfrm rot="989036">
            <a:off x="7650594" y="3602278"/>
            <a:ext cx="1018922" cy="1056486"/>
          </a:xfrm>
          <a:prstGeom prst="rect">
            <a:avLst/>
          </a:prstGeom>
        </p:spPr>
      </p:pic>
    </p:spTree>
    <p:extLst>
      <p:ext uri="{BB962C8B-B14F-4D97-AF65-F5344CB8AC3E}">
        <p14:creationId xmlns:p14="http://schemas.microsoft.com/office/powerpoint/2010/main" val="3527416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70012" y="468495"/>
            <a:ext cx="846724" cy="455928"/>
          </a:xfrm>
          <a:prstGeom prst="rect">
            <a:avLst/>
          </a:prstGeom>
        </p:spPr>
      </p:pic>
      <p:grpSp>
        <p:nvGrpSpPr>
          <p:cNvPr id="14" name="Group 13"/>
          <p:cNvGrpSpPr/>
          <p:nvPr/>
        </p:nvGrpSpPr>
        <p:grpSpPr>
          <a:xfrm>
            <a:off x="2349829" y="760467"/>
            <a:ext cx="5952923" cy="553998"/>
            <a:chOff x="2304109" y="537696"/>
            <a:chExt cx="5952923" cy="553998"/>
          </a:xfrm>
        </p:grpSpPr>
        <p:sp>
          <p:nvSpPr>
            <p:cNvPr id="26" name="Rectangle 25"/>
            <p:cNvSpPr/>
            <p:nvPr/>
          </p:nvSpPr>
          <p:spPr>
            <a:xfrm>
              <a:off x="2889504" y="537696"/>
              <a:ext cx="5367528" cy="553998"/>
            </a:xfrm>
            <a:prstGeom prst="rect">
              <a:avLst/>
            </a:prstGeom>
          </p:spPr>
          <p:txBody>
            <a:bodyPr wrap="square">
              <a:spAutoFit/>
            </a:bodyPr>
            <a:lstStyle/>
            <a:p>
              <a:pPr>
                <a:lnSpc>
                  <a:spcPct val="150000"/>
                </a:lnSpc>
              </a:pPr>
              <a:r>
                <a:rPr lang="en-US" sz="2000" smtClean="0">
                  <a:latin typeface="+mj-lt"/>
                  <a:ea typeface="Calibri" panose="020F0502020204030204" pitchFamily="34" charset="0"/>
                </a:rPr>
                <a:t>Nhắc </a:t>
              </a:r>
              <a:r>
                <a:rPr lang="en-US" sz="2000">
                  <a:latin typeface="+mj-lt"/>
                  <a:ea typeface="Calibri" panose="020F0502020204030204" pitchFamily="34" charset="0"/>
                </a:rPr>
                <a:t>lại quy tắc chia hai </a:t>
              </a:r>
              <a:r>
                <a:rPr lang="en-US" sz="2000">
                  <a:latin typeface="+mj-lt"/>
                  <a:ea typeface="Calibri" panose="020F0502020204030204" pitchFamily="34" charset="0"/>
                </a:rPr>
                <a:t>phân </a:t>
              </a:r>
              <a:r>
                <a:rPr lang="en-US" sz="2000" smtClean="0">
                  <a:latin typeface="+mj-lt"/>
                  <a:ea typeface="Calibri" panose="020F0502020204030204" pitchFamily="34" charset="0"/>
                </a:rPr>
                <a:t>số. </a:t>
              </a:r>
              <a:endParaRPr lang="en-US" sz="2000">
                <a:latin typeface="+mj-lt"/>
              </a:endParaRPr>
            </a:p>
          </p:txBody>
        </p:sp>
        <p:pic>
          <p:nvPicPr>
            <p:cNvPr id="13" name="Picture 12"/>
            <p:cNvPicPr>
              <a:picLocks noChangeAspect="1"/>
            </p:cNvPicPr>
            <p:nvPr/>
          </p:nvPicPr>
          <p:blipFill>
            <a:blip r:embed="rId4"/>
            <a:stretch>
              <a:fillRect/>
            </a:stretch>
          </p:blipFill>
          <p:spPr>
            <a:xfrm>
              <a:off x="2304109" y="570307"/>
              <a:ext cx="521387" cy="521387"/>
            </a:xfrm>
            <a:prstGeom prst="rect">
              <a:avLst/>
            </a:prstGeom>
          </p:spPr>
        </p:pic>
      </p:grpSp>
      <p:grpSp>
        <p:nvGrpSpPr>
          <p:cNvPr id="17" name="Group 16"/>
          <p:cNvGrpSpPr/>
          <p:nvPr/>
        </p:nvGrpSpPr>
        <p:grpSpPr>
          <a:xfrm>
            <a:off x="2349829" y="1724896"/>
            <a:ext cx="3896045" cy="670505"/>
            <a:chOff x="2349829" y="2438128"/>
            <a:chExt cx="3896045" cy="670505"/>
          </a:xfrm>
        </p:grpSpPr>
        <p:sp>
          <p:nvSpPr>
            <p:cNvPr id="15" name="Rectangle 14"/>
            <p:cNvSpPr/>
            <p:nvPr/>
          </p:nvSpPr>
          <p:spPr>
            <a:xfrm>
              <a:off x="2935224" y="2497149"/>
              <a:ext cx="2549096" cy="496996"/>
            </a:xfrm>
            <a:prstGeom prst="rect">
              <a:avLst/>
            </a:prstGeom>
          </p:spPr>
          <p:txBody>
            <a:bodyPr wrap="none">
              <a:spAutoFit/>
            </a:bodyPr>
            <a:lstStyle/>
            <a:p>
              <a:pPr algn="just">
                <a:lnSpc>
                  <a:spcPct val="150000"/>
                </a:lnSpc>
                <a:spcBef>
                  <a:spcPts val="600"/>
                </a:spcBef>
                <a:spcAft>
                  <a:spcPts val="600"/>
                </a:spcAft>
              </a:pPr>
              <a:r>
                <a:rPr lang="en-US" sz="2000" smtClean="0">
                  <a:latin typeface="+mn-lt"/>
                  <a:ea typeface="Calibri" panose="020F0502020204030204" pitchFamily="34" charset="0"/>
                  <a:cs typeface="Times New Roman" panose="02020603050405020304" pitchFamily="18" charset="0"/>
                </a:rPr>
                <a:t>Thực </a:t>
              </a:r>
              <a:r>
                <a:rPr lang="en-US" sz="2000">
                  <a:latin typeface="+mn-lt"/>
                  <a:ea typeface="Calibri" panose="020F0502020204030204" pitchFamily="34" charset="0"/>
                  <a:cs typeface="Times New Roman" panose="02020603050405020304" pitchFamily="18" charset="0"/>
                </a:rPr>
                <a:t>hiện phép </a:t>
              </a:r>
              <a:r>
                <a:rPr lang="en-US" sz="2000">
                  <a:latin typeface="+mn-lt"/>
                  <a:ea typeface="Calibri" panose="020F0502020204030204" pitchFamily="34" charset="0"/>
                  <a:cs typeface="Times New Roman" panose="02020603050405020304" pitchFamily="18" charset="0"/>
                </a:rPr>
                <a:t>tính</a:t>
              </a:r>
              <a:r>
                <a:rPr lang="en-US" sz="2000" smtClean="0">
                  <a:latin typeface="+mn-lt"/>
                  <a:ea typeface="Calibri" panose="020F0502020204030204" pitchFamily="34" charset="0"/>
                  <a:cs typeface="Times New Roman" panose="02020603050405020304" pitchFamily="18" charset="0"/>
                </a:rPr>
                <a:t>:</a:t>
              </a:r>
            </a:p>
          </p:txBody>
        </p:sp>
        <p:pic>
          <p:nvPicPr>
            <p:cNvPr id="30" name="Picture 29"/>
            <p:cNvPicPr>
              <a:picLocks noChangeAspect="1"/>
            </p:cNvPicPr>
            <p:nvPr/>
          </p:nvPicPr>
          <p:blipFill>
            <a:blip r:embed="rId4"/>
            <a:stretch>
              <a:fillRect/>
            </a:stretch>
          </p:blipFill>
          <p:spPr>
            <a:xfrm>
              <a:off x="2349829" y="2530976"/>
              <a:ext cx="521387" cy="521387"/>
            </a:xfrm>
            <a:prstGeom prst="rect">
              <a:avLst/>
            </a:prstGeom>
          </p:spPr>
        </p:pic>
        <mc:AlternateContent xmlns:mc="http://schemas.openxmlformats.org/markup-compatibility/2006">
          <mc:Choice xmlns:a14="http://schemas.microsoft.com/office/drawing/2010/main" Requires="a14">
            <p:sp>
              <p:nvSpPr>
                <p:cNvPr id="16" name="Rectangle 15"/>
                <p:cNvSpPr/>
                <p:nvPr/>
              </p:nvSpPr>
              <p:spPr>
                <a:xfrm>
                  <a:off x="5484320" y="2438128"/>
                  <a:ext cx="761554" cy="67050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3</m:t>
                            </m:r>
                          </m:num>
                          <m:den>
                            <m:r>
                              <a:rPr lang="en-US" sz="2000" i="1">
                                <a:latin typeface="Cambria Math" panose="02040503050406030204" pitchFamily="18" charset="0"/>
                                <a:ea typeface="Calibri" panose="020F0502020204030204" pitchFamily="34" charset="0"/>
                                <a:cs typeface="Times New Roman" panose="02020603050405020304" pitchFamily="18" charset="0"/>
                              </a:rPr>
                              <m:t>7</m:t>
                            </m:r>
                          </m:den>
                        </m:f>
                        <m:r>
                          <a:rPr lang="en-US" sz="2000" i="1">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a:p>
              </p:txBody>
            </p:sp>
          </mc:Choice>
          <mc:Fallback>
            <p:sp>
              <p:nvSpPr>
                <p:cNvPr id="16" name="Rectangle 15"/>
                <p:cNvSpPr>
                  <a:spLocks noRot="1" noChangeAspect="1" noMove="1" noResize="1" noEditPoints="1" noAdjustHandles="1" noChangeArrowheads="1" noChangeShapeType="1" noTextEdit="1"/>
                </p:cNvSpPr>
                <p:nvPr/>
              </p:nvSpPr>
              <p:spPr>
                <a:xfrm>
                  <a:off x="5484320" y="2438128"/>
                  <a:ext cx="761554" cy="670505"/>
                </a:xfrm>
                <a:prstGeom prst="rect">
                  <a:avLst/>
                </a:prstGeom>
                <a:blipFill>
                  <a:blip r:embed="rId5"/>
                  <a:stretch>
                    <a:fillRect/>
                  </a:stretch>
                </a:blipFill>
              </p:spPr>
              <p:txBody>
                <a:bodyPr/>
                <a:lstStyle/>
                <a:p>
                  <a:r>
                    <a:rPr lang="en-US">
                      <a:noFill/>
                    </a:rPr>
                    <a:t> </a:t>
                  </a:r>
                </a:p>
              </p:txBody>
            </p:sp>
          </mc:Fallback>
        </mc:AlternateContent>
      </p:grpSp>
      <p:grpSp>
        <p:nvGrpSpPr>
          <p:cNvPr id="20" name="Group 19"/>
          <p:cNvGrpSpPr/>
          <p:nvPr/>
        </p:nvGrpSpPr>
        <p:grpSpPr>
          <a:xfrm>
            <a:off x="3355848" y="2864853"/>
            <a:ext cx="2600689" cy="676788"/>
            <a:chOff x="3264408" y="2777797"/>
            <a:chExt cx="2600689" cy="676788"/>
          </a:xfrm>
        </p:grpSpPr>
        <mc:AlternateContent xmlns:mc="http://schemas.openxmlformats.org/markup-compatibility/2006">
          <mc:Choice xmlns:a14="http://schemas.microsoft.com/office/drawing/2010/main" Requires="a14">
            <p:sp>
              <p:nvSpPr>
                <p:cNvPr id="18" name="Rectangle 17"/>
                <p:cNvSpPr/>
                <p:nvPr/>
              </p:nvSpPr>
              <p:spPr>
                <a:xfrm>
                  <a:off x="3668662" y="2777797"/>
                  <a:ext cx="2196435" cy="67678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7</m:t>
                            </m:r>
                          </m:den>
                        </m:f>
                        <m:r>
                          <a:rPr lang="en-US" sz="2000">
                            <a:latin typeface="Cambria Math" panose="02040503050406030204" pitchFamily="18" charset="0"/>
                          </a:rPr>
                          <m:t> :</m:t>
                        </m:r>
                        <m:f>
                          <m:fPr>
                            <m:ctrlPr>
                              <a:rPr lang="en-US" sz="2000" i="1">
                                <a:latin typeface="Cambria Math" panose="02040503050406030204" pitchFamily="18" charset="0"/>
                              </a:rPr>
                            </m:ctrlPr>
                          </m:fPr>
                          <m:num>
                            <m:r>
                              <a:rPr lang="en-US" sz="2000">
                                <a:latin typeface="Cambria Math" panose="02040503050406030204" pitchFamily="18" charset="0"/>
                              </a:rPr>
                              <m:t>2</m:t>
                            </m:r>
                          </m:num>
                          <m:den>
                            <m:r>
                              <a:rPr lang="en-US" sz="2000">
                                <a:latin typeface="Cambria Math" panose="02040503050406030204" pitchFamily="18" charset="0"/>
                              </a:rPr>
                              <m:t>5</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7</m:t>
                            </m:r>
                          </m:den>
                        </m:f>
                        <m:r>
                          <a:rPr lang="en-US" sz="2000">
                            <a:latin typeface="Cambria Math" panose="02040503050406030204" pitchFamily="18" charset="0"/>
                          </a:rPr>
                          <m:t> .</m:t>
                        </m:r>
                        <m:f>
                          <m:fPr>
                            <m:ctrlPr>
                              <a:rPr lang="en-US" sz="2000" i="1">
                                <a:latin typeface="Cambria Math" panose="02040503050406030204" pitchFamily="18" charset="0"/>
                              </a:rPr>
                            </m:ctrlPr>
                          </m:fPr>
                          <m:num>
                            <m:r>
                              <a:rPr lang="en-US" sz="2000">
                                <a:latin typeface="Cambria Math" panose="02040503050406030204" pitchFamily="18" charset="0"/>
                              </a:rPr>
                              <m:t>5</m:t>
                            </m:r>
                          </m:num>
                          <m:den>
                            <m:r>
                              <a:rPr lang="en-US" sz="2000">
                                <a:latin typeface="Cambria Math" panose="02040503050406030204" pitchFamily="18" charset="0"/>
                              </a:rPr>
                              <m:t>2</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15</m:t>
                            </m:r>
                          </m:num>
                          <m:den>
                            <m:r>
                              <a:rPr lang="en-US" sz="2000">
                                <a:latin typeface="Cambria Math" panose="02040503050406030204" pitchFamily="18" charset="0"/>
                              </a:rPr>
                              <m:t>14</m:t>
                            </m:r>
                          </m:den>
                        </m:f>
                      </m:oMath>
                    </m:oMathPara>
                  </a14:m>
                  <a:endParaRPr lang="en-US" sz="2000"/>
                </a:p>
              </p:txBody>
            </p:sp>
          </mc:Choice>
          <mc:Fallback>
            <p:sp>
              <p:nvSpPr>
                <p:cNvPr id="18" name="Rectangle 17"/>
                <p:cNvSpPr>
                  <a:spLocks noRot="1" noChangeAspect="1" noMove="1" noResize="1" noEditPoints="1" noAdjustHandles="1" noChangeArrowheads="1" noChangeShapeType="1" noTextEdit="1"/>
                </p:cNvSpPr>
                <p:nvPr/>
              </p:nvSpPr>
              <p:spPr>
                <a:xfrm>
                  <a:off x="3668662" y="2777797"/>
                  <a:ext cx="2196435" cy="676788"/>
                </a:xfrm>
                <a:prstGeom prst="rect">
                  <a:avLst/>
                </a:prstGeom>
                <a:blipFill>
                  <a:blip r:embed="rId6"/>
                  <a:stretch>
                    <a:fillRect/>
                  </a:stretch>
                </a:blipFill>
              </p:spPr>
              <p:txBody>
                <a:bodyPr/>
                <a:lstStyle/>
                <a:p>
                  <a:r>
                    <a:rPr lang="en-US">
                      <a:noFill/>
                    </a:rPr>
                    <a:t> </a:t>
                  </a:r>
                </a:p>
              </p:txBody>
            </p:sp>
          </mc:Fallback>
        </mc:AlternateContent>
        <p:sp>
          <p:nvSpPr>
            <p:cNvPr id="19" name="Right Arrow 18"/>
            <p:cNvSpPr/>
            <p:nvPr/>
          </p:nvSpPr>
          <p:spPr>
            <a:xfrm>
              <a:off x="3264408" y="3033843"/>
              <a:ext cx="246888" cy="220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7"/>
          <a:stretch>
            <a:fillRect/>
          </a:stretch>
        </p:blipFill>
        <p:spPr>
          <a:xfrm>
            <a:off x="7811981" y="3742133"/>
            <a:ext cx="981541" cy="11339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79" name="Google Shape;2540;p49"/>
          <p:cNvSpPr txBox="1">
            <a:spLocks/>
          </p:cNvSpPr>
          <p:nvPr/>
        </p:nvSpPr>
        <p:spPr>
          <a:xfrm>
            <a:off x="3037015" y="446720"/>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Quy tắc</a:t>
            </a:r>
          </a:p>
        </p:txBody>
      </p:sp>
      <mc:AlternateContent xmlns:mc="http://schemas.openxmlformats.org/markup-compatibility/2006">
        <mc:Choice xmlns:a14="http://schemas.microsoft.com/office/drawing/2010/main" Requires="a14">
          <p:sp>
            <p:nvSpPr>
              <p:cNvPr id="80" name="Rectangle 79"/>
              <p:cNvSpPr/>
              <p:nvPr/>
            </p:nvSpPr>
            <p:spPr>
              <a:xfrm>
                <a:off x="698920" y="1092110"/>
                <a:ext cx="7746002" cy="2217082"/>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en-US" sz="2000">
                    <a:latin typeface="+mn-lt"/>
                    <a:ea typeface="Arial" panose="020B0604020202020204" pitchFamily="34" charset="0"/>
                    <a:cs typeface="Times New Roman" panose="02020603050405020304" pitchFamily="18" charset="0"/>
                  </a:rPr>
                  <a:t>Muốn chia phân thức </a:t>
                </a:r>
                <a14:m>
                  <m:oMath xmlns:m="http://schemas.openxmlformats.org/officeDocument/2006/math">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𝐴</m:t>
                        </m:r>
                      </m:num>
                      <m:den>
                        <m:r>
                          <a:rPr lang="en-US" sz="2000" i="1">
                            <a:effectLst/>
                            <a:latin typeface="+mn-lt"/>
                            <a:ea typeface="Arial" panose="020B0604020202020204" pitchFamily="34" charset="0"/>
                            <a:cs typeface="Times New Roman" panose="02020603050405020304" pitchFamily="18" charset="0"/>
                          </a:rPr>
                          <m:t>𝐵</m:t>
                        </m:r>
                      </m:den>
                    </m:f>
                  </m:oMath>
                </a14:m>
                <a:r>
                  <a:rPr lang="en-US" sz="2000">
                    <a:effectLst/>
                    <a:latin typeface="+mn-lt"/>
                    <a:ea typeface="Dotum" panose="020B0600000101010101" pitchFamily="34" charset="-127"/>
                    <a:cs typeface="Times New Roman" panose="02020603050405020304" pitchFamily="18" charset="0"/>
                  </a:rPr>
                  <a:t> cho phân thức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𝐷</m:t>
                        </m:r>
                      </m:den>
                    </m:f>
                  </m:oMath>
                </a14:m>
                <a:r>
                  <a:rPr lang="en-US" sz="2000">
                    <a:effectLst/>
                    <a:latin typeface="+mn-lt"/>
                    <a:ea typeface="Dotum" panose="020B0600000101010101" pitchFamily="34" charset="-127"/>
                    <a:cs typeface="Times New Roman" panose="02020603050405020304" pitchFamily="18" charset="0"/>
                  </a:rPr>
                  <a:t> khác </a:t>
                </a:r>
                <a14:m>
                  <m:oMath xmlns:m="http://schemas.openxmlformats.org/officeDocument/2006/math">
                    <m:r>
                      <a:rPr lang="en-US" sz="2000" i="1">
                        <a:effectLst/>
                        <a:latin typeface="+mn-lt"/>
                        <a:ea typeface="Dotum" panose="020B0600000101010101" pitchFamily="34" charset="-127"/>
                        <a:cs typeface="Times New Roman" panose="02020603050405020304" pitchFamily="18" charset="0"/>
                      </a:rPr>
                      <m:t>0</m:t>
                    </m:r>
                  </m:oMath>
                </a14:m>
                <a:r>
                  <a:rPr lang="en-US" sz="2000">
                    <a:effectLst/>
                    <a:latin typeface="+mn-lt"/>
                    <a:ea typeface="Dotum" panose="020B0600000101010101" pitchFamily="34" charset="-127"/>
                    <a:cs typeface="Times New Roman" panose="02020603050405020304" pitchFamily="18" charset="0"/>
                  </a:rPr>
                  <a:t>, ta nhân phân thức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𝐴</m:t>
                        </m:r>
                      </m:num>
                      <m:den>
                        <m:r>
                          <a:rPr lang="en-US" sz="2000" i="1">
                            <a:effectLst/>
                            <a:latin typeface="+mn-lt"/>
                            <a:ea typeface="Dotum" panose="020B0600000101010101" pitchFamily="34" charset="-127"/>
                            <a:cs typeface="Times New Roman" panose="02020603050405020304" pitchFamily="18" charset="0"/>
                          </a:rPr>
                          <m:t>𝐵</m:t>
                        </m:r>
                      </m:den>
                    </m:f>
                  </m:oMath>
                </a14:m>
                <a:r>
                  <a:rPr lang="en-US" sz="2000">
                    <a:effectLst/>
                    <a:latin typeface="+mn-lt"/>
                    <a:ea typeface="Dotum" panose="020B0600000101010101" pitchFamily="34" charset="-127"/>
                    <a:cs typeface="Times New Roman" panose="02020603050405020304" pitchFamily="18" charset="0"/>
                  </a:rPr>
                  <a:t> với phân thức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𝐷</m:t>
                        </m:r>
                      </m:num>
                      <m:den>
                        <m:r>
                          <a:rPr lang="en-US" sz="2000" i="1">
                            <a:effectLst/>
                            <a:latin typeface="+mn-lt"/>
                            <a:ea typeface="Dotum" panose="020B0600000101010101" pitchFamily="34" charset="-127"/>
                            <a:cs typeface="Times New Roman" panose="02020603050405020304" pitchFamily="18" charset="0"/>
                          </a:rPr>
                          <m:t>𝐶</m:t>
                        </m:r>
                      </m:den>
                    </m:f>
                  </m:oMath>
                </a14:m>
                <a:r>
                  <a:rPr lang="en-US" sz="2000">
                    <a:effectLst/>
                    <a:latin typeface="+mn-lt"/>
                    <a:ea typeface="Dotum" panose="020B0600000101010101" pitchFamily="34" charset="-127"/>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𝐴</m:t>
                        </m:r>
                      </m:num>
                      <m:den>
                        <m:r>
                          <a:rPr lang="en-US" sz="2000" i="1">
                            <a:effectLst/>
                            <a:latin typeface="+mn-lt"/>
                            <a:ea typeface="Dotum" panose="020B0600000101010101" pitchFamily="34" charset="-127"/>
                            <a:cs typeface="Times New Roman" panose="02020603050405020304" pitchFamily="18" charset="0"/>
                          </a:rPr>
                          <m:t>𝐵</m:t>
                        </m:r>
                      </m:den>
                    </m:f>
                    <m:r>
                      <a:rPr lang="nl-NL" sz="2000" i="1">
                        <a:effectLst/>
                        <a:latin typeface="+mn-lt"/>
                        <a:ea typeface="Dotum" panose="020B0600000101010101" pitchFamily="34" charset="-127"/>
                        <a:cs typeface="Times New Roman" panose="02020603050405020304" pitchFamily="18" charset="0"/>
                      </a:rPr>
                      <m:t> :</m:t>
                    </m:r>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𝐷</m:t>
                        </m:r>
                      </m:den>
                    </m:f>
                    <m:r>
                      <a:rPr lang="nl-NL" sz="2000" i="1">
                        <a:effectLst/>
                        <a:latin typeface="+mn-lt"/>
                        <a:ea typeface="Dotum" panose="020B0600000101010101" pitchFamily="34" charset="-127"/>
                        <a:cs typeface="Times New Roman" panose="02020603050405020304" pitchFamily="18" charset="0"/>
                      </a:rPr>
                      <m:t>=</m:t>
                    </m:r>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𝐴</m:t>
                        </m:r>
                      </m:num>
                      <m:den>
                        <m:r>
                          <a:rPr lang="en-US" sz="2000" i="1">
                            <a:effectLst/>
                            <a:latin typeface="+mn-lt"/>
                            <a:ea typeface="Dotum" panose="020B0600000101010101" pitchFamily="34" charset="-127"/>
                            <a:cs typeface="Times New Roman" panose="02020603050405020304" pitchFamily="18" charset="0"/>
                          </a:rPr>
                          <m:t>𝐵</m:t>
                        </m:r>
                      </m:den>
                    </m:f>
                    <m:r>
                      <a:rPr lang="nl-NL" sz="2000" i="1">
                        <a:effectLst/>
                        <a:latin typeface="+mn-lt"/>
                        <a:ea typeface="Dotum" panose="020B0600000101010101" pitchFamily="34" charset="-127"/>
                        <a:cs typeface="Times New Roman" panose="02020603050405020304" pitchFamily="18" charset="0"/>
                      </a:rPr>
                      <m:t> .</m:t>
                    </m:r>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𝐷</m:t>
                        </m:r>
                      </m:num>
                      <m:den>
                        <m:r>
                          <a:rPr lang="en-US" sz="2000" i="1">
                            <a:effectLst/>
                            <a:latin typeface="+mn-lt"/>
                            <a:ea typeface="Dotum" panose="020B0600000101010101" pitchFamily="34" charset="-127"/>
                            <a:cs typeface="Times New Roman" panose="02020603050405020304" pitchFamily="18" charset="0"/>
                          </a:rPr>
                          <m:t>𝐶</m:t>
                        </m:r>
                      </m:den>
                    </m:f>
                  </m:oMath>
                </a14:m>
                <a:r>
                  <a:rPr lang="nl-NL" sz="2000">
                    <a:effectLst/>
                    <a:latin typeface="+mn-lt"/>
                    <a:ea typeface="Dotum" panose="020B0600000101010101" pitchFamily="34" charset="-127"/>
                    <a:cs typeface="Times New Roman" panose="02020603050405020304" pitchFamily="18" charset="0"/>
                  </a:rPr>
                  <a:t> với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𝐷</m:t>
                        </m:r>
                      </m:den>
                    </m:f>
                    <m:r>
                      <a:rPr lang="nl-NL" sz="2000" i="1">
                        <a:effectLst/>
                        <a:latin typeface="+mn-lt"/>
                        <a:ea typeface="Dotum" panose="020B0600000101010101" pitchFamily="34" charset="-127"/>
                        <a:cs typeface="Times New Roman" panose="02020603050405020304" pitchFamily="18" charset="0"/>
                      </a:rPr>
                      <m:t>≠0</m:t>
                    </m:r>
                  </m:oMath>
                </a14:m>
                <a:endParaRPr lang="en-US" sz="2000">
                  <a:effectLst/>
                  <a:latin typeface="+mn-lt"/>
                  <a:ea typeface="Arial" panose="020B0604020202020204" pitchFamily="34" charset="0"/>
                  <a:cs typeface="Times New Roman" panose="02020603050405020304" pitchFamily="18" charset="0"/>
                </a:endParaRPr>
              </a:p>
            </p:txBody>
          </p:sp>
        </mc:Choice>
        <mc:Fallback>
          <p:sp>
            <p:nvSpPr>
              <p:cNvPr id="80" name="Rectangle 79"/>
              <p:cNvSpPr>
                <a:spLocks noRot="1" noChangeAspect="1" noMove="1" noResize="1" noEditPoints="1" noAdjustHandles="1" noChangeArrowheads="1" noChangeShapeType="1" noTextEdit="1"/>
              </p:cNvSpPr>
              <p:nvPr/>
            </p:nvSpPr>
            <p:spPr>
              <a:xfrm>
                <a:off x="698920" y="1092110"/>
                <a:ext cx="7746002" cy="2217082"/>
              </a:xfrm>
              <a:prstGeom prst="rect">
                <a:avLst/>
              </a:prstGeom>
              <a:blipFill>
                <a:blip r:embed="rId3"/>
                <a:stretch>
                  <a:fillRect l="-706" r="-706"/>
                </a:stretch>
              </a:blipFill>
              <a:ln w="25400" cap="flat" cmpd="sng" algn="ctr">
                <a:solidFill>
                  <a:srgbClr val="FFFFFF"/>
                </a:solidFill>
                <a:prstDash val="soli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1" name="Rectangle 80"/>
              <p:cNvSpPr/>
              <p:nvPr/>
            </p:nvSpPr>
            <p:spPr>
              <a:xfrm>
                <a:off x="1812412" y="3348238"/>
                <a:ext cx="5967314" cy="1423980"/>
              </a:xfrm>
              <a:prstGeom prst="rect">
                <a:avLst/>
              </a:prstGeom>
            </p:spPr>
            <p:txBody>
              <a:bodyPr wrap="square">
                <a:spAutoFit/>
              </a:bodyPr>
              <a:lstStyle/>
              <a:p>
                <a:pPr algn="just">
                  <a:lnSpc>
                    <a:spcPct val="150000"/>
                  </a:lnSpc>
                  <a:spcBef>
                    <a:spcPts val="600"/>
                  </a:spcBef>
                  <a:spcAft>
                    <a:spcPts val="600"/>
                  </a:spcAft>
                </a:pPr>
                <a:r>
                  <a:rPr kumimoji="0" lang="en-US" sz="2000" b="1" i="1" u="sng" strike="noStrike" kern="0" cap="none" spc="0" normalizeH="0" baseline="0" noProof="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Chú ý</a:t>
                </a:r>
                <a:r>
                  <a:rPr kumimoji="0" lang="en-US" sz="2000" b="1" i="1" u="sng" strike="noStrike" kern="0" cap="none" spc="0" normalizeH="0" baseline="0" noProof="0" smtClean="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a:t>
                </a:r>
                <a:r>
                  <a:rPr kumimoji="0" lang="en-US" sz="2000" b="1" i="1" strike="noStrike" kern="0" cap="none" spc="0" normalizeH="0" noProof="0" smtClean="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 </a:t>
                </a:r>
                <a:r>
                  <a:rPr kumimoji="0" lang="en-US" sz="2000" b="0" i="1" strike="noStrike" kern="0" cap="none" spc="0" normalizeH="0" baseline="0" noProof="0" smtClean="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 </a:t>
                </a:r>
                <a14:m>
                  <m:oMath xmlns:m="http://schemas.openxmlformats.org/officeDocument/2006/math">
                    <m:f>
                      <m:fPr>
                        <m:ctrlPr>
                          <a:rPr lang="en-US" sz="2000" i="1">
                            <a:effectLst/>
                            <a:latin typeface="+mn-lt"/>
                            <a:ea typeface="Arial" panose="020B0604020202020204" pitchFamily="34" charset="0"/>
                            <a:cs typeface="Times New Roman" panose="02020603050405020304" pitchFamily="18" charset="0"/>
                          </a:rPr>
                        </m:ctrlPr>
                      </m:fPr>
                      <m:num>
                        <m:r>
                          <a:rPr lang="nl-NL" sz="2000" i="1">
                            <a:effectLst/>
                            <a:latin typeface="+mn-lt"/>
                            <a:ea typeface="Arial" panose="020B0604020202020204" pitchFamily="34" charset="0"/>
                            <a:cs typeface="Times New Roman" panose="02020603050405020304" pitchFamily="18" charset="0"/>
                          </a:rPr>
                          <m:t>𝐶</m:t>
                        </m:r>
                      </m:num>
                      <m:den>
                        <m:r>
                          <a:rPr lang="nl-NL" sz="2000" i="1">
                            <a:effectLst/>
                            <a:latin typeface="+mn-lt"/>
                            <a:ea typeface="Arial" panose="020B0604020202020204" pitchFamily="34" charset="0"/>
                            <a:cs typeface="Times New Roman" panose="02020603050405020304" pitchFamily="18" charset="0"/>
                          </a:rPr>
                          <m:t>𝐷</m:t>
                        </m:r>
                      </m:den>
                    </m:f>
                    <m:r>
                      <a:rPr lang="nl-NL" sz="2000" i="1">
                        <a:effectLst/>
                        <a:latin typeface="+mn-lt"/>
                        <a:ea typeface="Arial" panose="020B0604020202020204" pitchFamily="34" charset="0"/>
                        <a:cs typeface="Times New Roman" panose="02020603050405020304" pitchFamily="18" charset="0"/>
                      </a:rPr>
                      <m:t> .</m:t>
                    </m:r>
                    <m:f>
                      <m:fPr>
                        <m:ctrlPr>
                          <a:rPr lang="en-US" sz="2000" i="1">
                            <a:effectLst/>
                            <a:latin typeface="+mn-lt"/>
                            <a:ea typeface="Arial" panose="020B0604020202020204" pitchFamily="34" charset="0"/>
                            <a:cs typeface="Times New Roman" panose="02020603050405020304" pitchFamily="18" charset="0"/>
                          </a:rPr>
                        </m:ctrlPr>
                      </m:fPr>
                      <m:num>
                        <m:r>
                          <a:rPr lang="nl-NL" sz="2000" i="1">
                            <a:effectLst/>
                            <a:latin typeface="+mn-lt"/>
                            <a:ea typeface="Arial" panose="020B0604020202020204" pitchFamily="34" charset="0"/>
                            <a:cs typeface="Times New Roman" panose="02020603050405020304" pitchFamily="18" charset="0"/>
                          </a:rPr>
                          <m:t>𝐷</m:t>
                        </m:r>
                      </m:num>
                      <m:den>
                        <m:r>
                          <a:rPr lang="nl-NL" sz="2000" i="1">
                            <a:effectLst/>
                            <a:latin typeface="+mn-lt"/>
                            <a:ea typeface="Arial" panose="020B0604020202020204" pitchFamily="34" charset="0"/>
                            <a:cs typeface="Times New Roman" panose="02020603050405020304" pitchFamily="18" charset="0"/>
                          </a:rPr>
                          <m:t>𝐶</m:t>
                        </m:r>
                      </m:den>
                    </m:f>
                    <m:r>
                      <a:rPr lang="nl-NL" sz="2000" i="1">
                        <a:effectLst/>
                        <a:latin typeface="+mn-lt"/>
                        <a:ea typeface="Arial" panose="020B0604020202020204" pitchFamily="34" charset="0"/>
                        <a:cs typeface="Times New Roman" panose="02020603050405020304" pitchFamily="18" charset="0"/>
                      </a:rPr>
                      <m:t>=1</m:t>
                    </m:r>
                  </m:oMath>
                </a14:m>
                <a:r>
                  <a:rPr lang="nl-NL" sz="2000">
                    <a:effectLst/>
                    <a:latin typeface="+mn-lt"/>
                    <a:ea typeface="Dotum" panose="020B0600000101010101" pitchFamily="34" charset="-127"/>
                    <a:cs typeface="Times New Roman" panose="02020603050405020304" pitchFamily="18" charset="0"/>
                  </a:rPr>
                  <a:t>. Ta nói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𝐷</m:t>
                        </m:r>
                      </m:num>
                      <m:den>
                        <m:r>
                          <a:rPr lang="en-US" sz="2000" i="1">
                            <a:effectLst/>
                            <a:latin typeface="+mn-lt"/>
                            <a:ea typeface="Dotum" panose="020B0600000101010101" pitchFamily="34" charset="-127"/>
                            <a:cs typeface="Times New Roman" panose="02020603050405020304" pitchFamily="18" charset="0"/>
                          </a:rPr>
                          <m:t>𝐶</m:t>
                        </m:r>
                      </m:den>
                    </m:f>
                  </m:oMath>
                </a14:m>
                <a:r>
                  <a:rPr lang="nl-NL" sz="2000">
                    <a:effectLst/>
                    <a:latin typeface="+mn-lt"/>
                    <a:ea typeface="Dotum" panose="020B0600000101010101" pitchFamily="34" charset="-127"/>
                    <a:cs typeface="Times New Roman" panose="02020603050405020304" pitchFamily="18" charset="0"/>
                  </a:rPr>
                  <a:t> là phân thức nghịch đảo của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𝐷</m:t>
                        </m:r>
                      </m:den>
                    </m:f>
                  </m:oMath>
                </a14:m>
                <a:r>
                  <a:rPr lang="nl-NL" sz="2000">
                    <a:effectLst/>
                    <a:latin typeface="+mn-lt"/>
                    <a:ea typeface="Dotum" panose="020B0600000101010101" pitchFamily="34" charset="-127"/>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p:txBody>
          </p:sp>
        </mc:Choice>
        <mc:Fallback>
          <p:sp>
            <p:nvSpPr>
              <p:cNvPr id="81" name="Rectangle 80"/>
              <p:cNvSpPr>
                <a:spLocks noRot="1" noChangeAspect="1" noMove="1" noResize="1" noEditPoints="1" noAdjustHandles="1" noChangeArrowheads="1" noChangeShapeType="1" noTextEdit="1"/>
              </p:cNvSpPr>
              <p:nvPr/>
            </p:nvSpPr>
            <p:spPr>
              <a:xfrm>
                <a:off x="1812412" y="3348238"/>
                <a:ext cx="5967314" cy="1423980"/>
              </a:xfrm>
              <a:prstGeom prst="rect">
                <a:avLst/>
              </a:prstGeom>
              <a:blipFill>
                <a:blip r:embed="rId4"/>
                <a:stretch>
                  <a:fillRect l="-1021" r="-1124"/>
                </a:stretch>
              </a:blipFill>
            </p:spPr>
            <p:txBody>
              <a:bodyPr/>
              <a:lstStyle/>
              <a:p>
                <a:r>
                  <a:rPr lang="en-US">
                    <a:noFill/>
                  </a:rPr>
                  <a:t> </a:t>
                </a:r>
              </a:p>
            </p:txBody>
          </p:sp>
        </mc:Fallback>
      </mc:AlternateContent>
      <p:pic>
        <p:nvPicPr>
          <p:cNvPr id="82" name="Picture 81"/>
          <p:cNvPicPr>
            <a:picLocks noChangeAspect="1"/>
          </p:cNvPicPr>
          <p:nvPr/>
        </p:nvPicPr>
        <p:blipFill>
          <a:blip r:embed="rId5"/>
          <a:stretch>
            <a:fillRect/>
          </a:stretch>
        </p:blipFill>
        <p:spPr>
          <a:xfrm>
            <a:off x="1111118" y="3613388"/>
            <a:ext cx="597455" cy="520256"/>
          </a:xfrm>
          <a:prstGeom prst="rect">
            <a:avLst/>
          </a:prstGeom>
        </p:spPr>
      </p:pic>
      <p:grpSp>
        <p:nvGrpSpPr>
          <p:cNvPr id="83" name="Google Shape;1293;p48"/>
          <p:cNvGrpSpPr/>
          <p:nvPr/>
        </p:nvGrpSpPr>
        <p:grpSpPr>
          <a:xfrm rot="1016262" flipH="1">
            <a:off x="7356312" y="4352401"/>
            <a:ext cx="1493005" cy="525061"/>
            <a:chOff x="10418321" y="-3066640"/>
            <a:chExt cx="949000" cy="333745"/>
          </a:xfrm>
        </p:grpSpPr>
        <p:sp>
          <p:nvSpPr>
            <p:cNvPr id="84" name="Google Shape;1294;p4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295;p4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296;p4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297;p4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298;p4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anim calcmode="lin" valueType="num">
                                      <p:cBhvr>
                                        <p:cTn id="16" dur="500" fill="hold"/>
                                        <p:tgtEl>
                                          <p:spTgt spid="82"/>
                                        </p:tgtEl>
                                        <p:attrNameLst>
                                          <p:attrName>ppt_x</p:attrName>
                                        </p:attrNameLst>
                                      </p:cBhvr>
                                      <p:tavLst>
                                        <p:tav tm="0">
                                          <p:val>
                                            <p:strVal val="#ppt_x"/>
                                          </p:val>
                                        </p:tav>
                                        <p:tav tm="100000">
                                          <p:val>
                                            <p:strVal val="#ppt_x"/>
                                          </p:val>
                                        </p:tav>
                                      </p:tavLst>
                                    </p:anim>
                                    <p:anim calcmode="lin" valueType="num">
                                      <p:cBhvr>
                                        <p:cTn id="17" dur="500" fill="hold"/>
                                        <p:tgtEl>
                                          <p:spTgt spid="8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500"/>
                                        <p:tgtEl>
                                          <p:spTgt spid="81"/>
                                        </p:tgtEl>
                                      </p:cBhvr>
                                    </p:animEffect>
                                    <p:anim calcmode="lin" valueType="num">
                                      <p:cBhvr>
                                        <p:cTn id="21" dur="500" fill="hold"/>
                                        <p:tgtEl>
                                          <p:spTgt spid="81"/>
                                        </p:tgtEl>
                                        <p:attrNameLst>
                                          <p:attrName>ppt_x</p:attrName>
                                        </p:attrNameLst>
                                      </p:cBhvr>
                                      <p:tavLst>
                                        <p:tav tm="0">
                                          <p:val>
                                            <p:strVal val="#ppt_x"/>
                                          </p:val>
                                        </p:tav>
                                        <p:tav tm="100000">
                                          <p:val>
                                            <p:strVal val="#ppt_x"/>
                                          </p:val>
                                        </p:tav>
                                      </p:tavLst>
                                    </p:anim>
                                    <p:anim calcmode="lin" valueType="num">
                                      <p:cBhvr>
                                        <p:cTn id="22"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animBg="1"/>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53" name="Google Shape;735;p18"/>
          <p:cNvSpPr txBox="1">
            <a:spLocks/>
          </p:cNvSpPr>
          <p:nvPr/>
        </p:nvSpPr>
        <p:spPr>
          <a:xfrm>
            <a:off x="2069903" y="81830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buClr>
                <a:srgbClr val="2D1549"/>
              </a:buClr>
              <a:buSzPts val="1100"/>
              <a:buFont typeface="Arial"/>
              <a:buNone/>
              <a:defRPr/>
            </a:pPr>
            <a:r>
              <a:rPr lang="en-US" sz="2000" b="1" smtClean="0">
                <a:solidFill>
                  <a:srgbClr val="FFFFFF"/>
                </a:solidFill>
                <a:highlight>
                  <a:srgbClr val="CE4D8E"/>
                </a:highlight>
                <a:latin typeface="Arial"/>
              </a:rPr>
              <a:t>Ví </a:t>
            </a:r>
            <a:r>
              <a:rPr lang="en-US" sz="2000" b="1" smtClean="0">
                <a:solidFill>
                  <a:srgbClr val="FFFFFF"/>
                </a:solidFill>
                <a:highlight>
                  <a:srgbClr val="CE4D8E"/>
                </a:highlight>
                <a:latin typeface="Arial"/>
              </a:rPr>
              <a:t>dụ </a:t>
            </a:r>
            <a:r>
              <a:rPr lang="en-US" sz="2000" b="1" smtClean="0">
                <a:solidFill>
                  <a:srgbClr val="FFFFFF"/>
                </a:solidFill>
                <a:highlight>
                  <a:srgbClr val="CE4D8E"/>
                </a:highlight>
                <a:latin typeface="Arial"/>
              </a:rPr>
              <a:t>2:</a:t>
            </a:r>
            <a:endParaRPr lang="en-US" sz="2000">
              <a:solidFill>
                <a:srgbClr val="FFFFFF"/>
              </a:solidFill>
              <a:highlight>
                <a:srgbClr val="CE4D8E"/>
              </a:highlight>
              <a:latin typeface="Arial"/>
            </a:endParaRPr>
          </a:p>
        </p:txBody>
      </p:sp>
      <p:grpSp>
        <p:nvGrpSpPr>
          <p:cNvPr id="54" name="Group 53"/>
          <p:cNvGrpSpPr/>
          <p:nvPr/>
        </p:nvGrpSpPr>
        <p:grpSpPr>
          <a:xfrm>
            <a:off x="3283906" y="629269"/>
            <a:ext cx="6311395" cy="695511"/>
            <a:chOff x="1973865" y="287847"/>
            <a:chExt cx="6311395" cy="695511"/>
          </a:xfrm>
        </p:grpSpPr>
        <p:sp>
          <p:nvSpPr>
            <p:cNvPr id="55" name="TextBox 54"/>
            <p:cNvSpPr txBox="1"/>
            <p:nvPr/>
          </p:nvSpPr>
          <p:spPr>
            <a:xfrm>
              <a:off x="1973865" y="344246"/>
              <a:ext cx="6311395" cy="496996"/>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Làm</a:t>
              </a:r>
              <a:r>
                <a:rPr kumimoji="0" lang="en-US" sz="2000" b="0" i="0" u="none" strike="noStrike" kern="1200" cap="none" spc="0" normalizeH="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 tính chia</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6" name="TextBox 55"/>
                <p:cNvSpPr txBox="1"/>
                <p:nvPr/>
              </p:nvSpPr>
              <p:spPr>
                <a:xfrm>
                  <a:off x="3476311" y="287847"/>
                  <a:ext cx="2289976" cy="695511"/>
                </a:xfrm>
                <a:prstGeom prst="rect">
                  <a:avLst/>
                </a:prstGeom>
                <a:noFill/>
              </p:spPr>
              <p:txBody>
                <a:bodyPr wrap="square" rtlCol="0">
                  <a:spAutoFit/>
                </a:bodyPr>
                <a:lstStyle/>
                <a:p>
                  <a:pPr lvl="0">
                    <a:buClrTx/>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3</m:t>
                            </m:r>
                          </m:num>
                          <m:den>
                            <m:sSup>
                              <m:sSup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p>
                            </m:s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p:sp>
              <p:nvSpPr>
                <p:cNvPr id="56" name="TextBox 55"/>
                <p:cNvSpPr txBox="1">
                  <a:spLocks noRot="1" noChangeAspect="1" noMove="1" noResize="1" noEditPoints="1" noAdjustHandles="1" noChangeArrowheads="1" noChangeShapeType="1" noTextEdit="1"/>
                </p:cNvSpPr>
                <p:nvPr/>
              </p:nvSpPr>
              <p:spPr>
                <a:xfrm>
                  <a:off x="3476311" y="287847"/>
                  <a:ext cx="2289976" cy="695511"/>
                </a:xfrm>
                <a:prstGeom prst="rect">
                  <a:avLst/>
                </a:prstGeom>
                <a:blipFill>
                  <a:blip r:embed="rId3"/>
                  <a:stretch>
                    <a:fillRect/>
                  </a:stretch>
                </a:blipFill>
              </p:spPr>
              <p:txBody>
                <a:bodyPr/>
                <a:lstStyle/>
                <a:p>
                  <a:r>
                    <a:rPr lang="en-US">
                      <a:noFill/>
                    </a:rPr>
                    <a:t> </a:t>
                  </a:r>
                </a:p>
              </p:txBody>
            </p:sp>
          </mc:Fallback>
        </mc:AlternateContent>
      </p:grpSp>
      <p:sp>
        <p:nvSpPr>
          <p:cNvPr id="57" name="Rectangle 56"/>
          <p:cNvSpPr/>
          <p:nvPr/>
        </p:nvSpPr>
        <p:spPr>
          <a:xfrm>
            <a:off x="4264309" y="1621720"/>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grpSp>
        <p:nvGrpSpPr>
          <p:cNvPr id="58" name="Group 57"/>
          <p:cNvGrpSpPr/>
          <p:nvPr/>
        </p:nvGrpSpPr>
        <p:grpSpPr>
          <a:xfrm>
            <a:off x="1597213" y="2159744"/>
            <a:ext cx="6001361" cy="2346318"/>
            <a:chOff x="2718002" y="91952"/>
            <a:chExt cx="6001361" cy="2346318"/>
          </a:xfrm>
        </p:grpSpPr>
        <p:sp>
          <p:nvSpPr>
            <p:cNvPr id="59" name="TextBox 58"/>
            <p:cNvSpPr txBox="1"/>
            <p:nvPr/>
          </p:nvSpPr>
          <p:spPr>
            <a:xfrm>
              <a:off x="2718002" y="91952"/>
              <a:ext cx="952407" cy="553998"/>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Ta có:</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0" name="TextBox 59"/>
                <p:cNvSpPr txBox="1"/>
                <p:nvPr/>
              </p:nvSpPr>
              <p:spPr>
                <a:xfrm>
                  <a:off x="3050273" y="393095"/>
                  <a:ext cx="5669090" cy="2045175"/>
                </a:xfrm>
                <a:prstGeom prst="rect">
                  <a:avLst/>
                </a:prstGeom>
                <a:noFill/>
              </p:spPr>
              <p:txBody>
                <a:bodyPr wrap="square" rtlCol="0">
                  <a:spAutoFit/>
                </a:bodyPr>
                <a:lstStyle/>
                <a:p>
                  <a:pPr>
                    <a:lnSpc>
                      <a:spcPct val="150000"/>
                    </a:lnSpc>
                    <a:buClrTx/>
                    <a:defRPr/>
                  </a:pPr>
                  <a14:m>
                    <m:oMathPara xmlns:m="http://schemas.openxmlformats.org/officeDocument/2006/math">
                      <m:oMathParaPr>
                        <m:jc m:val="centerGroup"/>
                      </m:oMathParaPr>
                      <m:oMath xmlns:m="http://schemas.openxmlformats.org/officeDocument/2006/math">
                        <m:f>
                          <m:fPr>
                            <m:ctrlPr>
                              <a:rPr lang="en-US" sz="2000" i="1" smtClean="0">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5</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den>
                        </m:f>
                        <m:r>
                          <a:rPr lang="en-US" sz="2000" i="1">
                            <a:solidFill>
                              <a:sysClr val="windowText" lastClr="000000"/>
                            </a:solidFill>
                            <a:latin typeface="Cambria Math" panose="02040503050406030204" pitchFamily="18" charset="0"/>
                          </a:rPr>
                          <m:t> :</m:t>
                        </m:r>
                        <m:f>
                          <m:fPr>
                            <m:ctrlPr>
                              <a:rPr lang="en-US" sz="2000" i="1">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3</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𝑥</m:t>
                            </m:r>
                          </m:den>
                        </m:f>
                        <m:r>
                          <a:rPr lang="en-US" sz="2000" b="0" i="0" smtClean="0">
                            <a:solidFill>
                              <a:sysClr val="windowText" lastClr="000000"/>
                            </a:solidFill>
                            <a:latin typeface="Cambria Math" panose="02040503050406030204" pitchFamily="18" charset="0"/>
                          </a:rPr>
                          <m:t>=</m:t>
                        </m:r>
                        <m:f>
                          <m:fPr>
                            <m:ctrlPr>
                              <a:rPr lang="en-US" sz="2000" i="1">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5</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den>
                        </m:f>
                        <m:r>
                          <a:rPr lang="en-US" sz="2000" i="1">
                            <a:solidFill>
                              <a:sysClr val="windowText" lastClr="000000"/>
                            </a:solidFill>
                            <a:latin typeface="Cambria Math" panose="02040503050406030204" pitchFamily="18" charset="0"/>
                          </a:rPr>
                          <m:t> </m:t>
                        </m:r>
                        <m:r>
                          <a:rPr lang="en-US" sz="2000" b="0" i="1" smtClean="0">
                            <a:solidFill>
                              <a:sysClr val="windowText" lastClr="000000"/>
                            </a:solidFill>
                            <a:latin typeface="Cambria Math" panose="02040503050406030204" pitchFamily="18" charset="0"/>
                          </a:rPr>
                          <m:t>.</m:t>
                        </m:r>
                        <m:f>
                          <m:fPr>
                            <m:ctrlPr>
                              <a:rPr lang="en-US" sz="2000" i="1">
                                <a:solidFill>
                                  <a:sysClr val="windowText" lastClr="000000"/>
                                </a:solidFill>
                                <a:latin typeface="Cambria Math" panose="02040503050406030204" pitchFamily="18" charset="0"/>
                              </a:rPr>
                            </m:ctrlPr>
                          </m:fPr>
                          <m:num>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𝑥</m:t>
                            </m:r>
                          </m:num>
                          <m:den>
                            <m:r>
                              <a:rPr lang="en-US" sz="2000" b="0" i="1" smtClean="0">
                                <a:solidFill>
                                  <a:sysClr val="windowText" lastClr="000000"/>
                                </a:solidFill>
                                <a:latin typeface="Cambria Math" panose="02040503050406030204" pitchFamily="18" charset="0"/>
                              </a:rPr>
                              <m:t>3</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d>
                              <m:d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𝑥</m:t>
                                </m:r>
                              </m:e>
                            </m:d>
                          </m:num>
                          <m:den>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3</m:t>
                            </m:r>
                            <m:d>
                              <m:dPr>
                                <m:ctrlPr>
                                  <a:rPr lang="en-US" sz="2000" i="1">
                                    <a:solidFill>
                                      <a:sysClr val="windowText" lastClr="000000"/>
                                    </a:solidFill>
                                    <a:latin typeface="Cambria Math" panose="02040503050406030204" pitchFamily="18" charset="0"/>
                                  </a:rPr>
                                </m:ctrlPr>
                              </m:dPr>
                              <m:e>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en>
                        </m:f>
                      </m:oMath>
                    </m:oMathPara>
                  </a14:m>
                  <a:endPar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ndParaRPr>
                </a:p>
                <a:p>
                  <a:pPr lvl="0">
                    <a:lnSpc>
                      <a:spcPct val="150000"/>
                    </a:lnSpc>
                    <a:buClrTx/>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num>
                          <m:den>
                            <m:r>
                              <a:rPr lang="en-US" sz="2000" b="0" i="1" smtClean="0">
                                <a:solidFill>
                                  <a:sysClr val="windowText" lastClr="000000"/>
                                </a:solidFill>
                                <a:latin typeface="Cambria Math" panose="02040503050406030204" pitchFamily="18" charset="0"/>
                              </a:rPr>
                              <m:t>3</m:t>
                            </m:r>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b="0" i="1" smtClean="0">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num>
                          <m:den>
                            <m:r>
                              <a:rPr lang="en-US" sz="2000" i="1">
                                <a:solidFill>
                                  <a:sysClr val="windowText" lastClr="000000"/>
                                </a:solidFill>
                                <a:latin typeface="Cambria Math" panose="02040503050406030204" pitchFamily="18" charset="0"/>
                              </a:rPr>
                              <m:t>3</m:t>
                            </m:r>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b="0" i="1" smtClean="0">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p:sp>
              <p:nvSpPr>
                <p:cNvPr id="60" name="TextBox 59"/>
                <p:cNvSpPr txBox="1">
                  <a:spLocks noRot="1" noChangeAspect="1" noMove="1" noResize="1" noEditPoints="1" noAdjustHandles="1" noChangeArrowheads="1" noChangeShapeType="1" noTextEdit="1"/>
                </p:cNvSpPr>
                <p:nvPr/>
              </p:nvSpPr>
              <p:spPr>
                <a:xfrm>
                  <a:off x="3050273" y="393095"/>
                  <a:ext cx="5669090" cy="2045175"/>
                </a:xfrm>
                <a:prstGeom prst="rect">
                  <a:avLst/>
                </a:prstGeom>
                <a:blipFill>
                  <a:blip r:embed="rId4"/>
                  <a:stretch>
                    <a:fillRect/>
                  </a:stretch>
                </a:blipFill>
              </p:spPr>
              <p:txBody>
                <a:bodyPr/>
                <a:lstStyle/>
                <a:p>
                  <a:r>
                    <a:rPr lang="en-US">
                      <a:noFill/>
                    </a:rPr>
                    <a:t> </a:t>
                  </a:r>
                </a:p>
              </p:txBody>
            </p:sp>
          </mc:Fallback>
        </mc:AlternateContent>
      </p:grpSp>
      <p:pic>
        <p:nvPicPr>
          <p:cNvPr id="10" name="Picture 9"/>
          <p:cNvPicPr>
            <a:picLocks noChangeAspect="1"/>
          </p:cNvPicPr>
          <p:nvPr/>
        </p:nvPicPr>
        <p:blipFill>
          <a:blip r:embed="rId5"/>
          <a:stretch>
            <a:fillRect/>
          </a:stretch>
        </p:blipFill>
        <p:spPr>
          <a:xfrm rot="1049937">
            <a:off x="8282976" y="3787375"/>
            <a:ext cx="720895" cy="10429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anim calcmode="lin" valueType="num">
                                      <p:cBhvr>
                                        <p:cTn id="13" dur="500" fill="hold"/>
                                        <p:tgtEl>
                                          <p:spTgt spid="54"/>
                                        </p:tgtEl>
                                        <p:attrNameLst>
                                          <p:attrName>ppt_x</p:attrName>
                                        </p:attrNameLst>
                                      </p:cBhvr>
                                      <p:tavLst>
                                        <p:tav tm="0">
                                          <p:val>
                                            <p:strVal val="#ppt_x"/>
                                          </p:val>
                                        </p:tav>
                                        <p:tav tm="100000">
                                          <p:val>
                                            <p:strVal val="#ppt_x"/>
                                          </p:val>
                                        </p:tav>
                                      </p:tavLst>
                                    </p:anim>
                                    <p:anim calcmode="lin" valueType="num">
                                      <p:cBhvr>
                                        <p:cTn id="1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randombar(horizontal)">
                                      <p:cBhvr>
                                        <p:cTn id="2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grpSp>
        <p:nvGrpSpPr>
          <p:cNvPr id="1578" name="Google Shape;1578;p54"/>
          <p:cNvGrpSpPr/>
          <p:nvPr/>
        </p:nvGrpSpPr>
        <p:grpSpPr>
          <a:xfrm flipH="1">
            <a:off x="7627758" y="622173"/>
            <a:ext cx="984324" cy="1101461"/>
            <a:chOff x="781859" y="782462"/>
            <a:chExt cx="651309" cy="728721"/>
          </a:xfrm>
        </p:grpSpPr>
        <p:sp>
          <p:nvSpPr>
            <p:cNvPr id="1579" name="Google Shape;1579;p54"/>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4"/>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4"/>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4"/>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4"/>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4"/>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4"/>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4"/>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4"/>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4"/>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4"/>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4"/>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4"/>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4"/>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4"/>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4"/>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4"/>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4"/>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4"/>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4"/>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4"/>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4"/>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4"/>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4"/>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4"/>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4"/>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4"/>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4"/>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4"/>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4"/>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4"/>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4"/>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4"/>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4"/>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4"/>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4"/>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4"/>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4"/>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4"/>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TextBox 85"/>
          <p:cNvSpPr txBox="1"/>
          <p:nvPr/>
        </p:nvSpPr>
        <p:spPr>
          <a:xfrm>
            <a:off x="1644221" y="1146047"/>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algn="ctr" defTabSz="457200">
              <a:lnSpc>
                <a:spcPct val="150000"/>
              </a:lnSpc>
              <a:buClrTx/>
              <a:buFontTx/>
              <a:buNone/>
              <a:defRPr/>
            </a:pPr>
            <a:r>
              <a:rPr lang="en-US" sz="2200" b="1" kern="1200" smtClean="0">
                <a:solidFill>
                  <a:srgbClr val="070185"/>
                </a:solidFill>
                <a:ea typeface="+mn-ea"/>
                <a:cs typeface="Arial" panose="020B0604020202020204" pitchFamily="34" charset="0"/>
              </a:rPr>
              <a:t>Luyện </a:t>
            </a:r>
            <a:r>
              <a:rPr lang="en-US" sz="2200" b="1" kern="1200" smtClean="0">
                <a:solidFill>
                  <a:srgbClr val="070185"/>
                </a:solidFill>
                <a:ea typeface="+mn-ea"/>
                <a:cs typeface="Arial" panose="020B0604020202020204" pitchFamily="34" charset="0"/>
              </a:rPr>
              <a:t>tập </a:t>
            </a:r>
            <a:r>
              <a:rPr lang="en-US" sz="2200" b="1" kern="1200" smtClean="0">
                <a:solidFill>
                  <a:srgbClr val="070185"/>
                </a:solidFill>
                <a:ea typeface="+mn-ea"/>
                <a:cs typeface="Arial" panose="020B0604020202020204" pitchFamily="34" charset="0"/>
              </a:rPr>
              <a:t>2</a:t>
            </a:r>
            <a:endParaRPr lang="en-US" sz="2200" b="1" kern="1200">
              <a:solidFill>
                <a:srgbClr val="070185"/>
              </a:solidFill>
              <a:ea typeface="+mn-ea"/>
              <a:cs typeface="Arial" panose="020B0604020202020204" pitchFamily="34" charset="0"/>
            </a:endParaRPr>
          </a:p>
        </p:txBody>
      </p:sp>
      <p:sp>
        <p:nvSpPr>
          <p:cNvPr id="87" name="Rectangle 1"/>
          <p:cNvSpPr>
            <a:spLocks noChangeArrowheads="1"/>
          </p:cNvSpPr>
          <p:nvPr/>
        </p:nvSpPr>
        <p:spPr bwMode="auto">
          <a:xfrm>
            <a:off x="3712918" y="1177535"/>
            <a:ext cx="23966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Làm</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tính chia:</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2239759" y="2208447"/>
                <a:ext cx="1976888" cy="1227644"/>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3</m:t>
                          </m:r>
                          <m:r>
                            <a:rPr lang="en-US" sz="2000" i="1">
                              <a:effectLst/>
                              <a:latin typeface="+mn-lt"/>
                              <a:ea typeface="Arial" panose="020B0604020202020204" pitchFamily="34" charset="0"/>
                              <a:cs typeface="Times New Roman" panose="02020603050405020304" pitchFamily="18" charset="0"/>
                            </a:rPr>
                            <m:t>𝑥</m:t>
                          </m:r>
                        </m:num>
                        <m:den>
                          <m:r>
                            <a:rPr lang="en-US" sz="2000" i="1">
                              <a:effectLst/>
                              <a:latin typeface="+mn-lt"/>
                              <a:ea typeface="Arial" panose="020B0604020202020204" pitchFamily="34" charset="0"/>
                              <a:cs typeface="Times New Roman" panose="02020603050405020304" pitchFamily="18" charset="0"/>
                            </a:rPr>
                            <m:t>2</m:t>
                          </m:r>
                          <m:sSup>
                            <m:sSupPr>
                              <m:ctrlPr>
                                <a:rPr lang="en-US" sz="2000" i="1">
                                  <a:effectLst/>
                                  <a:latin typeface="+mn-lt"/>
                                  <a:ea typeface="Arial" panose="020B0604020202020204" pitchFamily="34" charset="0"/>
                                  <a:cs typeface="Times New Roman" panose="02020603050405020304" pitchFamily="18" charset="0"/>
                                </a:rPr>
                              </m:ctrlPr>
                            </m:sSupPr>
                            <m:e>
                              <m:r>
                                <a:rPr lang="en-US" sz="2000" i="1">
                                  <a:effectLst/>
                                  <a:latin typeface="+mn-lt"/>
                                  <a:ea typeface="Arial" panose="020B0604020202020204" pitchFamily="34" charset="0"/>
                                  <a:cs typeface="Times New Roman" panose="02020603050405020304" pitchFamily="18" charset="0"/>
                                </a:rPr>
                                <m:t>𝑦</m:t>
                              </m:r>
                            </m:e>
                            <m:sup>
                              <m:r>
                                <a:rPr lang="en-US" sz="2000" i="1">
                                  <a:effectLst/>
                                  <a:latin typeface="+mn-lt"/>
                                  <a:ea typeface="Arial" panose="020B0604020202020204" pitchFamily="34" charset="0"/>
                                  <a:cs typeface="Times New Roman" panose="02020603050405020304" pitchFamily="18" charset="0"/>
                                </a:rPr>
                                <m:t>2</m:t>
                              </m:r>
                            </m:sup>
                          </m:sSup>
                        </m:den>
                      </m:f>
                      <m:r>
                        <a:rPr lang="en-US" sz="2000" i="1">
                          <a:effectLst/>
                          <a:latin typeface="+mn-lt"/>
                          <a:ea typeface="Arial" panose="020B0604020202020204" pitchFamily="34" charset="0"/>
                          <a:cs typeface="Times New Roman" panose="02020603050405020304" pitchFamily="18" charset="0"/>
                        </a:rPr>
                        <m:t> :</m:t>
                      </m:r>
                      <m:d>
                        <m:dPr>
                          <m:ctrlPr>
                            <a:rPr lang="en-US" sz="2000" i="1">
                              <a:effectLst/>
                              <a:latin typeface="+mn-lt"/>
                              <a:ea typeface="Arial" panose="020B0604020202020204" pitchFamily="34" charset="0"/>
                              <a:cs typeface="Times New Roman" panose="02020603050405020304" pitchFamily="18" charset="0"/>
                            </a:rPr>
                          </m:ctrlPr>
                        </m:dPr>
                        <m:e>
                          <m:r>
                            <a:rPr lang="en-US" sz="2000" i="1">
                              <a:effectLst/>
                              <a:latin typeface="+mn-lt"/>
                              <a:ea typeface="Arial" panose="020B0604020202020204" pitchFamily="34" charset="0"/>
                              <a:cs typeface="Times New Roman" panose="02020603050405020304" pitchFamily="18" charset="0"/>
                            </a:rPr>
                            <m:t>−</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5</m:t>
                              </m:r>
                              <m:sSup>
                                <m:sSupPr>
                                  <m:ctrlPr>
                                    <a:rPr lang="en-US" sz="2000" i="1">
                                      <a:effectLst/>
                                      <a:latin typeface="+mn-lt"/>
                                      <a:ea typeface="Arial" panose="020B0604020202020204" pitchFamily="34" charset="0"/>
                                      <a:cs typeface="Times New Roman" panose="02020603050405020304" pitchFamily="18" charset="0"/>
                                    </a:rPr>
                                  </m:ctrlPr>
                                </m:sSupPr>
                                <m:e>
                                  <m:r>
                                    <a:rPr lang="en-US" sz="2000" i="1">
                                      <a:effectLst/>
                                      <a:latin typeface="+mn-lt"/>
                                      <a:ea typeface="Arial" panose="020B0604020202020204" pitchFamily="34" charset="0"/>
                                      <a:cs typeface="Times New Roman" panose="02020603050405020304" pitchFamily="18" charset="0"/>
                                    </a:rPr>
                                    <m:t>𝑥</m:t>
                                  </m:r>
                                </m:e>
                                <m:sup>
                                  <m:r>
                                    <a:rPr lang="en-US" sz="2000" i="1">
                                      <a:effectLst/>
                                      <a:latin typeface="+mn-lt"/>
                                      <a:ea typeface="Arial" panose="020B0604020202020204" pitchFamily="34" charset="0"/>
                                      <a:cs typeface="Times New Roman" panose="02020603050405020304" pitchFamily="18" charset="0"/>
                                    </a:rPr>
                                    <m:t>2</m:t>
                                  </m:r>
                                </m:sup>
                              </m:sSup>
                            </m:num>
                            <m:den>
                              <m:r>
                                <a:rPr lang="en-US" sz="2000" i="1">
                                  <a:effectLst/>
                                  <a:latin typeface="+mn-lt"/>
                                  <a:ea typeface="Arial" panose="020B0604020202020204" pitchFamily="34" charset="0"/>
                                  <a:cs typeface="Times New Roman" panose="02020603050405020304" pitchFamily="18" charset="0"/>
                                </a:rPr>
                                <m:t>12</m:t>
                              </m:r>
                              <m:sSup>
                                <m:sSupPr>
                                  <m:ctrlPr>
                                    <a:rPr lang="en-US" sz="2000" i="1">
                                      <a:effectLst/>
                                      <a:latin typeface="+mn-lt"/>
                                      <a:ea typeface="Arial" panose="020B0604020202020204" pitchFamily="34" charset="0"/>
                                      <a:cs typeface="Times New Roman" panose="02020603050405020304" pitchFamily="18" charset="0"/>
                                    </a:rPr>
                                  </m:ctrlPr>
                                </m:sSupPr>
                                <m:e>
                                  <m:r>
                                    <a:rPr lang="en-US" sz="2000" i="1">
                                      <a:effectLst/>
                                      <a:latin typeface="+mn-lt"/>
                                      <a:ea typeface="Arial" panose="020B0604020202020204" pitchFamily="34" charset="0"/>
                                      <a:cs typeface="Times New Roman" panose="02020603050405020304" pitchFamily="18" charset="0"/>
                                    </a:rPr>
                                    <m:t>𝑦</m:t>
                                  </m:r>
                                </m:e>
                                <m:sup>
                                  <m:r>
                                    <a:rPr lang="en-US" sz="2000" i="1">
                                      <a:effectLst/>
                                      <a:latin typeface="+mn-lt"/>
                                      <a:ea typeface="Arial" panose="020B0604020202020204" pitchFamily="34" charset="0"/>
                                      <a:cs typeface="Times New Roman" panose="02020603050405020304" pitchFamily="18" charset="0"/>
                                    </a:rPr>
                                    <m:t>3</m:t>
                                  </m:r>
                                </m:sup>
                              </m:sSup>
                            </m:den>
                          </m:f>
                        </m:e>
                      </m:d>
                    </m:oMath>
                  </m:oMathPara>
                </a14:m>
                <a:endParaRPr lang="en-US" sz="20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239759" y="2208447"/>
                <a:ext cx="1976888" cy="12276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123831" y="2208447"/>
                <a:ext cx="2890471" cy="1174552"/>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sup>
                          </m:sSup>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18</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5</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123831" y="2208447"/>
                <a:ext cx="2890471" cy="1174552"/>
              </a:xfrm>
              <a:prstGeom prst="rect">
                <a:avLst/>
              </a:prstGeom>
              <a:blipFill>
                <a:blip r:embed="rId4"/>
                <a:stretch>
                  <a:fillRect/>
                </a:stretch>
              </a:blipFill>
            </p:spPr>
            <p:txBody>
              <a:bodyPr/>
              <a:lstStyle/>
              <a:p>
                <a:r>
                  <a:rPr lang="en-US">
                    <a:noFill/>
                  </a:rPr>
                  <a:t> </a:t>
                </a:r>
              </a:p>
            </p:txBody>
          </p:sp>
        </mc:Fallback>
      </mc:AlternateContent>
      <p:grpSp>
        <p:nvGrpSpPr>
          <p:cNvPr id="90" name="Google Shape;1799;p56"/>
          <p:cNvGrpSpPr/>
          <p:nvPr/>
        </p:nvGrpSpPr>
        <p:grpSpPr>
          <a:xfrm rot="1890403">
            <a:off x="317287" y="3509033"/>
            <a:ext cx="1158702" cy="970684"/>
            <a:chOff x="8986183" y="-4150167"/>
            <a:chExt cx="1073065" cy="898943"/>
          </a:xfrm>
        </p:grpSpPr>
        <p:sp>
          <p:nvSpPr>
            <p:cNvPr id="91" name="Google Shape;1800;p56"/>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1;p56"/>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2;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3;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4;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5;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6;p56"/>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7;p56"/>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8;p56"/>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anim calcmode="lin" valueType="num">
                                      <p:cBhvr>
                                        <p:cTn id="13" dur="500" fill="hold"/>
                                        <p:tgtEl>
                                          <p:spTgt spid="87"/>
                                        </p:tgtEl>
                                        <p:attrNameLst>
                                          <p:attrName>ppt_x</p:attrName>
                                        </p:attrNameLst>
                                      </p:cBhvr>
                                      <p:tavLst>
                                        <p:tav tm="0">
                                          <p:val>
                                            <p:strVal val="#ppt_x"/>
                                          </p:val>
                                        </p:tav>
                                        <p:tav tm="100000">
                                          <p:val>
                                            <p:strVal val="#ppt_x"/>
                                          </p:val>
                                        </p:tav>
                                      </p:tavLst>
                                    </p:anim>
                                    <p:anim calcmode="lin" valueType="num">
                                      <p:cBhvr>
                                        <p:cTn id="14" dur="500" fill="hold"/>
                                        <p:tgtEl>
                                          <p:spTgt spid="8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grpSp>
        <p:nvGrpSpPr>
          <p:cNvPr id="1415" name="Google Shape;1415;p50"/>
          <p:cNvGrpSpPr/>
          <p:nvPr/>
        </p:nvGrpSpPr>
        <p:grpSpPr>
          <a:xfrm rot="21599697">
            <a:off x="8007175" y="3447052"/>
            <a:ext cx="871663" cy="1236623"/>
            <a:chOff x="9922842" y="-1678068"/>
            <a:chExt cx="769273" cy="1091555"/>
          </a:xfrm>
        </p:grpSpPr>
        <p:sp>
          <p:nvSpPr>
            <p:cNvPr id="1416" name="Google Shape;1416;p50"/>
            <p:cNvSpPr/>
            <p:nvPr/>
          </p:nvSpPr>
          <p:spPr>
            <a:xfrm>
              <a:off x="9924450" y="-1481725"/>
              <a:ext cx="80575" cy="62425"/>
            </a:xfrm>
            <a:custGeom>
              <a:avLst/>
              <a:gdLst/>
              <a:ahLst/>
              <a:cxnLst/>
              <a:rect l="l" t="t" r="r" b="b"/>
              <a:pathLst>
                <a:path w="3223" h="2497" extrusionOk="0">
                  <a:moveTo>
                    <a:pt x="0" y="2214"/>
                  </a:moveTo>
                  <a:lnTo>
                    <a:pt x="19" y="1942"/>
                  </a:lnTo>
                  <a:lnTo>
                    <a:pt x="1432" y="0"/>
                  </a:lnTo>
                  <a:lnTo>
                    <a:pt x="3223" y="2119"/>
                  </a:lnTo>
                  <a:lnTo>
                    <a:pt x="675" y="2497"/>
                  </a:lnTo>
                  <a:close/>
                </a:path>
              </a:pathLst>
            </a:custGeom>
            <a:solidFill>
              <a:schemeClr val="dk1"/>
            </a:solidFill>
            <a:ln>
              <a:noFill/>
            </a:ln>
          </p:spPr>
        </p:sp>
        <p:sp>
          <p:nvSpPr>
            <p:cNvPr id="1417" name="Google Shape;1417;p50"/>
            <p:cNvSpPr/>
            <p:nvPr/>
          </p:nvSpPr>
          <p:spPr>
            <a:xfrm>
              <a:off x="9922842" y="-1575794"/>
              <a:ext cx="753752" cy="989281"/>
            </a:xfrm>
            <a:custGeom>
              <a:avLst/>
              <a:gdLst/>
              <a:ahLst/>
              <a:cxnLst/>
              <a:rect l="l" t="t" r="r" b="b"/>
              <a:pathLst>
                <a:path w="7479" h="9816" extrusionOk="0">
                  <a:moveTo>
                    <a:pt x="2255" y="0"/>
                  </a:moveTo>
                  <a:lnTo>
                    <a:pt x="0" y="1463"/>
                  </a:lnTo>
                  <a:lnTo>
                    <a:pt x="4014" y="7665"/>
                  </a:lnTo>
                  <a:lnTo>
                    <a:pt x="4674" y="8699"/>
                  </a:lnTo>
                  <a:cubicBezTo>
                    <a:pt x="4751" y="8814"/>
                    <a:pt x="4887" y="8879"/>
                    <a:pt x="5015" y="8879"/>
                  </a:cubicBezTo>
                  <a:cubicBezTo>
                    <a:pt x="5034" y="8879"/>
                    <a:pt x="5052" y="8878"/>
                    <a:pt x="5070" y="8875"/>
                  </a:cubicBezTo>
                  <a:lnTo>
                    <a:pt x="5367" y="9337"/>
                  </a:lnTo>
                  <a:cubicBezTo>
                    <a:pt x="5570" y="9645"/>
                    <a:pt x="5912" y="9815"/>
                    <a:pt x="6262" y="9815"/>
                  </a:cubicBezTo>
                  <a:cubicBezTo>
                    <a:pt x="6460" y="9815"/>
                    <a:pt x="6661" y="9760"/>
                    <a:pt x="6841" y="9645"/>
                  </a:cubicBezTo>
                  <a:cubicBezTo>
                    <a:pt x="7336" y="9326"/>
                    <a:pt x="7479" y="8666"/>
                    <a:pt x="7160" y="8171"/>
                  </a:cubicBezTo>
                  <a:lnTo>
                    <a:pt x="7160" y="8171"/>
                  </a:lnTo>
                  <a:lnTo>
                    <a:pt x="7160" y="8182"/>
                  </a:lnTo>
                  <a:lnTo>
                    <a:pt x="6874" y="7742"/>
                  </a:lnTo>
                  <a:cubicBezTo>
                    <a:pt x="7006" y="7610"/>
                    <a:pt x="7039" y="7401"/>
                    <a:pt x="6929" y="7236"/>
                  </a:cubicBezTo>
                  <a:lnTo>
                    <a:pt x="6588" y="6709"/>
                  </a:lnTo>
                  <a:lnTo>
                    <a:pt x="6599" y="6698"/>
                  </a:lnTo>
                  <a:lnTo>
                    <a:pt x="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9922842" y="-1643217"/>
              <a:ext cx="227265" cy="214868"/>
            </a:xfrm>
            <a:custGeom>
              <a:avLst/>
              <a:gdLst/>
              <a:ahLst/>
              <a:cxnLst/>
              <a:rect l="l" t="t" r="r" b="b"/>
              <a:pathLst>
                <a:path w="2255" h="2132" extrusionOk="0">
                  <a:moveTo>
                    <a:pt x="322" y="1"/>
                  </a:moveTo>
                  <a:cubicBezTo>
                    <a:pt x="243" y="1"/>
                    <a:pt x="175" y="60"/>
                    <a:pt x="165" y="141"/>
                  </a:cubicBezTo>
                  <a:lnTo>
                    <a:pt x="0" y="2132"/>
                  </a:lnTo>
                  <a:lnTo>
                    <a:pt x="2255" y="669"/>
                  </a:lnTo>
                  <a:lnTo>
                    <a:pt x="374" y="9"/>
                  </a:lnTo>
                  <a:cubicBezTo>
                    <a:pt x="357" y="4"/>
                    <a:pt x="339"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10438243" y="-852075"/>
              <a:ext cx="253871" cy="231094"/>
            </a:xfrm>
            <a:custGeom>
              <a:avLst/>
              <a:gdLst/>
              <a:ahLst/>
              <a:cxnLst/>
              <a:rect l="l" t="t" r="r" b="b"/>
              <a:pathLst>
                <a:path w="2519" h="2293" extrusionOk="0">
                  <a:moveTo>
                    <a:pt x="1782" y="0"/>
                  </a:moveTo>
                  <a:lnTo>
                    <a:pt x="0" y="1155"/>
                  </a:lnTo>
                  <a:lnTo>
                    <a:pt x="418" y="1804"/>
                  </a:lnTo>
                  <a:cubicBezTo>
                    <a:pt x="622" y="2120"/>
                    <a:pt x="965" y="2293"/>
                    <a:pt x="1313" y="2293"/>
                  </a:cubicBezTo>
                  <a:cubicBezTo>
                    <a:pt x="1509" y="2293"/>
                    <a:pt x="1706" y="2238"/>
                    <a:pt x="1881" y="2123"/>
                  </a:cubicBezTo>
                  <a:cubicBezTo>
                    <a:pt x="2376" y="1804"/>
                    <a:pt x="2519" y="1144"/>
                    <a:pt x="2200" y="649"/>
                  </a:cubicBezTo>
                  <a:lnTo>
                    <a:pt x="1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10460415" y="-717933"/>
              <a:ext cx="144119" cy="90402"/>
            </a:xfrm>
            <a:custGeom>
              <a:avLst/>
              <a:gdLst/>
              <a:ahLst/>
              <a:cxnLst/>
              <a:rect l="l" t="t" r="r" b="b"/>
              <a:pathLst>
                <a:path w="1430" h="897" extrusionOk="0">
                  <a:moveTo>
                    <a:pt x="110" y="0"/>
                  </a:moveTo>
                  <a:lnTo>
                    <a:pt x="0" y="66"/>
                  </a:lnTo>
                  <a:cubicBezTo>
                    <a:pt x="0" y="66"/>
                    <a:pt x="253" y="451"/>
                    <a:pt x="308" y="539"/>
                  </a:cubicBezTo>
                  <a:cubicBezTo>
                    <a:pt x="352" y="601"/>
                    <a:pt x="638" y="897"/>
                    <a:pt x="1079" y="897"/>
                  </a:cubicBezTo>
                  <a:cubicBezTo>
                    <a:pt x="1187" y="897"/>
                    <a:pt x="1304" y="879"/>
                    <a:pt x="1430" y="836"/>
                  </a:cubicBezTo>
                  <a:lnTo>
                    <a:pt x="1430" y="836"/>
                  </a:lnTo>
                  <a:cubicBezTo>
                    <a:pt x="1430" y="836"/>
                    <a:pt x="1379" y="842"/>
                    <a:pt x="1299" y="842"/>
                  </a:cubicBezTo>
                  <a:cubicBezTo>
                    <a:pt x="1092" y="842"/>
                    <a:pt x="692" y="802"/>
                    <a:pt x="462" y="517"/>
                  </a:cubicBezTo>
                  <a:cubicBezTo>
                    <a:pt x="242" y="242"/>
                    <a:pt x="110" y="0"/>
                    <a:pt x="110"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9938362" y="-1678068"/>
              <a:ext cx="228373" cy="214969"/>
            </a:xfrm>
            <a:custGeom>
              <a:avLst/>
              <a:gdLst/>
              <a:ahLst/>
              <a:cxnLst/>
              <a:rect l="l" t="t" r="r" b="b"/>
              <a:pathLst>
                <a:path w="2266" h="2133" extrusionOk="0">
                  <a:moveTo>
                    <a:pt x="322" y="1"/>
                  </a:moveTo>
                  <a:cubicBezTo>
                    <a:pt x="243" y="1"/>
                    <a:pt x="176" y="60"/>
                    <a:pt x="176" y="142"/>
                  </a:cubicBezTo>
                  <a:lnTo>
                    <a:pt x="165" y="142"/>
                  </a:lnTo>
                  <a:lnTo>
                    <a:pt x="0" y="2132"/>
                  </a:lnTo>
                  <a:lnTo>
                    <a:pt x="0" y="2132"/>
                  </a:lnTo>
                  <a:lnTo>
                    <a:pt x="2266" y="669"/>
                  </a:lnTo>
                  <a:lnTo>
                    <a:pt x="374" y="10"/>
                  </a:lnTo>
                  <a:cubicBezTo>
                    <a:pt x="357" y="4"/>
                    <a:pt x="339"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9958317" y="-1671134"/>
              <a:ext cx="58857" cy="55531"/>
            </a:xfrm>
            <a:custGeom>
              <a:avLst/>
              <a:gdLst/>
              <a:ahLst/>
              <a:cxnLst/>
              <a:rect l="l" t="t" r="r" b="b"/>
              <a:pathLst>
                <a:path w="584" h="551" extrusionOk="0">
                  <a:moveTo>
                    <a:pt x="121" y="0"/>
                  </a:moveTo>
                  <a:cubicBezTo>
                    <a:pt x="98" y="0"/>
                    <a:pt x="44" y="7"/>
                    <a:pt x="44" y="67"/>
                  </a:cubicBezTo>
                  <a:cubicBezTo>
                    <a:pt x="33" y="144"/>
                    <a:pt x="0" y="550"/>
                    <a:pt x="0" y="550"/>
                  </a:cubicBezTo>
                  <a:lnTo>
                    <a:pt x="583" y="155"/>
                  </a:lnTo>
                  <a:lnTo>
                    <a:pt x="132" y="1"/>
                  </a:lnTo>
                  <a:cubicBezTo>
                    <a:pt x="132" y="1"/>
                    <a:pt x="128" y="0"/>
                    <a:pt x="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10342903" y="-985107"/>
              <a:ext cx="307084" cy="269291"/>
            </a:xfrm>
            <a:custGeom>
              <a:avLst/>
              <a:gdLst/>
              <a:ahLst/>
              <a:cxnLst/>
              <a:rect l="l" t="t" r="r" b="b"/>
              <a:pathLst>
                <a:path w="3047" h="2672" extrusionOk="0">
                  <a:moveTo>
                    <a:pt x="2255" y="1"/>
                  </a:moveTo>
                  <a:lnTo>
                    <a:pt x="0" y="1463"/>
                  </a:lnTo>
                  <a:lnTo>
                    <a:pt x="671" y="2497"/>
                  </a:lnTo>
                  <a:cubicBezTo>
                    <a:pt x="748" y="2609"/>
                    <a:pt x="874" y="2672"/>
                    <a:pt x="1003" y="2672"/>
                  </a:cubicBezTo>
                  <a:cubicBezTo>
                    <a:pt x="1078" y="2672"/>
                    <a:pt x="1153" y="2651"/>
                    <a:pt x="1221" y="2607"/>
                  </a:cubicBezTo>
                  <a:lnTo>
                    <a:pt x="2805" y="1584"/>
                  </a:lnTo>
                  <a:cubicBezTo>
                    <a:pt x="2992" y="1463"/>
                    <a:pt x="3047" y="1221"/>
                    <a:pt x="2926" y="1034"/>
                  </a:cubicBezTo>
                  <a:lnTo>
                    <a:pt x="2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10397225" y="-899745"/>
              <a:ext cx="222830" cy="140894"/>
            </a:xfrm>
            <a:custGeom>
              <a:avLst/>
              <a:gdLst/>
              <a:ahLst/>
              <a:cxnLst/>
              <a:rect l="l" t="t" r="r" b="b"/>
              <a:pathLst>
                <a:path w="2211" h="1398" fill="none" extrusionOk="0">
                  <a:moveTo>
                    <a:pt x="0" y="1397"/>
                  </a:moveTo>
                  <a:lnTo>
                    <a:pt x="22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9938362" y="-1611269"/>
              <a:ext cx="666172" cy="823595"/>
            </a:xfrm>
            <a:custGeom>
              <a:avLst/>
              <a:gdLst/>
              <a:ahLst/>
              <a:cxnLst/>
              <a:rect l="l" t="t" r="r" b="b"/>
              <a:pathLst>
                <a:path w="6610" h="8172" extrusionOk="0">
                  <a:moveTo>
                    <a:pt x="2266" y="0"/>
                  </a:moveTo>
                  <a:lnTo>
                    <a:pt x="0" y="1474"/>
                  </a:lnTo>
                  <a:lnTo>
                    <a:pt x="4344" y="8171"/>
                  </a:lnTo>
                  <a:lnTo>
                    <a:pt x="6610" y="6709"/>
                  </a:lnTo>
                  <a:lnTo>
                    <a:pt x="22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10592440" y="-793419"/>
              <a:ext cx="65307" cy="128699"/>
            </a:xfrm>
            <a:custGeom>
              <a:avLst/>
              <a:gdLst/>
              <a:ahLst/>
              <a:cxnLst/>
              <a:rect l="l" t="t" r="r" b="b"/>
              <a:pathLst>
                <a:path w="648" h="1277" extrusionOk="0">
                  <a:moveTo>
                    <a:pt x="363" y="0"/>
                  </a:moveTo>
                  <a:cubicBezTo>
                    <a:pt x="282" y="0"/>
                    <a:pt x="211" y="53"/>
                    <a:pt x="241" y="155"/>
                  </a:cubicBezTo>
                  <a:cubicBezTo>
                    <a:pt x="318" y="485"/>
                    <a:pt x="219" y="727"/>
                    <a:pt x="54" y="1002"/>
                  </a:cubicBezTo>
                  <a:cubicBezTo>
                    <a:pt x="0" y="1100"/>
                    <a:pt x="84" y="1277"/>
                    <a:pt x="193" y="1277"/>
                  </a:cubicBezTo>
                  <a:cubicBezTo>
                    <a:pt x="219" y="1277"/>
                    <a:pt x="246" y="1267"/>
                    <a:pt x="274" y="1244"/>
                  </a:cubicBezTo>
                  <a:cubicBezTo>
                    <a:pt x="593" y="969"/>
                    <a:pt x="648" y="485"/>
                    <a:pt x="527" y="111"/>
                  </a:cubicBezTo>
                  <a:cubicBezTo>
                    <a:pt x="502" y="36"/>
                    <a:pt x="429" y="0"/>
                    <a:pt x="36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10318010" y="-1287052"/>
              <a:ext cx="230086" cy="328450"/>
            </a:xfrm>
            <a:custGeom>
              <a:avLst/>
              <a:gdLst/>
              <a:ahLst/>
              <a:cxnLst/>
              <a:rect l="l" t="t" r="r" b="b"/>
              <a:pathLst>
                <a:path w="2283" h="3259" extrusionOk="0">
                  <a:moveTo>
                    <a:pt x="206" y="1"/>
                  </a:moveTo>
                  <a:cubicBezTo>
                    <a:pt x="103" y="1"/>
                    <a:pt x="1" y="95"/>
                    <a:pt x="60" y="214"/>
                  </a:cubicBezTo>
                  <a:cubicBezTo>
                    <a:pt x="401" y="830"/>
                    <a:pt x="742" y="1435"/>
                    <a:pt x="1105" y="2040"/>
                  </a:cubicBezTo>
                  <a:cubicBezTo>
                    <a:pt x="1358" y="2458"/>
                    <a:pt x="1589" y="2920"/>
                    <a:pt x="1985" y="3217"/>
                  </a:cubicBezTo>
                  <a:cubicBezTo>
                    <a:pt x="2024" y="3246"/>
                    <a:pt x="2061" y="3259"/>
                    <a:pt x="2093" y="3259"/>
                  </a:cubicBezTo>
                  <a:cubicBezTo>
                    <a:pt x="2218" y="3259"/>
                    <a:pt x="2283" y="3075"/>
                    <a:pt x="2161" y="2953"/>
                  </a:cubicBezTo>
                  <a:cubicBezTo>
                    <a:pt x="1831" y="2623"/>
                    <a:pt x="1611" y="2205"/>
                    <a:pt x="1369" y="1809"/>
                  </a:cubicBezTo>
                  <a:cubicBezTo>
                    <a:pt x="1017" y="1237"/>
                    <a:pt x="676" y="654"/>
                    <a:pt x="335" y="72"/>
                  </a:cubicBezTo>
                  <a:cubicBezTo>
                    <a:pt x="304" y="22"/>
                    <a:pt x="255" y="1"/>
                    <a:pt x="20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10023725" y="-1633542"/>
              <a:ext cx="71052" cy="49988"/>
            </a:xfrm>
            <a:custGeom>
              <a:avLst/>
              <a:gdLst/>
              <a:ahLst/>
              <a:cxnLst/>
              <a:rect l="l" t="t" r="r" b="b"/>
              <a:pathLst>
                <a:path w="705" h="496" extrusionOk="0">
                  <a:moveTo>
                    <a:pt x="165" y="0"/>
                  </a:moveTo>
                  <a:cubicBezTo>
                    <a:pt x="87" y="0"/>
                    <a:pt x="21" y="53"/>
                    <a:pt x="11" y="133"/>
                  </a:cubicBezTo>
                  <a:cubicBezTo>
                    <a:pt x="0" y="221"/>
                    <a:pt x="66" y="298"/>
                    <a:pt x="154" y="331"/>
                  </a:cubicBezTo>
                  <a:cubicBezTo>
                    <a:pt x="242" y="353"/>
                    <a:pt x="330" y="397"/>
                    <a:pt x="407" y="452"/>
                  </a:cubicBezTo>
                  <a:cubicBezTo>
                    <a:pt x="444" y="479"/>
                    <a:pt x="489" y="495"/>
                    <a:pt x="531" y="495"/>
                  </a:cubicBezTo>
                  <a:cubicBezTo>
                    <a:pt x="577" y="495"/>
                    <a:pt x="621" y="476"/>
                    <a:pt x="649" y="430"/>
                  </a:cubicBezTo>
                  <a:cubicBezTo>
                    <a:pt x="704" y="353"/>
                    <a:pt x="671" y="232"/>
                    <a:pt x="594" y="177"/>
                  </a:cubicBezTo>
                  <a:cubicBezTo>
                    <a:pt x="462" y="89"/>
                    <a:pt x="330" y="34"/>
                    <a:pt x="187" y="1"/>
                  </a:cubicBezTo>
                  <a:cubicBezTo>
                    <a:pt x="180" y="1"/>
                    <a:pt x="172" y="0"/>
                    <a:pt x="16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50"/>
          <p:cNvGrpSpPr/>
          <p:nvPr/>
        </p:nvGrpSpPr>
        <p:grpSpPr>
          <a:xfrm rot="20383003">
            <a:off x="-30879" y="778553"/>
            <a:ext cx="1543074" cy="694948"/>
            <a:chOff x="10048400" y="2011675"/>
            <a:chExt cx="632075" cy="286275"/>
          </a:xfrm>
        </p:grpSpPr>
        <p:sp>
          <p:nvSpPr>
            <p:cNvPr id="1448" name="Google Shape;1448;p50"/>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roup 60"/>
          <p:cNvGrpSpPr/>
          <p:nvPr/>
        </p:nvGrpSpPr>
        <p:grpSpPr>
          <a:xfrm>
            <a:off x="1283802" y="414947"/>
            <a:ext cx="3195232" cy="1490090"/>
            <a:chOff x="5943600" y="288505"/>
            <a:chExt cx="6390461" cy="2980178"/>
          </a:xfrm>
        </p:grpSpPr>
        <p:grpSp>
          <p:nvGrpSpPr>
            <p:cNvPr id="62" name="Group 2"/>
            <p:cNvGrpSpPr/>
            <p:nvPr/>
          </p:nvGrpSpPr>
          <p:grpSpPr>
            <a:xfrm>
              <a:off x="5943600" y="288505"/>
              <a:ext cx="6390461" cy="2980178"/>
              <a:chOff x="0" y="-28575"/>
              <a:chExt cx="2385200" cy="841375"/>
            </a:xfrm>
          </p:grpSpPr>
          <p:sp>
            <p:nvSpPr>
              <p:cNvPr id="64" name="Freeform 3"/>
              <p:cNvSpPr/>
              <p:nvPr/>
            </p:nvSpPr>
            <p:spPr>
              <a:xfrm>
                <a:off x="395486" y="1313"/>
                <a:ext cx="1989714" cy="348814"/>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ln/>
            </p:spPr>
            <p:style>
              <a:lnRef idx="3">
                <a:schemeClr val="lt1"/>
              </a:lnRef>
              <a:fillRef idx="1">
                <a:schemeClr val="accent2"/>
              </a:fillRef>
              <a:effectRef idx="1">
                <a:schemeClr val="accent2"/>
              </a:effectRef>
              <a:fontRef idx="minor">
                <a:schemeClr val="lt1"/>
              </a:fontRef>
            </p:style>
          </p:sp>
          <p:sp>
            <p:nvSpPr>
              <p:cNvPr id="65"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eaLnBrk="1" fontAlgn="auto" latinLnBrk="0" hangingPunct="1">
                  <a:lnSpc>
                    <a:spcPts val="1121"/>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endParaRPr>
              </a:p>
            </p:txBody>
          </p:sp>
        </p:grpSp>
        <p:sp>
          <p:nvSpPr>
            <p:cNvPr id="63" name="Rectangle 62"/>
            <p:cNvSpPr/>
            <p:nvPr/>
          </p:nvSpPr>
          <p:spPr>
            <a:xfrm>
              <a:off x="7425705" y="394369"/>
              <a:ext cx="4485842" cy="1115305"/>
            </a:xfrm>
            <a:prstGeom prst="rect">
              <a:avLst/>
            </a:prstGeom>
          </p:spPr>
          <p:txBody>
            <a:bodyPr wrap="none">
              <a:spAutoFit/>
            </a:bodyPr>
            <a:lstStyle/>
            <a:p>
              <a:pPr marL="0" marR="0" lvl="0" indent="0" algn="just" defTabSz="457200" eaLnBrk="1" fontAlgn="auto" latinLnBrk="0" hangingPunct="1">
                <a:lnSpc>
                  <a:spcPct val="150000"/>
                </a:lnSpc>
                <a:spcBef>
                  <a:spcPts val="0"/>
                </a:spcBef>
                <a:spcAft>
                  <a:spcPts val="300"/>
                </a:spcAft>
                <a:buClrTx/>
                <a:buSzTx/>
                <a:buFontTx/>
                <a:buNone/>
                <a:tabLst/>
                <a:defRPr/>
              </a:pPr>
              <a:r>
                <a:rPr kumimoji="0" lang="nl-NL" sz="2300" b="1" i="0" u="none" strike="noStrike" kern="1200" cap="none" spc="0" normalizeH="0" baseline="0" noProof="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Thử</a:t>
              </a:r>
              <a:r>
                <a:rPr kumimoji="0" lang="nl-NL" sz="2300" b="1" i="0" u="none" strike="noStrike" kern="1200" cap="none" spc="0" normalizeH="0" noProof="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thách nhỏ</a:t>
              </a:r>
              <a:endParaRPr kumimoji="0" lang="en-US" sz="23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3" name="Rectangle 2"/>
          <p:cNvSpPr/>
          <p:nvPr/>
        </p:nvSpPr>
        <p:spPr>
          <a:xfrm>
            <a:off x="4581571" y="601312"/>
            <a:ext cx="3276859" cy="400110"/>
          </a:xfrm>
          <a:prstGeom prst="rect">
            <a:avLst/>
          </a:prstGeom>
        </p:spPr>
        <p:txBody>
          <a:bodyPr wrap="none">
            <a:spAutoFit/>
          </a:bodyPr>
          <a:lstStyle/>
          <a:p>
            <a:r>
              <a:rPr lang="en-US" sz="2000">
                <a:latin typeface="+mj-lt"/>
              </a:rPr>
              <a:t>Kết luận sau đúng hay sai?</a:t>
            </a:r>
          </a:p>
        </p:txBody>
      </p:sp>
      <mc:AlternateContent xmlns:mc="http://schemas.openxmlformats.org/markup-compatibility/2006">
        <mc:Choice xmlns:a14="http://schemas.microsoft.com/office/drawing/2010/main" Requires="a14">
          <p:sp>
            <p:nvSpPr>
              <p:cNvPr id="4" name="Rectangle 3"/>
              <p:cNvSpPr/>
              <p:nvPr/>
            </p:nvSpPr>
            <p:spPr>
              <a:xfrm>
                <a:off x="934163" y="2082871"/>
                <a:ext cx="4572000" cy="2628668"/>
              </a:xfrm>
              <a:prstGeom prst="rect">
                <a:avLst/>
              </a:prstGeom>
            </p:spPr>
            <p:txBody>
              <a:bodyPr>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 </a:t>
                </a:r>
              </a:p>
              <a:p>
                <a:pPr algn="just">
                  <a:lnSpc>
                    <a:spcPct val="150000"/>
                  </a:lnSpc>
                </a:pPr>
                <a14:m>
                  <m:oMathPara xmlns:m="http://schemas.openxmlformats.org/officeDocument/2006/math">
                    <m:oMathParaPr>
                      <m:jc m:val="centerGroup"/>
                    </m:oMathParaPr>
                    <m:oMath xmlns:m="http://schemas.openxmlformats.org/officeDocument/2006/math">
                      <m:d>
                        <m:dPr>
                          <m:ctrlPr>
                            <a:rPr lang="en-US" sz="2000" i="1">
                              <a:effectLst/>
                              <a:latin typeface="+mn-lt"/>
                              <a:ea typeface="Arial" panose="020B0604020202020204" pitchFamily="34" charset="0"/>
                              <a:cs typeface="Times New Roman" panose="02020603050405020304" pitchFamily="18" charset="0"/>
                            </a:rPr>
                          </m:ctrlPr>
                        </m:dPr>
                        <m:e>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 :</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e>
                      </m:d>
                      <m:r>
                        <a:rPr lang="en-US" sz="2000" i="1">
                          <a:effectLst/>
                          <a:latin typeface="+mn-lt"/>
                          <a:ea typeface="Arial" panose="020B0604020202020204" pitchFamily="34" charset="0"/>
                          <a:cs typeface="Times New Roman" panose="02020603050405020304" pitchFamily="18" charset="0"/>
                        </a:rPr>
                        <m:t> :</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=1 :</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m:t>
                      </m:r>
                      <m:r>
                        <a:rPr lang="en-US" sz="2000" i="1">
                          <a:effectLst/>
                          <a:latin typeface="+mn-lt"/>
                          <a:ea typeface="Arial" panose="020B0604020202020204" pitchFamily="34" charset="0"/>
                          <a:cs typeface="Times New Roman" panose="02020603050405020304" pitchFamily="18" charset="0"/>
                        </a:rPr>
                        <m:t>𝑥</m:t>
                      </m:r>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smtClean="0">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 :</m:t>
                      </m:r>
                      <m:d>
                        <m:dPr>
                          <m:ctrlPr>
                            <a:rPr lang="en-US" sz="2000" i="1">
                              <a:effectLst/>
                              <a:latin typeface="+mn-lt"/>
                              <a:ea typeface="Arial" panose="020B0604020202020204" pitchFamily="34" charset="0"/>
                              <a:cs typeface="Times New Roman" panose="02020603050405020304" pitchFamily="18" charset="0"/>
                            </a:rPr>
                          </m:ctrlPr>
                        </m:dPr>
                        <m:e>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 :</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e>
                      </m:d>
                      <m:r>
                        <a:rPr lang="en-US" sz="2000" i="1">
                          <a:effectLst/>
                          <a:latin typeface="+mn-lt"/>
                          <a:ea typeface="Arial" panose="020B0604020202020204" pitchFamily="34" charset="0"/>
                          <a:cs typeface="Times New Roman" panose="02020603050405020304" pitchFamily="18" charset="0"/>
                        </a:rPr>
                        <m:t>=</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 :1=</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934163" y="2082871"/>
                <a:ext cx="4572000" cy="26286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284130" y="1455663"/>
                <a:ext cx="2926827" cy="78386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ctrlPr>
                            <a:rPr lang="en-US" sz="2000" i="1" smtClean="0">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e>
                      </m:d>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b="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 :</m:t>
                      </m:r>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e>
                      </m:d>
                    </m:oMath>
                  </m:oMathPara>
                </a14:m>
                <a:endParaRPr lang="en-US"/>
              </a:p>
            </p:txBody>
          </p:sp>
        </mc:Choice>
        <mc:Fallback>
          <p:sp>
            <p:nvSpPr>
              <p:cNvPr id="5" name="Rectangle 4"/>
              <p:cNvSpPr>
                <a:spLocks noRot="1" noChangeAspect="1" noMove="1" noResize="1" noEditPoints="1" noAdjustHandles="1" noChangeArrowheads="1" noChangeShapeType="1" noTextEdit="1"/>
              </p:cNvSpPr>
              <p:nvPr/>
            </p:nvSpPr>
            <p:spPr>
              <a:xfrm>
                <a:off x="3284130" y="1455663"/>
                <a:ext cx="2926827" cy="783869"/>
              </a:xfrm>
              <a:prstGeom prst="rect">
                <a:avLst/>
              </a:prstGeom>
              <a:blipFill>
                <a:blip r:embed="rId4"/>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rot="21152679">
            <a:off x="6492121" y="1573190"/>
            <a:ext cx="365876" cy="548814"/>
          </a:xfrm>
          <a:prstGeom prst="rect">
            <a:avLst/>
          </a:prstGeom>
        </p:spPr>
      </p:pic>
      <p:sp>
        <p:nvSpPr>
          <p:cNvPr id="70" name="Rectangle 69"/>
          <p:cNvSpPr/>
          <p:nvPr/>
        </p:nvSpPr>
        <p:spPr>
          <a:xfrm>
            <a:off x="1133948" y="2129760"/>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sp>
        <p:nvSpPr>
          <p:cNvPr id="7" name="Rectangle 6"/>
          <p:cNvSpPr/>
          <p:nvPr/>
        </p:nvSpPr>
        <p:spPr>
          <a:xfrm>
            <a:off x="5510870" y="3389334"/>
            <a:ext cx="1524776" cy="553998"/>
          </a:xfrm>
          <a:prstGeom prst="rect">
            <a:avLst/>
          </a:prstGeom>
        </p:spPr>
        <p:txBody>
          <a:bodyPr wrap="none">
            <a:spAutoFit/>
          </a:bodyPr>
          <a:lstStyle/>
          <a:p>
            <a:pPr lvl="0" algn="just">
              <a:lnSpc>
                <a:spcPct val="150000"/>
              </a:lnSpc>
              <a:spcBef>
                <a:spcPts val="600"/>
              </a:spcBef>
              <a:spcAft>
                <a:spcPts val="600"/>
              </a:spcAft>
            </a:pPr>
            <a:r>
              <a:rPr lang="en-US" sz="2000">
                <a:ea typeface="Arial" panose="020B0604020202020204" pitchFamily="34" charset="0"/>
                <a:cs typeface="Times New Roman" panose="02020603050405020304" pitchFamily="18" charset="0"/>
              </a:rPr>
              <a:t>Kết luận sai</a:t>
            </a:r>
            <a:endParaRPr lang="en-US" sz="2000">
              <a:ea typeface="Arial" panose="020B0604020202020204" pitchFamily="34" charset="0"/>
              <a:cs typeface="Times New Roman" panose="02020603050405020304" pitchFamily="18" charset="0"/>
            </a:endParaRPr>
          </a:p>
        </p:txBody>
      </p:sp>
      <p:sp>
        <p:nvSpPr>
          <p:cNvPr id="8" name="Right Arrow 7"/>
          <p:cNvSpPr/>
          <p:nvPr/>
        </p:nvSpPr>
        <p:spPr>
          <a:xfrm>
            <a:off x="5157068" y="3598162"/>
            <a:ext cx="244359" cy="198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randombar(horizontal)">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0" grpId="0"/>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704"/>
        <p:cNvGrpSpPr/>
        <p:nvPr/>
      </p:nvGrpSpPr>
      <p:grpSpPr>
        <a:xfrm>
          <a:off x="0" y="0"/>
          <a:ext cx="0" cy="0"/>
          <a:chOff x="0" y="0"/>
          <a:chExt cx="0" cy="0"/>
        </a:xfrm>
      </p:grpSpPr>
      <p:grpSp>
        <p:nvGrpSpPr>
          <p:cNvPr id="1722" name="Google Shape;1722;p56"/>
          <p:cNvGrpSpPr/>
          <p:nvPr/>
        </p:nvGrpSpPr>
        <p:grpSpPr>
          <a:xfrm rot="15778875">
            <a:off x="94841" y="-258082"/>
            <a:ext cx="1095515" cy="1160027"/>
            <a:chOff x="6195381" y="-2621175"/>
            <a:chExt cx="935514" cy="991326"/>
          </a:xfrm>
        </p:grpSpPr>
        <p:sp>
          <p:nvSpPr>
            <p:cNvPr id="1723" name="Google Shape;1723;p56"/>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6"/>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5" name="Google Shape;1725;p56"/>
            <p:cNvGrpSpPr/>
            <p:nvPr/>
          </p:nvGrpSpPr>
          <p:grpSpPr>
            <a:xfrm>
              <a:off x="6224976" y="-2534681"/>
              <a:ext cx="814619" cy="878223"/>
              <a:chOff x="10015526" y="-551931"/>
              <a:chExt cx="814619" cy="878223"/>
            </a:xfrm>
          </p:grpSpPr>
          <p:sp>
            <p:nvSpPr>
              <p:cNvPr id="1726" name="Google Shape;1726;p56"/>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6"/>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6"/>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6"/>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6"/>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6"/>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6"/>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6"/>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6"/>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6"/>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6"/>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6"/>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6"/>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6"/>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6"/>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6"/>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6"/>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6"/>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6"/>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6"/>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6"/>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6"/>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6"/>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6"/>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6"/>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6"/>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6"/>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6"/>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6"/>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6"/>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6"/>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6"/>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6"/>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6"/>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6"/>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6"/>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6"/>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6"/>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6"/>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6"/>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6"/>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6"/>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6"/>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6"/>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6"/>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6"/>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2" name="Google Shape;1772;p56"/>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9" name="Google Shape;1799;p56"/>
          <p:cNvGrpSpPr/>
          <p:nvPr/>
        </p:nvGrpSpPr>
        <p:grpSpPr>
          <a:xfrm rot="931689">
            <a:off x="8451402" y="264430"/>
            <a:ext cx="819766" cy="748908"/>
            <a:chOff x="8986183" y="-4150167"/>
            <a:chExt cx="1073065" cy="898943"/>
          </a:xfrm>
        </p:grpSpPr>
        <p:sp>
          <p:nvSpPr>
            <p:cNvPr id="1800" name="Google Shape;1800;p56"/>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6"/>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6"/>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6"/>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6"/>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TextBox 108"/>
          <p:cNvSpPr txBox="1"/>
          <p:nvPr/>
        </p:nvSpPr>
        <p:spPr>
          <a:xfrm>
            <a:off x="3737886" y="265676"/>
            <a:ext cx="1668758" cy="446276"/>
          </a:xfrm>
          <a:prstGeom prst="rect">
            <a:avLst/>
          </a:prstGeom>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457200" eaLnBrk="1" fontAlgn="auto" latinLnBrk="0" hangingPunct="1">
              <a:spcBef>
                <a:spcPts val="0"/>
              </a:spcBef>
              <a:spcAft>
                <a:spcPts val="0"/>
              </a:spcAft>
              <a:buClrTx/>
              <a:buSzTx/>
              <a:buFontTx/>
              <a:buNone/>
              <a:tabLst/>
              <a:defRPr/>
            </a:pPr>
            <a:r>
              <a:rPr kumimoji="0" lang="en-US" sz="2300" b="1" i="0" u="none" strike="noStrike" kern="1200" cap="none" spc="0" normalizeH="0" baseline="0" noProof="0" smtClean="0">
                <a:ln>
                  <a:noFill/>
                </a:ln>
                <a:solidFill>
                  <a:srgbClr val="FFFF00"/>
                </a:solidFill>
                <a:effectLst/>
                <a:uLnTx/>
                <a:uFillTx/>
                <a:latin typeface="Arial"/>
                <a:ea typeface="+mn-ea"/>
                <a:cs typeface="Arial" panose="020B0604020202020204" pitchFamily="34" charset="0"/>
              </a:rPr>
              <a:t>Vận</a:t>
            </a:r>
            <a:r>
              <a:rPr kumimoji="0" lang="en-US" sz="2300" b="1" i="0" u="none" strike="noStrike" kern="1200" cap="none" spc="0" normalizeH="0" noProof="0" smtClean="0">
                <a:ln>
                  <a:noFill/>
                </a:ln>
                <a:solidFill>
                  <a:srgbClr val="FFFF00"/>
                </a:solidFill>
                <a:effectLst/>
                <a:uLnTx/>
                <a:uFillTx/>
                <a:latin typeface="Arial"/>
                <a:ea typeface="+mn-ea"/>
                <a:cs typeface="Arial" panose="020B0604020202020204" pitchFamily="34" charset="0"/>
              </a:rPr>
              <a:t> dụng</a:t>
            </a:r>
            <a:endParaRPr kumimoji="0" lang="en-US" sz="2300" b="1" i="0" u="none" strike="noStrike" kern="1200" cap="none" spc="0" normalizeH="0" baseline="0" noProof="0">
              <a:ln>
                <a:noFill/>
              </a:ln>
              <a:solidFill>
                <a:srgbClr val="FFFF00"/>
              </a:solidFill>
              <a:effectLst/>
              <a:uLnTx/>
              <a:uFillTx/>
              <a:latin typeface="Arial"/>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0" name="Rectangle 109"/>
              <p:cNvSpPr/>
              <p:nvPr/>
            </p:nvSpPr>
            <p:spPr>
              <a:xfrm>
                <a:off x="243869" y="830453"/>
                <a:ext cx="8656792" cy="4247317"/>
              </a:xfrm>
              <a:prstGeom prst="rect">
                <a:avLst/>
              </a:prstGeom>
            </p:spPr>
            <p:txBody>
              <a:bodyPr wrap="square">
                <a:spAutoFit/>
              </a:bodyPr>
              <a:lstStyle/>
              <a:p>
                <a:pPr algn="just">
                  <a:lnSpc>
                    <a:spcPct val="150000"/>
                  </a:lnSpc>
                </a:pPr>
                <a:r>
                  <a:rPr lang="vi-VN" sz="1800" smtClean="0">
                    <a:latin typeface="+mn-lt"/>
                  </a:rPr>
                  <a:t>Bác Châu vay ngân hàng 1,2 tỉ đồng để mua nhà theo hình thức trả góp. Số tiền bác Châu phải trả mỗi tháng bao gồm số tiền gốc phải trả hàng tháng (bằng số tiền gốc chia đều cho số tháng vay) và số tiền lãi phải trả hằng tháng (bằng số tiền gốc nhân với lãi suất </a:t>
                </a:r>
                <a:r>
                  <a:rPr lang="vi-VN" sz="1800">
                    <a:latin typeface="+mn-lt"/>
                  </a:rPr>
                  <a:t>tháng</a:t>
                </a:r>
                <a:r>
                  <a:rPr lang="vi-VN" sz="1800" smtClean="0">
                    <a:latin typeface="+mn-lt"/>
                  </a:rPr>
                  <a:t>).</a:t>
                </a:r>
                <a:endParaRPr lang="en-US" sz="1800" smtClean="0">
                  <a:latin typeface="+mn-lt"/>
                </a:endParaRPr>
              </a:p>
              <a:p>
                <a:pPr algn="just">
                  <a:lnSpc>
                    <a:spcPct val="150000"/>
                  </a:lnSpc>
                </a:pPr>
                <a:r>
                  <a:rPr lang="vi-VN" sz="1800">
                    <a:latin typeface="+mn-lt"/>
                  </a:rPr>
                  <a:t>a) Gọi </a:t>
                </a:r>
                <a14:m>
                  <m:oMath xmlns:m="http://schemas.openxmlformats.org/officeDocument/2006/math">
                    <m:r>
                      <a:rPr lang="vi-VN" sz="1800" i="1" smtClean="0">
                        <a:latin typeface="Cambria Math" panose="02040503050406030204" pitchFamily="18" charset="0"/>
                      </a:rPr>
                      <m:t>𝑟</m:t>
                    </m:r>
                  </m:oMath>
                </a14:m>
                <a:r>
                  <a:rPr lang="vi-VN" sz="1800">
                    <a:latin typeface="+mn-lt"/>
                  </a:rPr>
                  <a:t> là lãi suất năm (</a:t>
                </a:r>
                <a14:m>
                  <m:oMath xmlns:m="http://schemas.openxmlformats.org/officeDocument/2006/math">
                    <m:r>
                      <a:rPr lang="vi-VN" sz="1800" i="1" smtClean="0">
                        <a:latin typeface="Cambria Math" panose="02040503050406030204" pitchFamily="18" charset="0"/>
                      </a:rPr>
                      <m:t>𝑟</m:t>
                    </m:r>
                  </m:oMath>
                </a14:m>
                <a:r>
                  <a:rPr lang="vi-VN" sz="1800">
                    <a:latin typeface="+mn-lt"/>
                  </a:rPr>
                  <a:t> viết dưới dạng số thập phân) của khoản vay trả góp này. Tính số tiền </a:t>
                </a:r>
                <a14:m>
                  <m:oMath xmlns:m="http://schemas.openxmlformats.org/officeDocument/2006/math">
                    <m:r>
                      <a:rPr lang="vi-VN" sz="1800" i="1" smtClean="0">
                        <a:latin typeface="Cambria Math" panose="02040503050406030204" pitchFamily="18" charset="0"/>
                      </a:rPr>
                      <m:t>𝑥</m:t>
                    </m:r>
                  </m:oMath>
                </a14:m>
                <a:r>
                  <a:rPr lang="vi-VN" sz="1800">
                    <a:latin typeface="+mn-lt"/>
                  </a:rPr>
                  <a:t> (triệu đồng) mà bác Châu phải trả mỗi tháng theo số tháng vay </a:t>
                </a:r>
                <a14:m>
                  <m:oMath xmlns:m="http://schemas.openxmlformats.org/officeDocument/2006/math">
                    <m:r>
                      <a:rPr lang="vi-VN" sz="1800" i="1" smtClean="0">
                        <a:latin typeface="Cambria Math" panose="02040503050406030204" pitchFamily="18" charset="0"/>
                      </a:rPr>
                      <m:t>𝑦</m:t>
                    </m:r>
                  </m:oMath>
                </a14:m>
                <a:r>
                  <a:rPr lang="vi-VN" sz="1800">
                    <a:latin typeface="+mn-lt"/>
                  </a:rPr>
                  <a:t> (tháng) và lãi suất năm </a:t>
                </a:r>
                <a14:m>
                  <m:oMath xmlns:m="http://schemas.openxmlformats.org/officeDocument/2006/math">
                    <m:r>
                      <a:rPr lang="vi-VN" sz="1800" i="1" smtClean="0">
                        <a:latin typeface="Cambria Math" panose="02040503050406030204" pitchFamily="18" charset="0"/>
                      </a:rPr>
                      <m:t>𝑟</m:t>
                    </m:r>
                  </m:oMath>
                </a14:m>
                <a:r>
                  <a:rPr lang="vi-VN" sz="1800">
                    <a:latin typeface="+mn-lt"/>
                  </a:rPr>
                  <a:t>. Từ đó suy ra công thức tính lãi suất năm </a:t>
                </a:r>
                <a14:m>
                  <m:oMath xmlns:m="http://schemas.openxmlformats.org/officeDocument/2006/math">
                    <m:r>
                      <a:rPr lang="vi-VN" sz="1800" i="1" smtClean="0">
                        <a:latin typeface="Cambria Math" panose="02040503050406030204" pitchFamily="18" charset="0"/>
                      </a:rPr>
                      <m:t>𝑟</m:t>
                    </m:r>
                  </m:oMath>
                </a14:m>
                <a:r>
                  <a:rPr lang="vi-VN" sz="1800">
                    <a:latin typeface="+mn-lt"/>
                  </a:rPr>
                  <a:t> theo </a:t>
                </a:r>
                <a14:m>
                  <m:oMath xmlns:m="http://schemas.openxmlformats.org/officeDocument/2006/math">
                    <m:r>
                      <a:rPr lang="vi-VN" sz="1800" i="1" smtClean="0">
                        <a:latin typeface="Cambria Math" panose="02040503050406030204" pitchFamily="18" charset="0"/>
                      </a:rPr>
                      <m:t>𝑥</m:t>
                    </m:r>
                  </m:oMath>
                </a14:m>
                <a:r>
                  <a:rPr lang="vi-VN" sz="1800">
                    <a:latin typeface="+mn-lt"/>
                  </a:rPr>
                  <a:t> và </a:t>
                </a:r>
                <a14:m>
                  <m:oMath xmlns:m="http://schemas.openxmlformats.org/officeDocument/2006/math">
                    <m:r>
                      <a:rPr lang="vi-VN" sz="1800" i="1" smtClean="0">
                        <a:latin typeface="Cambria Math" panose="02040503050406030204" pitchFamily="18" charset="0"/>
                      </a:rPr>
                      <m:t>𝑦</m:t>
                    </m:r>
                  </m:oMath>
                </a14:m>
                <a:r>
                  <a:rPr lang="vi-VN" sz="1800" smtClean="0">
                    <a:latin typeface="+mn-lt"/>
                  </a:rPr>
                  <a:t>.</a:t>
                </a:r>
                <a:endParaRPr lang="vi-VN" sz="1800">
                  <a:latin typeface="+mn-lt"/>
                </a:endParaRPr>
              </a:p>
              <a:p>
                <a:pPr algn="just">
                  <a:lnSpc>
                    <a:spcPct val="150000"/>
                  </a:lnSpc>
                </a:pPr>
                <a:r>
                  <a:rPr lang="vi-VN" sz="1800">
                    <a:latin typeface="+mn-lt"/>
                  </a:rPr>
                  <a:t>b) Tính giá trị của </a:t>
                </a:r>
                <a14:m>
                  <m:oMath xmlns:m="http://schemas.openxmlformats.org/officeDocument/2006/math">
                    <m:r>
                      <a:rPr lang="vi-VN" sz="1800" i="1" smtClean="0">
                        <a:latin typeface="Cambria Math" panose="02040503050406030204" pitchFamily="18" charset="0"/>
                      </a:rPr>
                      <m:t>𝑟</m:t>
                    </m:r>
                  </m:oMath>
                </a14:m>
                <a:r>
                  <a:rPr lang="vi-VN" sz="1800">
                    <a:latin typeface="+mn-lt"/>
                  </a:rPr>
                  <a:t> tại </a:t>
                </a:r>
                <a14:m>
                  <m:oMath xmlns:m="http://schemas.openxmlformats.org/officeDocument/2006/math">
                    <m:r>
                      <a:rPr lang="vi-VN" sz="1800" i="1" smtClean="0">
                        <a:latin typeface="Cambria Math" panose="02040503050406030204" pitchFamily="18" charset="0"/>
                      </a:rPr>
                      <m:t>𝑥</m:t>
                    </m:r>
                    <m:r>
                      <a:rPr lang="vi-VN" sz="1800" i="1" smtClean="0">
                        <a:latin typeface="Cambria Math" panose="02040503050406030204" pitchFamily="18" charset="0"/>
                      </a:rPr>
                      <m:t>=</m:t>
                    </m:r>
                    <m:r>
                      <a:rPr lang="vi-VN" sz="1800" i="1" smtClean="0">
                        <a:latin typeface="Cambria Math" panose="02040503050406030204" pitchFamily="18" charset="0"/>
                      </a:rPr>
                      <m:t>30</m:t>
                    </m:r>
                    <m:r>
                      <a:rPr lang="vi-VN" sz="1800" i="1" smtClean="0">
                        <a:latin typeface="Cambria Math" panose="02040503050406030204" pitchFamily="18" charset="0"/>
                      </a:rPr>
                      <m:t>, </m:t>
                    </m:r>
                    <m:r>
                      <a:rPr lang="vi-VN" sz="1800" i="1" smtClean="0">
                        <a:latin typeface="Cambria Math" panose="02040503050406030204" pitchFamily="18" charset="0"/>
                      </a:rPr>
                      <m:t>𝑦</m:t>
                    </m:r>
                    <m:r>
                      <a:rPr lang="vi-VN" sz="1800" i="1" smtClean="0">
                        <a:latin typeface="Cambria Math" panose="02040503050406030204" pitchFamily="18" charset="0"/>
                      </a:rPr>
                      <m:t>=</m:t>
                    </m:r>
                    <m:r>
                      <a:rPr lang="vi-VN" sz="1800" i="1" smtClean="0">
                        <a:latin typeface="Cambria Math" panose="02040503050406030204" pitchFamily="18" charset="0"/>
                      </a:rPr>
                      <m:t>48</m:t>
                    </m:r>
                  </m:oMath>
                </a14:m>
                <a:r>
                  <a:rPr lang="vi-VN" sz="1800">
                    <a:latin typeface="+mn-lt"/>
                  </a:rPr>
                  <a:t> rồi cho biết, nếu trả góp mỗi tháng 30 triệu đồng trong vòng 4 năm thì lãi suất năm (tính theo %) của khoản vay </a:t>
                </a:r>
                <a:r>
                  <a:rPr lang="vi-VN" sz="1800">
                    <a:latin typeface="+mn-lt"/>
                  </a:rPr>
                  <a:t>này </a:t>
                </a:r>
                <a:r>
                  <a:rPr lang="vi-VN" sz="1800" smtClean="0">
                    <a:latin typeface="+mn-lt"/>
                  </a:rPr>
                  <a:t>là</a:t>
                </a:r>
                <a:r>
                  <a:rPr lang="en-US" sz="1800" smtClean="0">
                    <a:latin typeface="+mn-lt"/>
                  </a:rPr>
                  <a:t>           </a:t>
                </a:r>
                <a:r>
                  <a:rPr lang="vi-VN" sz="1800" smtClean="0">
                    <a:latin typeface="+mn-lt"/>
                  </a:rPr>
                  <a:t> </a:t>
                </a:r>
                <a:r>
                  <a:rPr lang="vi-VN" sz="1800">
                    <a:latin typeface="+mn-lt"/>
                  </a:rPr>
                  <a:t>bao nhiêu?</a:t>
                </a:r>
                <a:endParaRPr lang="vi-VN" sz="1800">
                  <a:latin typeface="+mn-lt"/>
                </a:endParaRPr>
              </a:p>
            </p:txBody>
          </p:sp>
        </mc:Choice>
        <mc:Fallback>
          <p:sp>
            <p:nvSpPr>
              <p:cNvPr id="110" name="Rectangle 109"/>
              <p:cNvSpPr>
                <a:spLocks noRot="1" noChangeAspect="1" noMove="1" noResize="1" noEditPoints="1" noAdjustHandles="1" noChangeArrowheads="1" noChangeShapeType="1" noTextEdit="1"/>
              </p:cNvSpPr>
              <p:nvPr/>
            </p:nvSpPr>
            <p:spPr>
              <a:xfrm>
                <a:off x="243869" y="830453"/>
                <a:ext cx="8656792" cy="4247317"/>
              </a:xfrm>
              <a:prstGeom prst="rect">
                <a:avLst/>
              </a:prstGeom>
              <a:blipFill>
                <a:blip r:embed="rId3"/>
                <a:stretch>
                  <a:fillRect l="-563" r="-634" b="-14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barn(inVertical)">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anim calcmode="lin" valueType="num">
                                      <p:cBhvr>
                                        <p:cTn id="13" dur="500" fill="hold"/>
                                        <p:tgtEl>
                                          <p:spTgt spid="110"/>
                                        </p:tgtEl>
                                        <p:attrNameLst>
                                          <p:attrName>ppt_x</p:attrName>
                                        </p:attrNameLst>
                                      </p:cBhvr>
                                      <p:tavLst>
                                        <p:tav tm="0">
                                          <p:val>
                                            <p:strVal val="#ppt_x"/>
                                          </p:val>
                                        </p:tav>
                                        <p:tav tm="100000">
                                          <p:val>
                                            <p:strVal val="#ppt_x"/>
                                          </p:val>
                                        </p:tav>
                                      </p:tavLst>
                                    </p:anim>
                                    <p:anim calcmode="lin" valueType="num">
                                      <p:cBhvr>
                                        <p:cTn id="14" dur="5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704"/>
        <p:cNvGrpSpPr/>
        <p:nvPr/>
      </p:nvGrpSpPr>
      <p:grpSpPr>
        <a:xfrm>
          <a:off x="0" y="0"/>
          <a:ext cx="0" cy="0"/>
          <a:chOff x="0" y="0"/>
          <a:chExt cx="0" cy="0"/>
        </a:xfrm>
      </p:grpSpPr>
      <p:grpSp>
        <p:nvGrpSpPr>
          <p:cNvPr id="1722" name="Google Shape;1722;p56"/>
          <p:cNvGrpSpPr/>
          <p:nvPr/>
        </p:nvGrpSpPr>
        <p:grpSpPr>
          <a:xfrm rot="15778875">
            <a:off x="74138" y="142266"/>
            <a:ext cx="1095515" cy="1160027"/>
            <a:chOff x="6195381" y="-2621175"/>
            <a:chExt cx="935514" cy="991326"/>
          </a:xfrm>
        </p:grpSpPr>
        <p:sp>
          <p:nvSpPr>
            <p:cNvPr id="1723" name="Google Shape;1723;p56"/>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56"/>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25" name="Google Shape;1725;p56"/>
            <p:cNvGrpSpPr/>
            <p:nvPr/>
          </p:nvGrpSpPr>
          <p:grpSpPr>
            <a:xfrm>
              <a:off x="6224976" y="-2534681"/>
              <a:ext cx="814619" cy="878223"/>
              <a:chOff x="10015526" y="-551931"/>
              <a:chExt cx="814619" cy="878223"/>
            </a:xfrm>
          </p:grpSpPr>
          <p:sp>
            <p:nvSpPr>
              <p:cNvPr id="1726" name="Google Shape;1726;p56"/>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56"/>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56"/>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56"/>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56"/>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56"/>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56"/>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56"/>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56"/>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56"/>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56"/>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56"/>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56"/>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56"/>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56"/>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56"/>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56"/>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56"/>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56"/>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56"/>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56"/>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56"/>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56"/>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56"/>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56"/>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56"/>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56"/>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56"/>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56"/>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56"/>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56"/>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56"/>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56"/>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56"/>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56"/>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56"/>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56"/>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56"/>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56"/>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56"/>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56"/>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56"/>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56"/>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56"/>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56"/>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56"/>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72" name="Google Shape;1772;p56"/>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9" name="Google Shape;1799;p56"/>
          <p:cNvGrpSpPr/>
          <p:nvPr/>
        </p:nvGrpSpPr>
        <p:grpSpPr>
          <a:xfrm rot="931689">
            <a:off x="8230347" y="1115729"/>
            <a:ext cx="819766" cy="748908"/>
            <a:chOff x="8986183" y="-4150167"/>
            <a:chExt cx="1073065" cy="898943"/>
          </a:xfrm>
        </p:grpSpPr>
        <p:sp>
          <p:nvSpPr>
            <p:cNvPr id="1800" name="Google Shape;1800;p56"/>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56"/>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56"/>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56"/>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56"/>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Rectangle 64"/>
          <p:cNvSpPr/>
          <p:nvPr/>
        </p:nvSpPr>
        <p:spPr>
          <a:xfrm>
            <a:off x="4350388" y="266838"/>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mc:AlternateContent xmlns:mc="http://schemas.openxmlformats.org/markup-compatibility/2006">
        <mc:Choice xmlns:a14="http://schemas.microsoft.com/office/drawing/2010/main" Requires="a14">
          <p:sp>
            <p:nvSpPr>
              <p:cNvPr id="2" name="Rectangle 1"/>
              <p:cNvSpPr/>
              <p:nvPr/>
            </p:nvSpPr>
            <p:spPr>
              <a:xfrm>
                <a:off x="1031282" y="773743"/>
                <a:ext cx="7305383" cy="4206408"/>
              </a:xfrm>
              <a:prstGeom prst="rect">
                <a:avLst/>
              </a:prstGeom>
            </p:spPr>
            <p:txBody>
              <a:bodyPr wrap="square">
                <a:spAutoFit/>
              </a:bodyPr>
              <a:lstStyle/>
              <a:p>
                <a:pPr algn="ctr">
                  <a:lnSpc>
                    <a:spcPct val="150000"/>
                  </a:lnSpc>
                </a:pPr>
                <a:r>
                  <a:rPr lang="en-US" sz="1800" smtClean="0">
                    <a:latin typeface="+mn-lt"/>
                    <a:ea typeface="Arial" panose="020B0604020202020204" pitchFamily="34" charset="0"/>
                    <a:cs typeface="Times New Roman" panose="02020603050405020304" pitchFamily="18" charset="0"/>
                  </a:rPr>
                  <a:t>Đổi: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1</m:t>
                    </m:r>
                  </m:oMath>
                </a14:m>
                <a:r>
                  <a:rPr lang="en-US" sz="1800">
                    <a:effectLst/>
                    <a:latin typeface="+mn-lt"/>
                    <a:ea typeface="Dotum" panose="020B0600000101010101" pitchFamily="34" charset="-127"/>
                    <a:cs typeface="Times New Roman" panose="02020603050405020304" pitchFamily="18" charset="0"/>
                  </a:rPr>
                  <a:t> tỉ đồng </a:t>
                </a:r>
                <a14:m>
                  <m:oMath xmlns:m="http://schemas.openxmlformats.org/officeDocument/2006/math">
                    <m:r>
                      <a:rPr lang="en-US" sz="1800" i="1">
                        <a:effectLst/>
                        <a:latin typeface="+mn-lt"/>
                        <a:ea typeface="Dotum" panose="020B0600000101010101" pitchFamily="34" charset="-127"/>
                        <a:cs typeface="Times New Roman" panose="02020603050405020304" pitchFamily="18" charset="0"/>
                      </a:rPr>
                      <m:t>=1 000</m:t>
                    </m:r>
                  </m:oMath>
                </a14:m>
                <a:r>
                  <a:rPr lang="en-US" sz="1800">
                    <a:effectLst/>
                    <a:latin typeface="+mn-lt"/>
                    <a:ea typeface="Dotum" panose="020B0600000101010101" pitchFamily="34" charset="-127"/>
                    <a:cs typeface="Times New Roman" panose="02020603050405020304" pitchFamily="18" charset="0"/>
                  </a:rPr>
                  <a:t> triệu đồng</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Arial" panose="020B0604020202020204" pitchFamily="34" charset="0"/>
                    <a:cs typeface="Times New Roman" panose="02020603050405020304" pitchFamily="18" charset="0"/>
                  </a:rPr>
                  <a:t>a) Số tiền gốc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=1 200</m:t>
                    </m:r>
                  </m:oMath>
                </a14:m>
                <a:r>
                  <a:rPr lang="en-US" sz="1800">
                    <a:effectLst/>
                    <a:latin typeface="+mn-lt"/>
                    <a:ea typeface="Dotum" panose="020B0600000101010101" pitchFamily="34" charset="-127"/>
                    <a:cs typeface="Times New Roman" panose="02020603050405020304" pitchFamily="18" charset="0"/>
                  </a:rPr>
                  <a:t> triệu đồng.</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Arial" panose="020B0604020202020204" pitchFamily="34" charset="0"/>
                    <a:cs typeface="Times New Roman" panose="02020603050405020304" pitchFamily="18" charset="0"/>
                  </a:rPr>
                  <a:t>Lãi suất là </a:t>
                </a:r>
                <a14:m>
                  <m:oMath xmlns:m="http://schemas.openxmlformats.org/officeDocument/2006/math">
                    <m:f>
                      <m:fPr>
                        <m:ctrlPr>
                          <a:rPr lang="en-US" sz="1800" i="1">
                            <a:effectLst/>
                            <a:latin typeface="+mn-lt"/>
                            <a:ea typeface="Arial" panose="020B0604020202020204" pitchFamily="34" charset="0"/>
                            <a:cs typeface="Times New Roman" panose="02020603050405020304" pitchFamily="18" charset="0"/>
                          </a:rPr>
                        </m:ctrlPr>
                      </m:fPr>
                      <m:num>
                        <m:r>
                          <a:rPr lang="en-US" sz="1800" i="1">
                            <a:effectLst/>
                            <a:latin typeface="+mn-lt"/>
                            <a:ea typeface="Arial" panose="020B0604020202020204" pitchFamily="34" charset="0"/>
                            <a:cs typeface="Times New Roman" panose="02020603050405020304" pitchFamily="18" charset="0"/>
                          </a:rPr>
                          <m:t>𝑟</m:t>
                        </m:r>
                      </m:num>
                      <m:den>
                        <m:r>
                          <a:rPr lang="en-US" sz="1800" i="1">
                            <a:effectLst/>
                            <a:latin typeface="+mn-lt"/>
                            <a:ea typeface="Arial" panose="020B0604020202020204" pitchFamily="34" charset="0"/>
                            <a:cs typeface="Times New Roman" panose="02020603050405020304" pitchFamily="18" charset="0"/>
                          </a:rPr>
                          <m:t>12</m:t>
                        </m:r>
                      </m:den>
                    </m:f>
                  </m:oMath>
                </a14:m>
                <a:r>
                  <a:rPr lang="en-US" sz="1800">
                    <a:effectLst/>
                    <a:latin typeface="+mn-lt"/>
                    <a:ea typeface="Dotum" panose="020B0600000101010101" pitchFamily="34" charset="-127"/>
                    <a:cs typeface="Times New Roman" panose="02020603050405020304" pitchFamily="18" charset="0"/>
                  </a:rPr>
                  <a:t> (do lãi suất năm là </a:t>
                </a:r>
                <a14:m>
                  <m:oMath xmlns:m="http://schemas.openxmlformats.org/officeDocument/2006/math">
                    <m:r>
                      <a:rPr lang="en-US" sz="1800" i="1">
                        <a:effectLst/>
                        <a:latin typeface="+mn-lt"/>
                        <a:ea typeface="Dotum" panose="020B0600000101010101" pitchFamily="34" charset="-127"/>
                        <a:cs typeface="Times New Roman" panose="02020603050405020304" pitchFamily="18" charset="0"/>
                      </a:rPr>
                      <m:t>𝑟</m:t>
                    </m:r>
                  </m:oMath>
                </a14:m>
                <a:r>
                  <a:rPr lang="en-US"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Arial" panose="020B0604020202020204" pitchFamily="34" charset="0"/>
                    <a:cs typeface="Times New Roman" panose="02020603050405020304" pitchFamily="18" charset="0"/>
                  </a:rPr>
                  <a:t>Số tiền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𝑥</m:t>
                    </m:r>
                  </m:oMath>
                </a14:m>
                <a:r>
                  <a:rPr lang="en-US" sz="1800">
                    <a:effectLst/>
                    <a:latin typeface="+mn-lt"/>
                    <a:ea typeface="Dotum" panose="020B0600000101010101" pitchFamily="34" charset="-127"/>
                    <a:cs typeface="Times New Roman" panose="02020603050405020304" pitchFamily="18" charset="0"/>
                  </a:rPr>
                  <a:t> phải trả hàng tháng là:</a:t>
                </a:r>
                <a:r>
                  <a:rPr lang="en-US" sz="1800" smtClean="0">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1200</m:t>
                        </m:r>
                      </m:num>
                      <m:den>
                        <m:r>
                          <a:rPr lang="en-US" sz="1800" i="1">
                            <a:effectLst/>
                            <a:latin typeface="+mn-lt"/>
                            <a:ea typeface="Dotum" panose="020B0600000101010101" pitchFamily="34" charset="-127"/>
                            <a:cs typeface="Times New Roman" panose="02020603050405020304" pitchFamily="18" charset="0"/>
                          </a:rPr>
                          <m:t>𝑦</m:t>
                        </m:r>
                      </m:den>
                    </m:f>
                    <m:r>
                      <a:rPr lang="en-US" sz="1800" i="1">
                        <a:effectLst/>
                        <a:latin typeface="+mn-lt"/>
                        <a:ea typeface="Dotum" panose="020B0600000101010101" pitchFamily="34" charset="-127"/>
                        <a:cs typeface="Times New Roman" panose="02020603050405020304" pitchFamily="18" charset="0"/>
                      </a:rPr>
                      <m:t>+1200.</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𝑟</m:t>
                        </m:r>
                      </m:num>
                      <m:den>
                        <m:r>
                          <a:rPr lang="en-US" sz="1800" i="1">
                            <a:effectLst/>
                            <a:latin typeface="+mn-lt"/>
                            <a:ea typeface="Dotum" panose="020B0600000101010101" pitchFamily="34" charset="-127"/>
                            <a:cs typeface="Times New Roman" panose="02020603050405020304" pitchFamily="18" charset="0"/>
                          </a:rPr>
                          <m:t>12</m:t>
                        </m:r>
                      </m:den>
                    </m:f>
                  </m:oMath>
                </a14:m>
                <a:r>
                  <a:rPr lang="en-US" sz="1800">
                    <a:effectLst/>
                    <a:latin typeface="+mn-lt"/>
                    <a:ea typeface="Dotum" panose="020B0600000101010101" pitchFamily="34" charset="-127"/>
                    <a:cs typeface="Times New Roman" panose="02020603050405020304" pitchFamily="18" charset="0"/>
                  </a:rPr>
                  <a:t> (triệu đồng)</a:t>
                </a:r>
                <a:endParaRPr lang="en-US" sz="1800">
                  <a:effectLst/>
                  <a:latin typeface="+mn-lt"/>
                  <a:ea typeface="Arial" panose="020B0604020202020204" pitchFamily="34" charset="0"/>
                  <a:cs typeface="Times New Roman" panose="02020603050405020304" pitchFamily="18" charset="0"/>
                </a:endParaRPr>
              </a:p>
              <a:p>
                <a:pPr>
                  <a:lnSpc>
                    <a:spcPct val="150000"/>
                  </a:lnSpc>
                </a:pPr>
                <a:r>
                  <a:rPr lang="en-US" sz="1800">
                    <a:effectLst/>
                    <a:latin typeface="+mn-lt"/>
                    <a:ea typeface="Arial" panose="020B0604020202020204" pitchFamily="34" charset="0"/>
                    <a:cs typeface="Times New Roman" panose="02020603050405020304" pitchFamily="18" charset="0"/>
                  </a:rPr>
                  <a:t>Từ đó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𝑟</m:t>
                    </m:r>
                    <m:r>
                      <a:rPr lang="en-US" sz="1800" i="1">
                        <a:effectLst/>
                        <a:latin typeface="+mn-lt"/>
                        <a:ea typeface="Arial" panose="020B0604020202020204" pitchFamily="34" charset="0"/>
                        <a:cs typeface="Times New Roman" panose="02020603050405020304" pitchFamily="18" charset="0"/>
                      </a:rPr>
                      <m:t>=</m:t>
                    </m:r>
                    <m:f>
                      <m:fPr>
                        <m:ctrlPr>
                          <a:rPr lang="en-US" sz="1800" i="1">
                            <a:effectLst/>
                            <a:latin typeface="+mn-lt"/>
                            <a:ea typeface="Arial" panose="020B0604020202020204" pitchFamily="34" charset="0"/>
                            <a:cs typeface="Times New Roman" panose="02020603050405020304" pitchFamily="18" charset="0"/>
                          </a:rPr>
                        </m:ctrlPr>
                      </m:fPr>
                      <m:num>
                        <m:r>
                          <a:rPr lang="en-US" sz="1800" i="1">
                            <a:effectLst/>
                            <a:latin typeface="+mn-lt"/>
                            <a:ea typeface="Arial" panose="020B0604020202020204" pitchFamily="34" charset="0"/>
                            <a:cs typeface="Times New Roman" panose="02020603050405020304" pitchFamily="18" charset="0"/>
                          </a:rPr>
                          <m:t>𝑥𝑦</m:t>
                        </m:r>
                        <m:r>
                          <a:rPr lang="en-US" sz="1800" i="1">
                            <a:effectLst/>
                            <a:latin typeface="+mn-lt"/>
                            <a:ea typeface="Arial" panose="020B0604020202020204" pitchFamily="34" charset="0"/>
                            <a:cs typeface="Times New Roman" panose="02020603050405020304" pitchFamily="18" charset="0"/>
                          </a:rPr>
                          <m:t>−1200</m:t>
                        </m:r>
                      </m:num>
                      <m:den>
                        <m:r>
                          <a:rPr lang="en-US" sz="1800" i="1">
                            <a:effectLst/>
                            <a:latin typeface="+mn-lt"/>
                            <a:ea typeface="Arial" panose="020B0604020202020204" pitchFamily="34" charset="0"/>
                            <a:cs typeface="Times New Roman" panose="02020603050405020304" pitchFamily="18" charset="0"/>
                          </a:rPr>
                          <m:t>100</m:t>
                        </m:r>
                        <m:r>
                          <a:rPr lang="en-US" sz="1800" i="1">
                            <a:effectLst/>
                            <a:latin typeface="+mn-lt"/>
                            <a:ea typeface="Arial" panose="020B0604020202020204" pitchFamily="34" charset="0"/>
                            <a:cs typeface="Times New Roman" panose="02020603050405020304" pitchFamily="18" charset="0"/>
                          </a:rPr>
                          <m:t>𝑦</m:t>
                        </m:r>
                      </m:den>
                    </m:f>
                  </m:oMath>
                </a14:m>
                <a:endParaRPr lang="en-US" sz="1800">
                  <a:effectLst/>
                  <a:latin typeface="+mn-lt"/>
                  <a:ea typeface="Arial" panose="020B0604020202020204" pitchFamily="34" charset="0"/>
                  <a:cs typeface="Times New Roman" panose="02020603050405020304" pitchFamily="18" charset="0"/>
                </a:endParaRPr>
              </a:p>
              <a:p>
                <a:pPr>
                  <a:lnSpc>
                    <a:spcPct val="150000"/>
                  </a:lnSpc>
                </a:pPr>
                <a:r>
                  <a:rPr lang="en-US" sz="1800">
                    <a:effectLst/>
                    <a:latin typeface="+mn-lt"/>
                    <a:ea typeface="Dotum" panose="020B0600000101010101" pitchFamily="34" charset="-127"/>
                    <a:cs typeface="Times New Roman" panose="02020603050405020304" pitchFamily="18" charset="0"/>
                  </a:rPr>
                  <a:t>b) Nếu </a:t>
                </a:r>
                <a14:m>
                  <m:oMath xmlns:m="http://schemas.openxmlformats.org/officeDocument/2006/math">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=30;</m:t>
                    </m:r>
                    <m:r>
                      <a:rPr lang="en-US" sz="1800" i="1">
                        <a:effectLst/>
                        <a:latin typeface="+mn-lt"/>
                        <a:ea typeface="Dotum" panose="020B0600000101010101" pitchFamily="34" charset="-127"/>
                        <a:cs typeface="Times New Roman" panose="02020603050405020304" pitchFamily="18" charset="0"/>
                      </a:rPr>
                      <m:t>𝑦</m:t>
                    </m:r>
                    <m:r>
                      <a:rPr lang="en-US" sz="1800" i="1">
                        <a:effectLst/>
                        <a:latin typeface="+mn-lt"/>
                        <a:ea typeface="Dotum" panose="020B0600000101010101" pitchFamily="34" charset="-127"/>
                        <a:cs typeface="Times New Roman" panose="02020603050405020304" pitchFamily="18" charset="0"/>
                      </a:rPr>
                      <m:t>=48</m:t>
                    </m:r>
                  </m:oMath>
                </a14:m>
                <a:r>
                  <a:rPr lang="en-US" sz="1800">
                    <a:effectLst/>
                    <a:latin typeface="+mn-lt"/>
                    <a:ea typeface="Dotum" panose="020B0600000101010101" pitchFamily="34" charset="-127"/>
                    <a:cs typeface="Times New Roman" panose="02020603050405020304" pitchFamily="18" charset="0"/>
                  </a:rPr>
                  <a:t> thì:</a:t>
                </a:r>
                <a:r>
                  <a:rPr lang="en-US" sz="1800" smtClean="0">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𝑟</m:t>
                    </m:r>
                    <m:r>
                      <a:rPr lang="en-US" sz="1800" i="1">
                        <a:effectLst/>
                        <a:latin typeface="+mn-lt"/>
                        <a:ea typeface="Arial" panose="020B0604020202020204" pitchFamily="34" charset="0"/>
                        <a:cs typeface="Times New Roman" panose="02020603050405020304" pitchFamily="18" charset="0"/>
                      </a:rPr>
                      <m:t>=</m:t>
                    </m:r>
                    <m:f>
                      <m:fPr>
                        <m:ctrlPr>
                          <a:rPr lang="en-US" sz="1800" i="1">
                            <a:effectLst/>
                            <a:latin typeface="+mn-lt"/>
                            <a:ea typeface="Arial" panose="020B0604020202020204" pitchFamily="34" charset="0"/>
                            <a:cs typeface="Times New Roman" panose="02020603050405020304" pitchFamily="18" charset="0"/>
                          </a:rPr>
                        </m:ctrlPr>
                      </m:fPr>
                      <m:num>
                        <m:r>
                          <a:rPr lang="en-US" sz="1800" i="1">
                            <a:effectLst/>
                            <a:latin typeface="+mn-lt"/>
                            <a:ea typeface="Arial" panose="020B0604020202020204" pitchFamily="34" charset="0"/>
                            <a:cs typeface="Times New Roman" panose="02020603050405020304" pitchFamily="18" charset="0"/>
                          </a:rPr>
                          <m:t>30 . 48−1200</m:t>
                        </m:r>
                      </m:num>
                      <m:den>
                        <m:r>
                          <a:rPr lang="en-US" sz="1800" i="1">
                            <a:effectLst/>
                            <a:latin typeface="+mn-lt"/>
                            <a:ea typeface="Arial" panose="020B0604020202020204" pitchFamily="34" charset="0"/>
                            <a:cs typeface="Times New Roman" panose="02020603050405020304" pitchFamily="18" charset="0"/>
                          </a:rPr>
                          <m:t>100 . 48</m:t>
                        </m:r>
                      </m:den>
                    </m:f>
                    <m:r>
                      <a:rPr lang="en-US" sz="1800" i="1">
                        <a:effectLst/>
                        <a:latin typeface="+mn-lt"/>
                        <a:ea typeface="Arial" panose="020B0604020202020204" pitchFamily="34" charset="0"/>
                        <a:cs typeface="Times New Roman" panose="02020603050405020304" pitchFamily="18" charset="0"/>
                      </a:rPr>
                      <m:t>=0,05=5%</m:t>
                    </m:r>
                  </m:oMath>
                </a14:m>
                <a:endParaRPr lang="en-US" sz="1800">
                  <a:effectLst/>
                  <a:latin typeface="+mn-lt"/>
                  <a:ea typeface="Arial" panose="020B0604020202020204" pitchFamily="34" charset="0"/>
                  <a:cs typeface="Times New Roman" panose="02020603050405020304" pitchFamily="18" charset="0"/>
                </a:endParaRPr>
              </a:p>
              <a:p>
                <a:pPr>
                  <a:lnSpc>
                    <a:spcPct val="150000"/>
                  </a:lnSpc>
                </a:pPr>
                <a14:m>
                  <m:oMath xmlns:m="http://schemas.openxmlformats.org/officeDocument/2006/math">
                    <m:r>
                      <a:rPr lang="en-US" sz="1800">
                        <a:latin typeface="+mn-lt"/>
                        <a:ea typeface="Arial" panose="020B0604020202020204" pitchFamily="34" charset="0"/>
                        <a:cs typeface="Times New Roman" panose="02020603050405020304" pitchFamily="18" charset="0"/>
                      </a:rPr>
                      <m:t>⇒</m:t>
                    </m:r>
                  </m:oMath>
                </a14:m>
                <a:r>
                  <a:rPr lang="en-US" sz="1800" smtClean="0">
                    <a:effectLst/>
                    <a:latin typeface="+mn-lt"/>
                    <a:ea typeface="Arial" panose="020B0604020202020204" pitchFamily="34" charset="0"/>
                    <a:cs typeface="Times New Roman" panose="02020603050405020304" pitchFamily="18" charset="0"/>
                  </a:rPr>
                  <a:t> Nếu </a:t>
                </a:r>
                <a:r>
                  <a:rPr lang="en-US" sz="1800">
                    <a:effectLst/>
                    <a:latin typeface="+mn-lt"/>
                    <a:ea typeface="Arial" panose="020B0604020202020204" pitchFamily="34" charset="0"/>
                    <a:cs typeface="Times New Roman" panose="02020603050405020304" pitchFamily="18" charset="0"/>
                  </a:rPr>
                  <a:t>trả góp 30 triệu đồng một tháng trong 4 năm thì lãi suất năm của khoản vay là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5%</m:t>
                    </m:r>
                  </m:oMath>
                </a14:m>
                <a:r>
                  <a:rPr lang="en-US" sz="1800" smtClean="0">
                    <a:effectLst/>
                    <a:latin typeface="+mn-lt"/>
                    <a:ea typeface="Arial" panose="020B060402020202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31282" y="773743"/>
                <a:ext cx="7305383" cy="4206408"/>
              </a:xfrm>
              <a:prstGeom prst="rect">
                <a:avLst/>
              </a:prstGeom>
              <a:blipFill>
                <a:blip r:embed="rId3"/>
                <a:stretch>
                  <a:fillRect l="-667"/>
                </a:stretch>
              </a:blipFill>
            </p:spPr>
            <p:txBody>
              <a:bodyPr/>
              <a:lstStyle/>
              <a:p>
                <a:r>
                  <a:rPr lang="en-US">
                    <a:noFill/>
                  </a:rPr>
                  <a:t> </a:t>
                </a:r>
              </a:p>
            </p:txBody>
          </p:sp>
        </mc:Fallback>
      </mc:AlternateContent>
    </p:spTree>
    <p:extLst>
      <p:ext uri="{BB962C8B-B14F-4D97-AF65-F5344CB8AC3E}">
        <p14:creationId xmlns:p14="http://schemas.microsoft.com/office/powerpoint/2010/main" val="1340560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87" name="Google Shape;1887;p58"/>
          <p:cNvGrpSpPr/>
          <p:nvPr/>
        </p:nvGrpSpPr>
        <p:grpSpPr>
          <a:xfrm rot="-6966032">
            <a:off x="156170" y="3819585"/>
            <a:ext cx="664004" cy="923425"/>
            <a:chOff x="10478963" y="-3477862"/>
            <a:chExt cx="489325" cy="680500"/>
          </a:xfrm>
        </p:grpSpPr>
        <p:sp>
          <p:nvSpPr>
            <p:cNvPr id="1888"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3012;p73"/>
          <p:cNvGrpSpPr/>
          <p:nvPr/>
        </p:nvGrpSpPr>
        <p:grpSpPr>
          <a:xfrm rot="10800000">
            <a:off x="6112734" y="0"/>
            <a:ext cx="2574066" cy="2022776"/>
            <a:chOff x="1858956" y="3313704"/>
            <a:chExt cx="1579266" cy="1194823"/>
          </a:xfrm>
        </p:grpSpPr>
        <p:sp>
          <p:nvSpPr>
            <p:cNvPr id="82"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997;p41"/>
          <p:cNvSpPr txBox="1">
            <a:spLocks noGrp="1"/>
          </p:cNvSpPr>
          <p:nvPr>
            <p:ph type="title"/>
          </p:nvPr>
        </p:nvSpPr>
        <p:spPr>
          <a:xfrm>
            <a:off x="412358" y="1494499"/>
            <a:ext cx="8376749" cy="877200"/>
          </a:xfrm>
          <a:prstGeom prst="rect">
            <a:avLst/>
          </a:prstGeom>
        </p:spPr>
        <p:txBody>
          <a:bodyPr spcFirstLastPara="1" wrap="square" lIns="91425" tIns="91425" rIns="91425" bIns="91425" anchor="t" anchorCtr="0">
            <a:noAutofit/>
          </a:bodyPr>
          <a:lstStyle/>
          <a:p>
            <a:pPr lvl="0" algn="ctr">
              <a:lnSpc>
                <a:spcPct val="150000"/>
              </a:lnSpc>
            </a:pPr>
            <a:r>
              <a:rPr lang="en-US" sz="6000" b="1" smtClean="0">
                <a:latin typeface="+mj-lt"/>
              </a:rPr>
              <a:t>LUYỆN TẬP</a:t>
            </a:r>
            <a:endParaRPr sz="6000" b="1">
              <a:latin typeface="+mj-lt"/>
            </a:endParaRPr>
          </a:p>
        </p:txBody>
      </p:sp>
      <p:pic>
        <p:nvPicPr>
          <p:cNvPr id="89" name="Picture 88"/>
          <p:cNvPicPr>
            <a:picLocks noChangeAspect="1"/>
          </p:cNvPicPr>
          <p:nvPr/>
        </p:nvPicPr>
        <p:blipFill>
          <a:blip r:embed="rId3"/>
          <a:stretch>
            <a:fillRect/>
          </a:stretch>
        </p:blipFill>
        <p:spPr>
          <a:xfrm>
            <a:off x="470951" y="567499"/>
            <a:ext cx="820818" cy="459615"/>
          </a:xfrm>
          <a:prstGeom prst="rect">
            <a:avLst/>
          </a:prstGeom>
        </p:spPr>
      </p:pic>
      <p:pic>
        <p:nvPicPr>
          <p:cNvPr id="90" name="Picture 89"/>
          <p:cNvPicPr>
            <a:picLocks noChangeAspect="1"/>
          </p:cNvPicPr>
          <p:nvPr/>
        </p:nvPicPr>
        <p:blipFill>
          <a:blip r:embed="rId3"/>
          <a:stretch>
            <a:fillRect/>
          </a:stretch>
        </p:blipFill>
        <p:spPr>
          <a:xfrm>
            <a:off x="7783135" y="4145927"/>
            <a:ext cx="820818" cy="4596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18" name="Google Shape;911;p39"/>
          <p:cNvSpPr txBox="1">
            <a:spLocks noGrp="1"/>
          </p:cNvSpPr>
          <p:nvPr>
            <p:ph type="title"/>
          </p:nvPr>
        </p:nvSpPr>
        <p:spPr>
          <a:xfrm>
            <a:off x="704106" y="575712"/>
            <a:ext cx="7717500" cy="523200"/>
          </a:xfrm>
          <a:prstGeom prst="rect">
            <a:avLst/>
          </a:prstGeom>
        </p:spPr>
        <p:txBody>
          <a:bodyPr spcFirstLastPara="1" wrap="square" lIns="91425" tIns="91425" rIns="91425" bIns="91425" anchor="t" anchorCtr="0">
            <a:noAutofit/>
          </a:bodyPr>
          <a:lstStyle/>
          <a:p>
            <a:pPr lvl="0"/>
            <a:r>
              <a:rPr lang="en-US" sz="3500" b="1" smtClean="0">
                <a:solidFill>
                  <a:srgbClr val="C00000"/>
                </a:solidFill>
                <a:latin typeface="+mj-lt"/>
              </a:rPr>
              <a:t>KHỞI ĐỘNG</a:t>
            </a:r>
            <a:endParaRPr lang="en-US" sz="3500" b="1">
              <a:solidFill>
                <a:srgbClr val="C00000"/>
              </a:solidFill>
              <a:latin typeface="+mj-lt"/>
            </a:endParaRPr>
          </a:p>
        </p:txBody>
      </p:sp>
      <mc:AlternateContent xmlns:mc="http://schemas.openxmlformats.org/markup-compatibility/2006">
        <mc:Choice xmlns:a14="http://schemas.microsoft.com/office/drawing/2010/main" Requires="a14">
          <p:sp>
            <p:nvSpPr>
              <p:cNvPr id="25" name="Rounded Rectangular Callout 24"/>
              <p:cNvSpPr/>
              <p:nvPr/>
            </p:nvSpPr>
            <p:spPr>
              <a:xfrm>
                <a:off x="894631" y="1355810"/>
                <a:ext cx="2068025" cy="981860"/>
              </a:xfrm>
              <a:prstGeom prst="wedgeRoundRectCallout">
                <a:avLst>
                  <a:gd name="adj1" fmla="val -17245"/>
                  <a:gd name="adj2" fmla="val 79148"/>
                  <a:gd name="adj3" fmla="val 16667"/>
                </a:avLst>
              </a:prstGeom>
              <a:solidFill>
                <a:schemeClr val="accent3">
                  <a:lumMod val="10000"/>
                  <a:lumOff val="90000"/>
                </a:schemeClr>
              </a:solidFill>
              <a:ln w="25400" cap="flat" cmpd="sng" algn="ctr">
                <a:solidFill>
                  <a:schemeClr val="accent3">
                    <a:lumMod val="10000"/>
                    <a:lumOff val="90000"/>
                  </a:schemeClr>
                </a:solidFill>
                <a:prstDash val="solid"/>
              </a:ln>
              <a:effectLst/>
            </p:spPr>
            <p:txBody>
              <a:bodyPr rtlCol="0" anchor="ctr"/>
              <a:lstStyle/>
              <a:p>
                <a:pPr marL="0" marR="0" lvl="0" indent="0" defTabSz="91440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2</m:t>
                          </m:r>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num>
                        <m:den>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+1</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m:oMathPara>
                </a14:m>
                <a:endParaRPr kumimoji="0" lang="en-US" sz="2000" b="0" i="1"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endParaRPr>
              </a:p>
            </p:txBody>
          </p:sp>
        </mc:Choice>
        <mc:Fallback>
          <p:sp>
            <p:nvSpPr>
              <p:cNvPr id="25" name="Rounded Rectangular Callout 24"/>
              <p:cNvSpPr>
                <a:spLocks noRot="1" noChangeAspect="1" noMove="1" noResize="1" noEditPoints="1" noAdjustHandles="1" noChangeArrowheads="1" noChangeShapeType="1" noTextEdit="1"/>
              </p:cNvSpPr>
              <p:nvPr/>
            </p:nvSpPr>
            <p:spPr>
              <a:xfrm>
                <a:off x="894631" y="1355810"/>
                <a:ext cx="2068025" cy="981860"/>
              </a:xfrm>
              <a:prstGeom prst="wedgeRoundRectCallout">
                <a:avLst>
                  <a:gd name="adj1" fmla="val -17245"/>
                  <a:gd name="adj2" fmla="val 79148"/>
                  <a:gd name="adj3" fmla="val 16667"/>
                </a:avLst>
              </a:prstGeom>
              <a:blipFill>
                <a:blip r:embed="rId3"/>
                <a:stretch>
                  <a:fillRect/>
                </a:stretch>
              </a:blipFill>
              <a:ln w="25400" cap="flat" cmpd="sng" algn="ctr">
                <a:solidFill>
                  <a:schemeClr val="accent3">
                    <a:lumMod val="10000"/>
                    <a:lumOff val="90000"/>
                  </a:schemeClr>
                </a:solidFill>
                <a:prstDash val="solid"/>
              </a:ln>
              <a:effectLst/>
            </p:spPr>
            <p:txBody>
              <a:bodyPr/>
              <a:lstStyle/>
              <a:p>
                <a:r>
                  <a:rPr lang="en-US">
                    <a:noFill/>
                  </a:rPr>
                  <a:t> </a:t>
                </a:r>
              </a:p>
            </p:txBody>
          </p:sp>
        </mc:Fallback>
      </mc:AlternateContent>
      <p:sp>
        <p:nvSpPr>
          <p:cNvPr id="26" name="Rounded Rectangular Callout 25"/>
          <p:cNvSpPr/>
          <p:nvPr/>
        </p:nvSpPr>
        <p:spPr>
          <a:xfrm>
            <a:off x="5769864" y="1355810"/>
            <a:ext cx="2816351" cy="1936029"/>
          </a:xfrm>
          <a:prstGeom prst="wedgeRoundRectCallout">
            <a:avLst>
              <a:gd name="adj1" fmla="val 16051"/>
              <a:gd name="adj2" fmla="val 61825"/>
              <a:gd name="adj3" fmla="val 16667"/>
            </a:avLst>
          </a:prstGeom>
          <a:solidFill>
            <a:schemeClr val="accent3">
              <a:lumMod val="10000"/>
              <a:lumOff val="90000"/>
            </a:schemeClr>
          </a:solidFill>
          <a:ln w="25400" cap="flat" cmpd="sng" algn="ctr">
            <a:solidFill>
              <a:schemeClr val="accent3">
                <a:lumMod val="10000"/>
                <a:lumOff val="90000"/>
              </a:schemeClr>
            </a:solidFill>
            <a:prstDash val="solid"/>
          </a:ln>
          <a:effectLst/>
        </p:spPr>
        <p:txBody>
          <a:bodyPr rtlCol="0" anchor="ct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smtClean="0">
                <a:ln>
                  <a:noFill/>
                </a:ln>
                <a:solidFill>
                  <a:srgbClr val="333333">
                    <a:lumMod val="50000"/>
                  </a:srgbClr>
                </a:solidFill>
                <a:effectLst/>
                <a:uLnTx/>
                <a:uFillTx/>
                <a:latin typeface="Arial"/>
                <a:ea typeface="Dotum" panose="020B0600000101010101" pitchFamily="34" charset="-127"/>
                <a:cs typeface="Times New Roman" panose="02020603050405020304" pitchFamily="18" charset="0"/>
              </a:rPr>
              <a:t>Thế cách nhân hai phân thức cũng giống như cách nhân hai phân số nhỉ?</a:t>
            </a:r>
            <a:endParaRPr kumimoji="0" lang="en-US" sz="2000" b="0" i="1" u="none" strike="noStrike" kern="0" cap="none" spc="0" normalizeH="0" baseline="0" noProof="0" smtClean="0">
              <a:ln>
                <a:noFill/>
              </a:ln>
              <a:solidFill>
                <a:srgbClr val="333333">
                  <a:lumMod val="50000"/>
                </a:srgbClr>
              </a:solidFill>
              <a:effectLst/>
              <a:uLnTx/>
              <a:uFillTx/>
              <a:latin typeface="Arial"/>
              <a:ea typeface="Arial" panose="020B0604020202020204" pitchFamily="34" charset="0"/>
              <a:cs typeface="Times New Roman" panose="02020603050405020304" pitchFamily="18" charset="0"/>
            </a:endParaRPr>
          </a:p>
        </p:txBody>
      </p:sp>
      <p:pic>
        <p:nvPicPr>
          <p:cNvPr id="27" name="Picture 26"/>
          <p:cNvPicPr>
            <a:picLocks noChangeAspect="1"/>
          </p:cNvPicPr>
          <p:nvPr/>
        </p:nvPicPr>
        <p:blipFill>
          <a:blip r:embed="rId4"/>
          <a:stretch>
            <a:fillRect/>
          </a:stretch>
        </p:blipFill>
        <p:spPr>
          <a:xfrm flipH="1">
            <a:off x="861202" y="2514897"/>
            <a:ext cx="1329077" cy="1553884"/>
          </a:xfrm>
          <a:prstGeom prst="rect">
            <a:avLst/>
          </a:prstGeom>
        </p:spPr>
      </p:pic>
      <p:sp>
        <p:nvSpPr>
          <p:cNvPr id="28" name="Rounded Rectangular Callout 27"/>
          <p:cNvSpPr/>
          <p:nvPr/>
        </p:nvSpPr>
        <p:spPr>
          <a:xfrm>
            <a:off x="2999232" y="2328526"/>
            <a:ext cx="2623607" cy="1294498"/>
          </a:xfrm>
          <a:prstGeom prst="wedgeRoundRectCallout">
            <a:avLst>
              <a:gd name="adj1" fmla="val -6687"/>
              <a:gd name="adj2" fmla="val 62497"/>
              <a:gd name="adj3" fmla="val 16667"/>
            </a:avLst>
          </a:prstGeom>
          <a:solidFill>
            <a:schemeClr val="accent3">
              <a:lumMod val="10000"/>
              <a:lumOff val="90000"/>
            </a:schemeClr>
          </a:solidFill>
          <a:ln w="25400" cap="flat" cmpd="sng" algn="ctr">
            <a:solidFill>
              <a:schemeClr val="accent3">
                <a:lumMod val="10000"/>
                <a:lumOff val="90000"/>
              </a:schemeClr>
            </a:solidFill>
            <a:prstDash val="solid"/>
          </a:ln>
          <a:effectLst/>
        </p:spPr>
        <p:txBody>
          <a:bodyPr rtlCol="0" anchor="ct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vi-VN" sz="2000" b="0" i="0" u="none" strike="noStrike" kern="0" cap="none" spc="0" normalizeH="0" baseline="0" noProof="0" smtClean="0">
                <a:ln>
                  <a:noFill/>
                </a:ln>
                <a:solidFill>
                  <a:srgbClr val="333333">
                    <a:lumMod val="50000"/>
                  </a:srgbClr>
                </a:solidFill>
                <a:effectLst/>
                <a:uLnTx/>
                <a:uFillTx/>
                <a:latin typeface="Arial" panose="020B0604020202020204" pitchFamily="34" charset="0"/>
                <a:ea typeface="Dotum" panose="020B0600000101010101" pitchFamily="34" charset="-127"/>
                <a:cs typeface="Times New Roman" panose="02020603050405020304" pitchFamily="18" charset="0"/>
              </a:rPr>
              <a:t>Nhân các tử với nhau và nhân các mẫu với nhau nhé!</a:t>
            </a:r>
          </a:p>
        </p:txBody>
      </p:sp>
      <p:pic>
        <p:nvPicPr>
          <p:cNvPr id="29" name="Picture 28"/>
          <p:cNvPicPr>
            <a:picLocks noChangeAspect="1"/>
          </p:cNvPicPr>
          <p:nvPr/>
        </p:nvPicPr>
        <p:blipFill>
          <a:blip r:embed="rId5"/>
          <a:stretch>
            <a:fillRect/>
          </a:stretch>
        </p:blipFill>
        <p:spPr>
          <a:xfrm>
            <a:off x="4027290" y="3374135"/>
            <a:ext cx="1422040" cy="1529975"/>
          </a:xfrm>
          <a:prstGeom prst="rect">
            <a:avLst/>
          </a:prstGeom>
        </p:spPr>
      </p:pic>
      <p:pic>
        <p:nvPicPr>
          <p:cNvPr id="30" name="Picture 29"/>
          <p:cNvPicPr>
            <a:picLocks noChangeAspect="1"/>
          </p:cNvPicPr>
          <p:nvPr/>
        </p:nvPicPr>
        <p:blipFill>
          <a:blip r:embed="rId6"/>
          <a:stretch>
            <a:fillRect/>
          </a:stretch>
        </p:blipFill>
        <p:spPr>
          <a:xfrm flipH="1">
            <a:off x="7032761" y="3291839"/>
            <a:ext cx="1308836" cy="14593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ppt_x</p:attrName>
                                        </p:attrNameLst>
                                      </p:cBhvr>
                                      <p:tavLst>
                                        <p:tav tm="0">
                                          <p:val>
                                            <p:strVal val="#ppt_x"/>
                                          </p:val>
                                        </p:tav>
                                        <p:tav tm="100000">
                                          <p:val>
                                            <p:strVal val="#ppt_x"/>
                                          </p:val>
                                        </p:tav>
                                      </p:tavLst>
                                    </p:anim>
                                    <p:anim calcmode="lin" valueType="num">
                                      <p:cBhvr>
                                        <p:cTn id="34" dur="5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anim calcmode="lin" valueType="num">
                                      <p:cBhvr>
                                        <p:cTn id="38" dur="500" fill="hold"/>
                                        <p:tgtEl>
                                          <p:spTgt spid="30"/>
                                        </p:tgtEl>
                                        <p:attrNameLst>
                                          <p:attrName>ppt_x</p:attrName>
                                        </p:attrNameLst>
                                      </p:cBhvr>
                                      <p:tavLst>
                                        <p:tav tm="0">
                                          <p:val>
                                            <p:strVal val="#ppt_x"/>
                                          </p:val>
                                        </p:tav>
                                        <p:tav tm="100000">
                                          <p:val>
                                            <p:strVal val="#ppt_x"/>
                                          </p:val>
                                        </p:tav>
                                      </p:tavLst>
                                    </p:anim>
                                    <p:anim calcmode="lin" valueType="num">
                                      <p:cBhvr>
                                        <p:cTn id="3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animBg="1"/>
      <p:bldP spid="26"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099" y="487967"/>
            <a:ext cx="4676775" cy="814673"/>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dirty="0" err="1">
                <a:solidFill>
                  <a:srgbClr val="C00000"/>
                </a:solidFill>
                <a:latin typeface="Arial" panose="020B0604020202020204" pitchFamily="34" charset="0"/>
                <a:cs typeface="Arial" panose="020B0604020202020204" pitchFamily="34" charset="0"/>
              </a:rPr>
              <a:t>Trò</a:t>
            </a:r>
            <a:r>
              <a:rPr lang="en-US" sz="3600" dirty="0">
                <a:solidFill>
                  <a:srgbClr val="C00000"/>
                </a:solidFill>
                <a:latin typeface="Arial" panose="020B0604020202020204" pitchFamily="34" charset="0"/>
                <a:cs typeface="Arial" panose="020B0604020202020204" pitchFamily="34" charset="0"/>
              </a:rPr>
              <a:t> </a:t>
            </a:r>
            <a:r>
              <a:rPr lang="en-US" sz="3600" err="1">
                <a:solidFill>
                  <a:srgbClr val="C00000"/>
                </a:solidFill>
                <a:latin typeface="Arial" panose="020B0604020202020204" pitchFamily="34" charset="0"/>
                <a:cs typeface="Arial" panose="020B0604020202020204" pitchFamily="34" charset="0"/>
              </a:rPr>
              <a:t>Chơi</a:t>
            </a:r>
            <a:r>
              <a:rPr lang="en-US" sz="3600">
                <a:solidFill>
                  <a:srgbClr val="C00000"/>
                </a:solidFill>
                <a:latin typeface="Arial" panose="020B0604020202020204" pitchFamily="34" charset="0"/>
                <a:cs typeface="Arial" panose="020B0604020202020204" pitchFamily="34" charset="0"/>
              </a:rPr>
              <a:t> </a:t>
            </a:r>
            <a:r>
              <a:rPr lang="en-US" sz="3600" smtClean="0">
                <a:solidFill>
                  <a:srgbClr val="C00000"/>
                </a:solidFill>
                <a:latin typeface="Arial" panose="020B0604020202020204" pitchFamily="34" charset="0"/>
                <a:cs typeface="Arial" panose="020B0604020202020204" pitchFamily="34" charset="0"/>
              </a:rPr>
              <a:t>“Đua xe”</a:t>
            </a:r>
            <a:endParaRPr lang="en-US" sz="3600" dirty="0">
              <a:solidFill>
                <a:srgbClr val="C00000"/>
              </a:solidFill>
              <a:latin typeface="Arial" panose="020B0604020202020204" pitchFamily="34" charset="0"/>
              <a:cs typeface="Arial" panose="020B0604020202020204" pitchFamily="34" charset="0"/>
            </a:endParaRPr>
          </a:p>
        </p:txBody>
      </p:sp>
      <p:pic>
        <p:nvPicPr>
          <p:cNvPr id="6" name="Content Placeholder 5" descr="2e74a5589f751cdaac3d07d5c8239e10.png"/>
          <p:cNvPicPr>
            <a:picLocks noGrp="1" noChangeAspect="1"/>
          </p:cNvPicPr>
          <p:nvPr>
            <p:ph idx="1"/>
          </p:nvPr>
        </p:nvPicPr>
        <p:blipFill>
          <a:blip r:embed="rId2" cstate="print"/>
          <a:stretch>
            <a:fillRect/>
          </a:stretch>
        </p:blipFill>
        <p:spPr>
          <a:xfrm>
            <a:off x="2998848" y="1540986"/>
            <a:ext cx="3319279" cy="3098108"/>
          </a:xfrm>
        </p:spPr>
      </p:pic>
      <p:pic>
        <p:nvPicPr>
          <p:cNvPr id="10" name="Picture 9" descr="3a5cd02abf0e5cda3bdc3b8850337a3f.png">
            <a:hlinkClick r:id="rId3" action="ppaction://hlinksldjump"/>
          </p:cNvPr>
          <p:cNvPicPr>
            <a:picLocks noChangeAspect="1"/>
          </p:cNvPicPr>
          <p:nvPr/>
        </p:nvPicPr>
        <p:blipFill>
          <a:blip r:embed="rId4" cstate="print"/>
          <a:stretch>
            <a:fillRect/>
          </a:stretch>
        </p:blipFill>
        <p:spPr>
          <a:xfrm rot="20069199">
            <a:off x="374414" y="1014984"/>
            <a:ext cx="1572224" cy="1572224"/>
          </a:xfrm>
          <a:prstGeom prst="rect">
            <a:avLst/>
          </a:prstGeom>
        </p:spPr>
      </p:pic>
      <p:pic>
        <p:nvPicPr>
          <p:cNvPr id="12" name="Picture 11" descr="23.png">
            <a:hlinkClick r:id="rId3" action="ppaction://hlinksldjump"/>
          </p:cNvPr>
          <p:cNvPicPr>
            <a:picLocks noChangeAspect="1"/>
          </p:cNvPicPr>
          <p:nvPr/>
        </p:nvPicPr>
        <p:blipFill>
          <a:blip r:embed="rId5" cstate="print"/>
          <a:stretch>
            <a:fillRect/>
          </a:stretch>
        </p:blipFill>
        <p:spPr>
          <a:xfrm>
            <a:off x="3250992" y="3630706"/>
            <a:ext cx="2502520" cy="1512794"/>
          </a:xfrm>
          <a:prstGeom prst="rect">
            <a:avLst/>
          </a:prstGeom>
        </p:spPr>
      </p:pic>
      <p:pic>
        <p:nvPicPr>
          <p:cNvPr id="13" name="Picture 12" descr="3a5cd02abf0e5cda3bdc3b8850337a3f.png">
            <a:hlinkClick r:id="rId3" action="ppaction://hlinksldjump"/>
          </p:cNvPr>
          <p:cNvPicPr>
            <a:picLocks noChangeAspect="1"/>
          </p:cNvPicPr>
          <p:nvPr/>
        </p:nvPicPr>
        <p:blipFill>
          <a:blip r:embed="rId4" cstate="print"/>
          <a:stretch>
            <a:fillRect/>
          </a:stretch>
        </p:blipFill>
        <p:spPr>
          <a:xfrm rot="789354">
            <a:off x="7165358" y="3351979"/>
            <a:ext cx="1572224" cy="1572224"/>
          </a:xfrm>
          <a:prstGeom prst="rect">
            <a:avLst/>
          </a:prstGeom>
        </p:spPr>
      </p:pic>
    </p:spTree>
    <p:extLst>
      <p:ext uri="{BB962C8B-B14F-4D97-AF65-F5344CB8AC3E}">
        <p14:creationId xmlns:p14="http://schemas.microsoft.com/office/powerpoint/2010/main" val="3857197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11</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5</m:t>
                        </m:r>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722399" y="638698"/>
                <a:ext cx="4923757" cy="1024319"/>
              </a:xfrm>
              <a:prstGeom prst="rect">
                <a:avLst/>
              </a:prstGeom>
              <a:noFill/>
            </p:spPr>
            <p:txBody>
              <a:bodyPr wrap="square" rtlCol="0">
                <a:spAutoFit/>
              </a:bodyPr>
              <a:lstStyle/>
              <a:p>
                <a:pPr marR="30480" algn="just">
                  <a:lnSpc>
                    <a:spcPct val="150000"/>
                  </a:lnSpc>
                  <a:spcBef>
                    <a:spcPts val="600"/>
                  </a:spcBef>
                  <a:spcAft>
                    <a:spcPts val="600"/>
                  </a:spcAft>
                </a:pPr>
                <a:r>
                  <a:rPr lang="fr-FR" sz="2400" b="1">
                    <a:latin typeface="Arial" panose="020B0604020202020204" pitchFamily="34" charset="0"/>
                    <a:ea typeface="Times New Roman" panose="02020603050405020304" pitchFamily="18" charset="0"/>
                    <a:cs typeface="Arial" panose="020B0604020202020204" pitchFamily="34" charset="0"/>
                  </a:rPr>
                  <a:t>Câu 1.</a:t>
                </a:r>
                <a:r>
                  <a:rPr lang="fr-FR" sz="2400">
                    <a:effectLst/>
                    <a:latin typeface="Arial" panose="020B0604020202020204" pitchFamily="34" charset="0"/>
                    <a:ea typeface="Times New Roman" panose="02020603050405020304" pitchFamily="18" charset="0"/>
                    <a:cs typeface="Arial" panose="020B0604020202020204" pitchFamily="34" charset="0"/>
                  </a:rPr>
                  <a:t> Kết quả của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10</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11</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121</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25</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fr-FR" sz="2400">
                    <a:effectLst/>
                    <a:latin typeface="Arial" panose="020B0604020202020204" pitchFamily="34" charset="0"/>
                    <a:ea typeface="Times New Roman" panose="02020603050405020304" pitchFamily="18" charset="0"/>
                    <a:cs typeface="Arial" panose="020B0604020202020204" pitchFamily="34" charset="0"/>
                  </a:rPr>
                  <a:t> </a:t>
                </a:r>
                <a:r>
                  <a:rPr lang="fr-FR" sz="2400" smtClean="0">
                    <a:effectLst/>
                    <a:latin typeface="Arial" panose="020B0604020202020204" pitchFamily="34" charset="0"/>
                    <a:ea typeface="Times New Roman" panose="02020603050405020304" pitchFamily="18" charset="0"/>
                    <a:cs typeface="Arial" panose="020B0604020202020204" pitchFamily="34" charset="0"/>
                  </a:rPr>
                  <a:t>là?</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722399" y="638698"/>
                <a:ext cx="4923757" cy="1024319"/>
              </a:xfrm>
              <a:prstGeom prst="rect">
                <a:avLst/>
              </a:prstGeom>
              <a:blipFill>
                <a:blip r:embed="rId10"/>
                <a:stretch>
                  <a:fillRect l="-1983"/>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97476" y="3742718"/>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450334" y="2470666"/>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98222" y="2512056"/>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451110" y="373717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470528" y="3799868"/>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3605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523386" y="251986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479225" y="2569206"/>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22</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400">
                    <a:latin typeface="Times New Roman" panose="02020603050405020304" pitchFamily="18" charset="0"/>
                    <a:ea typeface="Arial" panose="020B0604020202020204" pitchFamily="34" charset="0"/>
                  </a:rPr>
                  <a:t> </a:t>
                </a:r>
                <a14:m>
                  <m:oMath xmlns:m="http://schemas.openxmlformats.org/officeDocument/2006/math">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22</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25</m:t>
                        </m:r>
                      </m:den>
                    </m:f>
                  </m:oMath>
                </a14:m>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22</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75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7</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r>
                          <a:rPr lang="fr-FR" sz="2400" i="1">
                            <a:effectLst/>
                            <a:latin typeface="Cambria Math" panose="02040503050406030204" pitchFamily="18" charset="0"/>
                            <a:ea typeface="Arial" panose="020B0604020202020204" pitchFamily="34" charset="0"/>
                            <a:cs typeface="Times New Roman" panose="02020603050405020304" pitchFamily="18" charset="0"/>
                          </a:rPr>
                          <m:t>𝑧</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3</m:t>
                        </m:r>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1036540" y="714847"/>
                <a:ext cx="4295476" cy="1114792"/>
              </a:xfrm>
              <a:prstGeom prst="rect">
                <a:avLst/>
              </a:prstGeom>
              <a:noFill/>
            </p:spPr>
            <p:txBody>
              <a:bodyPr wrap="square" rtlCol="0">
                <a:spAutoFit/>
              </a:bodyPr>
              <a:lstStyle/>
              <a:p>
                <a:pPr marR="30480" algn="just"/>
                <a:r>
                  <a:rPr lang="fr-FR" sz="2400" b="1">
                    <a:latin typeface="Arial" panose="020B0604020202020204" pitchFamily="34" charset="0"/>
                    <a:ea typeface="Times New Roman" panose="02020603050405020304" pitchFamily="18" charset="0"/>
                    <a:cs typeface="Arial" panose="020B0604020202020204" pitchFamily="34" charset="0"/>
                  </a:rPr>
                  <a:t>Câu 2</a:t>
                </a:r>
                <a:r>
                  <a:rPr lang="fr-FR" sz="2400">
                    <a:effectLst/>
                    <a:latin typeface="Arial" panose="020B0604020202020204" pitchFamily="34" charset="0"/>
                    <a:ea typeface="Times New Roman" panose="02020603050405020304" pitchFamily="18" charset="0"/>
                    <a:cs typeface="Arial" panose="020B0604020202020204" pitchFamily="34" charset="0"/>
                  </a:rPr>
                  <a:t>. Kết quả của phép tính </a:t>
                </a:r>
                <a:endParaRPr lang="fr-FR" sz="2400" smtClean="0">
                  <a:effectLst/>
                  <a:latin typeface="Arial" panose="020B0604020202020204" pitchFamily="34" charset="0"/>
                  <a:ea typeface="Times New Roman" panose="02020603050405020304" pitchFamily="18" charset="0"/>
                  <a:cs typeface="Arial" panose="020B0604020202020204" pitchFamily="34" charset="0"/>
                </a:endParaRPr>
              </a:p>
              <a:p>
                <a:pPr marR="30480" algn="ctr"/>
                <a14:m>
                  <m:oMath xmlns:m="http://schemas.openxmlformats.org/officeDocument/2006/math">
                    <m:r>
                      <a:rPr lang="fr-FR" sz="2400" i="1">
                        <a:effectLst/>
                        <a:latin typeface="+mn-lt"/>
                        <a:ea typeface="Times New Roman" panose="02020603050405020304" pitchFamily="18" charset="0"/>
                        <a:cs typeface="Times New Roman" panose="02020603050405020304" pitchFamily="18" charset="0"/>
                      </a:rPr>
                      <m:t>3</m:t>
                    </m:r>
                    <m:sSup>
                      <m:sSupPr>
                        <m:ctrlPr>
                          <a:rPr lang="en-US" sz="2400" i="1">
                            <a:effectLst/>
                            <a:latin typeface="+mn-lt"/>
                            <a:ea typeface="Times New Roman" panose="02020603050405020304" pitchFamily="18" charset="0"/>
                            <a:cs typeface="Times New Roman" panose="02020603050405020304" pitchFamily="18" charset="0"/>
                          </a:rPr>
                        </m:ctrlPr>
                      </m:sSupPr>
                      <m:e>
                        <m:r>
                          <a:rPr lang="fr-FR" sz="2400" i="1">
                            <a:effectLst/>
                            <a:latin typeface="+mn-lt"/>
                            <a:ea typeface="Times New Roman" panose="02020603050405020304" pitchFamily="18" charset="0"/>
                            <a:cs typeface="Times New Roman" panose="02020603050405020304" pitchFamily="18" charset="0"/>
                          </a:rPr>
                          <m:t>𝑥</m:t>
                        </m:r>
                      </m:e>
                      <m:sup>
                        <m:r>
                          <a:rPr lang="fr-FR" sz="2400" i="1">
                            <a:effectLst/>
                            <a:latin typeface="+mn-lt"/>
                            <a:ea typeface="Times New Roman" panose="02020603050405020304" pitchFamily="18" charset="0"/>
                            <a:cs typeface="Times New Roman" panose="02020603050405020304" pitchFamily="18" charset="0"/>
                          </a:rPr>
                          <m:t>3</m:t>
                        </m:r>
                      </m:sup>
                    </m:sSup>
                    <m:sSup>
                      <m:sSupPr>
                        <m:ctrlPr>
                          <a:rPr lang="en-US" sz="2400" i="1">
                            <a:effectLst/>
                            <a:latin typeface="+mn-lt"/>
                            <a:ea typeface="Times New Roman" panose="02020603050405020304" pitchFamily="18" charset="0"/>
                            <a:cs typeface="Times New Roman" panose="02020603050405020304" pitchFamily="18" charset="0"/>
                          </a:rPr>
                        </m:ctrlPr>
                      </m:sSupPr>
                      <m:e>
                        <m:r>
                          <a:rPr lang="fr-FR" sz="2400" i="1">
                            <a:effectLst/>
                            <a:latin typeface="+mn-lt"/>
                            <a:ea typeface="Times New Roman" panose="02020603050405020304" pitchFamily="18" charset="0"/>
                            <a:cs typeface="Times New Roman" panose="02020603050405020304" pitchFamily="18" charset="0"/>
                          </a:rPr>
                          <m:t>𝑦</m:t>
                        </m:r>
                      </m:e>
                      <m:sup>
                        <m:r>
                          <a:rPr lang="fr-FR" sz="2400" i="1">
                            <a:effectLst/>
                            <a:latin typeface="+mn-lt"/>
                            <a:ea typeface="Times New Roman" panose="02020603050405020304" pitchFamily="18" charset="0"/>
                            <a:cs typeface="Times New Roman" panose="02020603050405020304" pitchFamily="18" charset="0"/>
                          </a:rPr>
                          <m:t>5</m:t>
                        </m:r>
                      </m:sup>
                    </m:sSup>
                    <m:r>
                      <a:rPr lang="fr-FR" sz="2400" i="1">
                        <a:effectLst/>
                        <a:latin typeface="+mn-lt"/>
                        <a:ea typeface="Times New Roman" panose="02020603050405020304" pitchFamily="18" charset="0"/>
                        <a:cs typeface="Times New Roman" panose="02020603050405020304" pitchFamily="18" charset="0"/>
                      </a:rPr>
                      <m:t> . </m:t>
                    </m:r>
                    <m:d>
                      <m:dPr>
                        <m:ctrlPr>
                          <a:rPr lang="en-US" sz="2400" i="1">
                            <a:effectLst/>
                            <a:latin typeface="+mn-lt"/>
                            <a:ea typeface="Times New Roman" panose="02020603050405020304" pitchFamily="18" charset="0"/>
                            <a:cs typeface="Times New Roman" panose="02020603050405020304" pitchFamily="18" charset="0"/>
                          </a:rPr>
                        </m:ctrlPr>
                      </m:dPr>
                      <m:e>
                        <m:r>
                          <a:rPr lang="fr-FR" sz="2400" i="1">
                            <a:effectLst/>
                            <a:latin typeface="+mn-lt"/>
                            <a:ea typeface="Times New Roman" panose="02020603050405020304" pitchFamily="18" charset="0"/>
                            <a:cs typeface="Times New Roman" panose="02020603050405020304" pitchFamily="18" charset="0"/>
                          </a:rPr>
                          <m:t>−</m:t>
                        </m:r>
                        <m:f>
                          <m:fPr>
                            <m:ctrlPr>
                              <a:rPr lang="en-US" sz="2400" i="1">
                                <a:effectLst/>
                                <a:latin typeface="+mn-lt"/>
                                <a:ea typeface="Times New Roman" panose="02020603050405020304" pitchFamily="18" charset="0"/>
                                <a:cs typeface="Times New Roman" panose="02020603050405020304" pitchFamily="18" charset="0"/>
                              </a:rPr>
                            </m:ctrlPr>
                          </m:fPr>
                          <m:num>
                            <m:r>
                              <a:rPr lang="fr-FR" sz="2400" i="1">
                                <a:effectLst/>
                                <a:latin typeface="+mn-lt"/>
                                <a:ea typeface="Times New Roman" panose="02020603050405020304" pitchFamily="18" charset="0"/>
                                <a:cs typeface="Times New Roman" panose="02020603050405020304" pitchFamily="18" charset="0"/>
                              </a:rPr>
                              <m:t>7</m:t>
                            </m:r>
                            <m:r>
                              <a:rPr lang="fr-FR" sz="2400" i="1">
                                <a:effectLst/>
                                <a:latin typeface="+mn-lt"/>
                                <a:ea typeface="Times New Roman" panose="02020603050405020304" pitchFamily="18" charset="0"/>
                                <a:cs typeface="Times New Roman" panose="02020603050405020304" pitchFamily="18" charset="0"/>
                              </a:rPr>
                              <m:t>𝑧</m:t>
                            </m:r>
                          </m:num>
                          <m:den>
                            <m:r>
                              <a:rPr lang="fr-FR" sz="2400" i="1">
                                <a:effectLst/>
                                <a:latin typeface="+mn-lt"/>
                                <a:ea typeface="Times New Roman" panose="02020603050405020304" pitchFamily="18" charset="0"/>
                                <a:cs typeface="Times New Roman" panose="02020603050405020304" pitchFamily="18" charset="0"/>
                              </a:rPr>
                              <m:t>9</m:t>
                            </m:r>
                            <m:r>
                              <a:rPr lang="fr-FR" sz="2400" i="1">
                                <a:effectLst/>
                                <a:latin typeface="+mn-lt"/>
                                <a:ea typeface="Times New Roman" panose="02020603050405020304" pitchFamily="18" charset="0"/>
                                <a:cs typeface="Times New Roman" panose="02020603050405020304" pitchFamily="18" charset="0"/>
                              </a:rPr>
                              <m:t>𝑥</m:t>
                            </m:r>
                            <m:sSup>
                              <m:sSupPr>
                                <m:ctrlPr>
                                  <a:rPr lang="en-US" sz="2400" i="1">
                                    <a:effectLst/>
                                    <a:latin typeface="+mn-lt"/>
                                    <a:ea typeface="Times New Roman" panose="02020603050405020304" pitchFamily="18" charset="0"/>
                                    <a:cs typeface="Times New Roman" panose="02020603050405020304" pitchFamily="18" charset="0"/>
                                  </a:rPr>
                                </m:ctrlPr>
                              </m:sSupPr>
                              <m:e>
                                <m:r>
                                  <a:rPr lang="fr-FR" sz="2400" i="1">
                                    <a:effectLst/>
                                    <a:latin typeface="+mn-lt"/>
                                    <a:ea typeface="Times New Roman" panose="02020603050405020304" pitchFamily="18" charset="0"/>
                                    <a:cs typeface="Times New Roman" panose="02020603050405020304" pitchFamily="18" charset="0"/>
                                  </a:rPr>
                                  <m:t>𝑦</m:t>
                                </m:r>
                              </m:e>
                              <m:sup>
                                <m:r>
                                  <a:rPr lang="fr-FR" sz="2400" i="1">
                                    <a:effectLst/>
                                    <a:latin typeface="+mn-lt"/>
                                    <a:ea typeface="Times New Roman" panose="02020603050405020304" pitchFamily="18" charset="0"/>
                                    <a:cs typeface="Times New Roman" panose="02020603050405020304" pitchFamily="18" charset="0"/>
                                  </a:rPr>
                                  <m:t>6</m:t>
                                </m:r>
                              </m:sup>
                            </m:sSup>
                          </m:den>
                        </m:f>
                      </m:e>
                    </m:d>
                  </m:oMath>
                </a14:m>
                <a:r>
                  <a:rPr lang="en-US" sz="2400" smtClean="0">
                    <a:effectLst/>
                    <a:latin typeface="Arial" panose="020B0604020202020204" pitchFamily="34" charset="0"/>
                    <a:ea typeface="Times New Roman" panose="02020603050405020304" pitchFamily="18" charset="0"/>
                    <a:cs typeface="Arial" panose="020B0604020202020204" pitchFamily="34" charset="0"/>
                  </a:rPr>
                  <a:t> </a:t>
                </a:r>
                <a:endParaRPr lang="en-US" sz="2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1036540" y="714847"/>
                <a:ext cx="4295476" cy="1114792"/>
              </a:xfrm>
              <a:prstGeom prst="rect">
                <a:avLst/>
              </a:prstGeom>
              <a:blipFill>
                <a:blip r:embed="rId10"/>
                <a:stretch>
                  <a:fillRect l="-2128" t="-3825"/>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78176" y="2478225"/>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450334" y="2470666"/>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7817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451110" y="373717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451228" y="253537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3605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523386" y="251986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45917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𝑧</m:t>
                        </m:r>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7</m:t>
                        </m:r>
                        <m:r>
                          <a:rPr lang="fr-FR" sz="2400" i="1">
                            <a:effectLst/>
                            <a:latin typeface="Cambria Math" panose="02040503050406030204" pitchFamily="18" charset="0"/>
                            <a:ea typeface="Arial" panose="020B0604020202020204" pitchFamily="34" charset="0"/>
                            <a:cs typeface="Times New Roman" panose="02020603050405020304" pitchFamily="18" charset="0"/>
                          </a:rPr>
                          <m:t>𝑥𝑧</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3</m:t>
                        </m:r>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lang="fr-FR" sz="2400">
                    <a:effectLst/>
                    <a:latin typeface="Times New Roman" panose="02020603050405020304" pitchFamily="18" charset="0"/>
                    <a:ea typeface="Arial" panose="020B0604020202020204" pitchFamily="34" charset="0"/>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r>
                      <a:rPr lang="fr-FR" sz="2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22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4"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5"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6"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7" cstate="print"/>
          <a:srcRect/>
          <a:stretch>
            <a:fillRect/>
          </a:stretch>
        </p:blipFill>
        <p:spPr bwMode="auto">
          <a:xfrm>
            <a:off x="7192291" y="3080400"/>
            <a:ext cx="394028" cy="344081"/>
          </a:xfrm>
          <a:prstGeom prst="rect">
            <a:avLst/>
          </a:prstGeom>
          <a:noFill/>
        </p:spPr>
      </p:pic>
      <p:sp>
        <p:nvSpPr>
          <p:cNvPr id="9" name="Rectangle 8"/>
          <p:cNvSpPr/>
          <p:nvPr/>
        </p:nvSpPr>
        <p:spPr>
          <a:xfrm>
            <a:off x="1261872" y="221041"/>
            <a:ext cx="6739128" cy="13124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11" name="Rectangle 10"/>
          <p:cNvSpPr/>
          <p:nvPr/>
        </p:nvSpPr>
        <p:spPr>
          <a:xfrm>
            <a:off x="2624596" y="1820160"/>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a:solidFill>
                  <a:prstClr val="black"/>
                </a:solidFill>
                <a:latin typeface="Arial" panose="020B0604020202020204" pitchFamily="34" charset="0"/>
                <a:cs typeface="Arial" panose="020B0604020202020204" pitchFamily="34" charset="0"/>
              </a:rPr>
              <a:t> </a:t>
            </a:r>
            <a:r>
              <a:rPr lang="en-US" sz="2300" kern="1200" smtClean="0">
                <a:solidFill>
                  <a:prstClr val="black"/>
                </a:solidFill>
                <a:latin typeface="Arial" panose="020B0604020202020204" pitchFamily="34" charset="0"/>
                <a:cs typeface="Arial" panose="020B0604020202020204" pitchFamily="34" charset="0"/>
              </a:rPr>
              <a:t>C = 6</a:t>
            </a:r>
            <a:endParaRPr kumimoji="0" lang="en-US" sz="23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0" name="TextBox 19"/>
              <p:cNvSpPr txBox="1"/>
              <p:nvPr/>
            </p:nvSpPr>
            <p:spPr>
              <a:xfrm>
                <a:off x="1280160" y="167279"/>
                <a:ext cx="6657244" cy="1268681"/>
              </a:xfrm>
              <a:prstGeom prst="rect">
                <a:avLst/>
              </a:prstGeom>
              <a:noFill/>
            </p:spPr>
            <p:txBody>
              <a:bodyPr wrap="square" rtlCol="0">
                <a:spAutoFit/>
              </a:bodyPr>
              <a:lstStyle/>
              <a:p>
                <a:pPr marR="30480" lvl="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3.</a:t>
                </a:r>
                <a:r>
                  <a:rPr lang="fr-FR" sz="2000">
                    <a:latin typeface="Arial" panose="020B0604020202020204" pitchFamily="34" charset="0"/>
                    <a:ea typeface="Times New Roman" panose="02020603050405020304" pitchFamily="18" charset="0"/>
                    <a:cs typeface="Arial" panose="020B0604020202020204" pitchFamily="34" charset="0"/>
                  </a:rPr>
                  <a:t> Giá trị của biểu thức </a:t>
                </a:r>
                <a14:m>
                  <m:oMath xmlns:m="http://schemas.openxmlformats.org/officeDocument/2006/math">
                    <m:r>
                      <a:rPr lang="fr-FR" sz="2000" i="1">
                        <a:latin typeface="Cambria Math" panose="02040503050406030204" pitchFamily="18" charset="0"/>
                        <a:ea typeface="Times New Roman" panose="02020603050405020304" pitchFamily="18" charset="0"/>
                        <a:cs typeface="Times New Roman" panose="02020603050405020304" pitchFamily="18" charset="0"/>
                      </a:rPr>
                      <m:t>𝐶</m:t>
                    </m:r>
                    <m:r>
                      <a:rPr lang="fr-FR"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𝑧</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0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2000" i="1">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5</m:t>
                            </m:r>
                          </m:sup>
                        </m:sSup>
                      </m:den>
                    </m:f>
                    <m:r>
                      <a:rPr lang="fr-FR" sz="2000" i="1">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8</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𝑧</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000" i="1">
                            <a:latin typeface="Cambria Math" panose="02040503050406030204" pitchFamily="18" charset="0"/>
                            <a:ea typeface="Times New Roman" panose="02020603050405020304" pitchFamily="18" charset="0"/>
                            <a:cs typeface="Times New Roman" panose="02020603050405020304" pitchFamily="18" charset="0"/>
                          </a:rPr>
                          <m:t>15</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2000">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latin typeface="Cambria Math" panose="02040503050406030204" pitchFamily="18" charset="0"/>
                        <a:ea typeface="Times New Roman" panose="02020603050405020304" pitchFamily="18" charset="0"/>
                        <a:cs typeface="Times New Roman" panose="02020603050405020304" pitchFamily="18" charset="0"/>
                      </a:rPr>
                      <m:t>=4;</m:t>
                    </m:r>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r>
                      <a:rPr lang="fr-FR" sz="2000" i="1">
                        <a:latin typeface="Cambria Math" panose="02040503050406030204" pitchFamily="18" charset="0"/>
                        <a:ea typeface="Times New Roman" panose="02020603050405020304" pitchFamily="18" charset="0"/>
                        <a:cs typeface="Times New Roman" panose="02020603050405020304" pitchFamily="18" charset="0"/>
                      </a:rPr>
                      <m:t>=1;</m:t>
                    </m:r>
                    <m:r>
                      <a:rPr lang="fr-FR" sz="2000" i="1">
                        <a:latin typeface="Cambria Math" panose="02040503050406030204" pitchFamily="18" charset="0"/>
                        <a:ea typeface="Times New Roman" panose="02020603050405020304" pitchFamily="18" charset="0"/>
                        <a:cs typeface="Times New Roman" panose="02020603050405020304" pitchFamily="18" charset="0"/>
                      </a:rPr>
                      <m:t>𝑧</m:t>
                    </m:r>
                    <m:r>
                      <a:rPr lang="fr-FR" sz="20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00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1280160" y="167279"/>
                <a:ext cx="6657244" cy="1268681"/>
              </a:xfrm>
              <a:prstGeom prst="rect">
                <a:avLst/>
              </a:prstGeom>
              <a:blipFill>
                <a:blip r:embed="rId8"/>
                <a:stretch>
                  <a:fillRect l="-916" b="-7656"/>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9" cstate="print"/>
          <a:stretch>
            <a:fillRect/>
          </a:stretch>
        </p:blipFill>
        <p:spPr>
          <a:xfrm>
            <a:off x="183891" y="573992"/>
            <a:ext cx="959521" cy="959521"/>
          </a:xfrm>
          <a:prstGeom prst="rect">
            <a:avLst/>
          </a:prstGeom>
        </p:spPr>
      </p:pic>
      <p:pic>
        <p:nvPicPr>
          <p:cNvPr id="2" name="Picture 1"/>
          <p:cNvPicPr>
            <a:picLocks noChangeAspect="1"/>
          </p:cNvPicPr>
          <p:nvPr/>
        </p:nvPicPr>
        <p:blipFill>
          <a:blip r:embed="rId10"/>
          <a:stretch>
            <a:fillRect/>
          </a:stretch>
        </p:blipFill>
        <p:spPr>
          <a:xfrm>
            <a:off x="6413127" y="3727196"/>
            <a:ext cx="2499577" cy="1511939"/>
          </a:xfrm>
          <a:prstGeom prst="rect">
            <a:avLst/>
          </a:prstGeom>
        </p:spPr>
      </p:pic>
      <p:sp>
        <p:nvSpPr>
          <p:cNvPr id="22" name="Oval 21"/>
          <p:cNvSpPr/>
          <p:nvPr/>
        </p:nvSpPr>
        <p:spPr>
          <a:xfrm>
            <a:off x="1908976" y="185740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1885641" y="352940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1872400" y="433220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1885640" y="270426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1991172" y="1914551"/>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1966643" y="276141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1958693" y="3578606"/>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1953403" y="4389357"/>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1" name="Rectangle 30"/>
          <p:cNvSpPr/>
          <p:nvPr/>
        </p:nvSpPr>
        <p:spPr>
          <a:xfrm>
            <a:off x="2624595" y="2642955"/>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smtClean="0">
                <a:solidFill>
                  <a:prstClr val="black"/>
                </a:solidFill>
                <a:latin typeface="Arial" panose="020B0604020202020204" pitchFamily="34" charset="0"/>
                <a:cs typeface="Arial" panose="020B0604020202020204" pitchFamily="34" charset="0"/>
              </a:rPr>
              <a:t>C = – 6</a:t>
            </a:r>
            <a:endParaRPr kumimoji="0" lang="en-US" sz="23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2" name="Rectangle 31"/>
          <p:cNvSpPr/>
          <p:nvPr/>
        </p:nvSpPr>
        <p:spPr>
          <a:xfrm>
            <a:off x="2624593" y="3465750"/>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a:solidFill>
                  <a:prstClr val="black"/>
                </a:solidFill>
                <a:latin typeface="Arial" panose="020B0604020202020204" pitchFamily="34" charset="0"/>
                <a:cs typeface="Arial" panose="020B0604020202020204" pitchFamily="34" charset="0"/>
              </a:rPr>
              <a:t>C = </a:t>
            </a:r>
            <a:r>
              <a:rPr lang="en-US" sz="2300" kern="1200">
                <a:solidFill>
                  <a:prstClr val="black"/>
                </a:solidFill>
                <a:latin typeface="Arial" panose="020B0604020202020204" pitchFamily="34" charset="0"/>
                <a:cs typeface="Arial" panose="020B0604020202020204" pitchFamily="34" charset="0"/>
              </a:rPr>
              <a:t>– </a:t>
            </a:r>
            <a:r>
              <a:rPr lang="en-US" sz="2300" kern="1200" smtClean="0">
                <a:solidFill>
                  <a:prstClr val="black"/>
                </a:solidFill>
                <a:latin typeface="Arial" panose="020B0604020202020204" pitchFamily="34" charset="0"/>
                <a:cs typeface="Arial" panose="020B0604020202020204" pitchFamily="34" charset="0"/>
              </a:rPr>
              <a:t>3</a:t>
            </a:r>
            <a:endParaRPr lang="en-US" sz="2300" kern="1200">
              <a:solidFill>
                <a:prstClr val="black"/>
              </a:solidFill>
              <a:latin typeface="Arial" panose="020B0604020202020204" pitchFamily="34" charset="0"/>
              <a:cs typeface="Arial" panose="020B0604020202020204" pitchFamily="34" charset="0"/>
            </a:endParaRPr>
          </a:p>
        </p:txBody>
      </p:sp>
      <p:sp>
        <p:nvSpPr>
          <p:cNvPr id="33" name="Rectangle 32"/>
          <p:cNvSpPr/>
          <p:nvPr/>
        </p:nvSpPr>
        <p:spPr>
          <a:xfrm>
            <a:off x="2624592" y="4292872"/>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a:solidFill>
                  <a:prstClr val="black"/>
                </a:solidFill>
                <a:latin typeface="Arial" panose="020B0604020202020204" pitchFamily="34" charset="0"/>
                <a:cs typeface="Arial" panose="020B0604020202020204" pitchFamily="34" charset="0"/>
              </a:rPr>
              <a:t>C </a:t>
            </a:r>
            <a:r>
              <a:rPr lang="en-US" sz="2300" kern="1200">
                <a:solidFill>
                  <a:prstClr val="black"/>
                </a:solidFill>
                <a:latin typeface="Arial" panose="020B0604020202020204" pitchFamily="34" charset="0"/>
                <a:cs typeface="Arial" panose="020B0604020202020204" pitchFamily="34" charset="0"/>
              </a:rPr>
              <a:t>= </a:t>
            </a:r>
            <a:r>
              <a:rPr lang="en-US" sz="2300" kern="1200" smtClean="0">
                <a:solidFill>
                  <a:prstClr val="black"/>
                </a:solidFill>
                <a:latin typeface="Arial" panose="020B0604020202020204" pitchFamily="34" charset="0"/>
                <a:cs typeface="Arial" panose="020B0604020202020204" pitchFamily="34" charset="0"/>
              </a:rPr>
              <a:t>3</a:t>
            </a:r>
            <a:endParaRPr lang="en-US" sz="2300" kern="12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15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50</m:t>
                        </m:r>
                        <m:sSup>
                          <m:sSupPr>
                            <m:ctrlPr>
                              <a:rPr lang="en-US" sz="2400" i="1">
                                <a:effectLst/>
                                <a:latin typeface="Cambria Math" panose="02040503050406030204" pitchFamily="18" charset="0"/>
                                <a:cs typeface="Times New Roman" panose="02020603050405020304" pitchFamily="18" charset="0"/>
                              </a:rPr>
                            </m:ctrlPr>
                          </m:sSupPr>
                          <m:e>
                            <m:d>
                              <m:dPr>
                                <m:ctrlPr>
                                  <a:rPr lang="en-US" sz="2400" i="1">
                                    <a:effectLst/>
                                    <a:latin typeface="Cambria Math" panose="02040503050406030204" pitchFamily="18" charset="0"/>
                                    <a:cs typeface="Times New Roman" panose="02020603050405020304" pitchFamily="18" charset="0"/>
                                  </a:rPr>
                                </m:ctrlPr>
                              </m:d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+1</m:t>
                                </m:r>
                              </m:e>
                            </m:d>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876388" y="741752"/>
                <a:ext cx="4701451" cy="1053302"/>
              </a:xfrm>
              <a:prstGeom prst="rect">
                <a:avLst/>
              </a:prstGeom>
              <a:noFill/>
            </p:spPr>
            <p:txBody>
              <a:bodyPr wrap="square" rtlCol="0">
                <a:spAutoFit/>
              </a:bodyPr>
              <a:lstStyle/>
              <a:p>
                <a:pPr marR="30480" algn="ctr">
                  <a:spcBef>
                    <a:spcPts val="600"/>
                  </a:spcBef>
                  <a:spcAft>
                    <a:spcPts val="600"/>
                  </a:spcAft>
                </a:pPr>
                <a:r>
                  <a:rPr lang="fr-FR" sz="2400" b="1">
                    <a:latin typeface="Arial" panose="020B0604020202020204" pitchFamily="34" charset="0"/>
                    <a:ea typeface="Times New Roman" panose="02020603050405020304" pitchFamily="18" charset="0"/>
                    <a:cs typeface="Arial" panose="020B0604020202020204" pitchFamily="34" charset="0"/>
                  </a:rPr>
                  <a:t>Câu 4.</a:t>
                </a:r>
                <a:r>
                  <a:rPr lang="fr-FR" sz="2400">
                    <a:effectLst/>
                    <a:latin typeface="Arial" panose="020B0604020202020204" pitchFamily="34" charset="0"/>
                    <a:ea typeface="Times New Roman" panose="02020603050405020304" pitchFamily="18" charset="0"/>
                    <a:cs typeface="Arial" panose="020B0604020202020204" pitchFamily="34" charset="0"/>
                  </a:rPr>
                  <a:t> Kết quả của phép chia là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d>
                          <m:d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m:t>
                            </m:r>
                          </m:e>
                        </m:d>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10</m:t>
                        </m:r>
                        <m:d>
                          <m:d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m:t>
                            </m:r>
                          </m:e>
                        </m:d>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den>
                    </m:f>
                  </m:oMath>
                </a14:m>
                <a:endParaRPr lang="en-US" sz="2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876388" y="741752"/>
                <a:ext cx="4701451" cy="1053302"/>
              </a:xfrm>
              <a:prstGeom prst="rect">
                <a:avLst/>
              </a:prstGeom>
              <a:blipFill>
                <a:blip r:embed="rId10"/>
                <a:stretch>
                  <a:fillRect l="-778" t="-4070" r="-1556"/>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452343" y="2504235"/>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401699" y="250446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7817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451110" y="373717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25395" y="256138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3605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474751" y="2553661"/>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45917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r>
                  <a:rPr lang="en-US" sz="2400">
                    <a:latin typeface="Times New Roman" panose="02020603050405020304" pitchFamily="18" charset="0"/>
                    <a:ea typeface="Arial" panose="020B0604020202020204" pitchFamily="34" charset="0"/>
                  </a:rPr>
                  <a:t> </a:t>
                </a:r>
                <a14:m>
                  <m:oMath xmlns:m="http://schemas.openxmlformats.org/officeDocument/2006/math">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3</m:t>
                        </m:r>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2</m:t>
                        </m:r>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den>
                    </m:f>
                  </m:oMath>
                </a14:m>
                <a:endPar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2</m:t>
                        </m:r>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14:m>
                  <m:oMath xmlns:m="http://schemas.openxmlformats.org/officeDocument/2006/math">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3</m:t>
                        </m:r>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a14:m>
                <a:r>
                  <a:rPr kumimoji="0" lang="en-US" sz="2000" b="0" i="0" u="none" strike="noStrike" kern="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rPr>
                  <a:t> </a:t>
                </a:r>
                <a:endPar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54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r>
                      <a:rPr lang="fr-FR" sz="2400" i="1" smtClean="0">
                        <a:latin typeface="Cambria Math" panose="02040503050406030204" pitchFamily="18" charset="0"/>
                        <a:ea typeface="Arial" panose="020B0604020202020204" pitchFamily="34" charset="0"/>
                        <a:cs typeface="Times New Roman" panose="02020603050405020304" pitchFamily="18" charset="0"/>
                      </a:rPr>
                      <m:t>𝑄</m:t>
                    </m:r>
                    <m:r>
                      <a:rPr lang="fr-FR" sz="24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+5</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876389" y="732608"/>
                <a:ext cx="4523012" cy="1037720"/>
              </a:xfrm>
              <a:prstGeom prst="rect">
                <a:avLst/>
              </a:prstGeom>
              <a:noFill/>
            </p:spPr>
            <p:txBody>
              <a:bodyPr wrap="square" rtlCol="0">
                <a:spAutoFit/>
              </a:bodyPr>
              <a:lstStyle/>
              <a:p>
                <a:pPr marR="30480" algn="ctr">
                  <a:spcBef>
                    <a:spcPts val="600"/>
                  </a:spcBef>
                  <a:spcAft>
                    <a:spcPts val="600"/>
                  </a:spcAft>
                </a:pPr>
                <a:r>
                  <a:rPr lang="fr-FR" sz="2400" b="1">
                    <a:latin typeface="Arial" panose="020B0604020202020204" pitchFamily="34" charset="0"/>
                    <a:ea typeface="Times New Roman" panose="02020603050405020304" pitchFamily="18" charset="0"/>
                    <a:cs typeface="Arial" panose="020B0604020202020204" pitchFamily="34" charset="0"/>
                  </a:rPr>
                  <a:t>Câu 5.</a:t>
                </a:r>
                <a:r>
                  <a:rPr lang="fr-FR" sz="2400">
                    <a:effectLst/>
                    <a:latin typeface="Arial" panose="020B0604020202020204" pitchFamily="34" charset="0"/>
                    <a:ea typeface="Times New Roman" panose="02020603050405020304" pitchFamily="18" charset="0"/>
                    <a:cs typeface="Arial" panose="020B0604020202020204" pitchFamily="34" charset="0"/>
                  </a:rPr>
                  <a:t> Tìm phân thức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𝑄</m:t>
                    </m:r>
                  </m:oMath>
                </a14:m>
                <a:r>
                  <a:rPr lang="fr-FR" sz="2400">
                    <a:effectLst/>
                    <a:latin typeface="Arial" panose="020B0604020202020204" pitchFamily="34" charset="0"/>
                    <a:ea typeface="Times New Roman" panose="02020603050405020304" pitchFamily="18" charset="0"/>
                    <a:cs typeface="Arial" panose="020B0604020202020204" pitchFamily="34" charset="0"/>
                  </a:rPr>
                  <a:t>, </a:t>
                </a:r>
                <a:r>
                  <a:rPr lang="fr-FR" sz="2400" smtClean="0">
                    <a:effectLst/>
                    <a:latin typeface="Arial" panose="020B0604020202020204" pitchFamily="34" charset="0"/>
                    <a:ea typeface="Times New Roman" panose="02020603050405020304" pitchFamily="18" charset="0"/>
                    <a:cs typeface="Arial" panose="020B0604020202020204" pitchFamily="34" charset="0"/>
                  </a:rPr>
                  <a:t>biết: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𝑄</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−25</m:t>
                        </m:r>
                      </m:num>
                      <m:den>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876389" y="732608"/>
                <a:ext cx="4523012" cy="1037720"/>
              </a:xfrm>
              <a:prstGeom prst="rect">
                <a:avLst/>
              </a:prstGeom>
              <a:blipFill>
                <a:blip r:embed="rId10"/>
                <a:stretch>
                  <a:fillRect t="-4118"/>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50034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401699" y="250446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7817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500346" y="250446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73398"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85295" y="2557158"/>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474751" y="2553661"/>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45917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𝑄</m:t>
                    </m:r>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+5</m:t>
                        </m:r>
                      </m:num>
                      <m:den>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a14:m>
                <a:r>
                  <a:rPr kumimoji="0" lang="en-US" sz="2000" b="0" i="0" u="none" strike="noStrike" kern="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rPr>
                  <a:t> </a:t>
                </a:r>
                <a:endPar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r>
                      <a:rPr lang="fr-FR" sz="2400" i="1">
                        <a:latin typeface="Cambria Math" panose="02040503050406030204" pitchFamily="18" charset="0"/>
                        <a:ea typeface="Times New Roman" panose="02020603050405020304" pitchFamily="18" charset="0"/>
                        <a:cs typeface="Times New Roman" panose="02020603050405020304" pitchFamily="18" charset="0"/>
                      </a:rPr>
                      <m:t>𝑄</m:t>
                    </m:r>
                    <m:r>
                      <a:rPr lang="fr-FR" sz="2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𝑄</m:t>
                    </m:r>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−5</m:t>
                        </m:r>
                      </m:num>
                      <m:den>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a14:m>
                <a:r>
                  <a:rPr kumimoji="0" lang="en-US" sz="2000" b="0" i="0" u="none" strike="noStrike" kern="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rPr>
                  <a:t> </a:t>
                </a:r>
                <a:endPar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776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58" name="Google Shape;1558;p53"/>
          <p:cNvGrpSpPr/>
          <p:nvPr/>
        </p:nvGrpSpPr>
        <p:grpSpPr>
          <a:xfrm rot="20796680">
            <a:off x="77752" y="169648"/>
            <a:ext cx="1566931" cy="855486"/>
            <a:chOff x="4509" y="351246"/>
            <a:chExt cx="1566931" cy="855486"/>
          </a:xfrm>
        </p:grpSpPr>
        <p:sp>
          <p:nvSpPr>
            <p:cNvPr id="1559" name="Google Shape;1559;p53"/>
            <p:cNvSpPr/>
            <p:nvPr/>
          </p:nvSpPr>
          <p:spPr>
            <a:xfrm rot="9227968">
              <a:off x="48872" y="767835"/>
              <a:ext cx="562299" cy="3318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3"/>
            <p:cNvSpPr/>
            <p:nvPr/>
          </p:nvSpPr>
          <p:spPr>
            <a:xfrm rot="9227968">
              <a:off x="399410" y="610079"/>
              <a:ext cx="411239" cy="137977"/>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3"/>
            <p:cNvSpPr/>
            <p:nvPr/>
          </p:nvSpPr>
          <p:spPr>
            <a:xfrm rot="9227968">
              <a:off x="99316" y="914627"/>
              <a:ext cx="128512" cy="159318"/>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3"/>
            <p:cNvSpPr/>
            <p:nvPr/>
          </p:nvSpPr>
          <p:spPr>
            <a:xfrm rot="9227968">
              <a:off x="785421" y="718095"/>
              <a:ext cx="614818" cy="175742"/>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3"/>
            <p:cNvSpPr/>
            <p:nvPr/>
          </p:nvSpPr>
          <p:spPr>
            <a:xfrm rot="9227968">
              <a:off x="527160" y="552973"/>
              <a:ext cx="1007313" cy="401868"/>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a:stretch>
            <a:fillRect/>
          </a:stretch>
        </p:blipFill>
        <p:spPr>
          <a:xfrm>
            <a:off x="7790688" y="476589"/>
            <a:ext cx="820818" cy="368319"/>
          </a:xfrm>
          <a:prstGeom prst="rect">
            <a:avLst/>
          </a:prstGeom>
        </p:spPr>
      </p:pic>
      <p:sp>
        <p:nvSpPr>
          <p:cNvPr id="43" name="Google Shape;3331;p61"/>
          <p:cNvSpPr txBox="1"/>
          <p:nvPr/>
        </p:nvSpPr>
        <p:spPr>
          <a:xfrm flipH="1">
            <a:off x="1554131" y="832509"/>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6.26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(SGK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tr.22)</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4570061" y="794164"/>
            <a:ext cx="3762577" cy="496996"/>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rPr>
              <a:t>Làm</a:t>
            </a:r>
            <a:r>
              <a:rPr kumimoji="0" lang="en-US" sz="2000" b="0" i="0" u="none" strike="noStrike" kern="0" cap="none" spc="0" normalizeH="0" noProof="0" smtClean="0">
                <a:ln>
                  <a:noFill/>
                </a:ln>
                <a:solidFill>
                  <a:sysClr val="windowText" lastClr="000000"/>
                </a:solidFill>
                <a:effectLst/>
                <a:uLnTx/>
                <a:uFillTx/>
              </a:rPr>
              <a:t> tính nhân phân thức:</a:t>
            </a:r>
            <a:endParaRPr kumimoji="0" lang="en-US" sz="2000" b="0" i="0" u="none" strike="noStrike" kern="0" cap="none" spc="0" normalizeH="0" baseline="0" noProof="0" smtClean="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6" name="Rectangle 5"/>
              <p:cNvSpPr/>
              <p:nvPr/>
            </p:nvSpPr>
            <p:spPr>
              <a:xfrm>
                <a:off x="644272" y="1349613"/>
                <a:ext cx="7688366" cy="2841675"/>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3</m:t>
                              </m:r>
                              <m:r>
                                <a:rPr lang="fr-FR" sz="2000" i="1">
                                  <a:effectLst/>
                                  <a:latin typeface="+mn-lt"/>
                                  <a:ea typeface="Calibri" panose="020F0502020204030204" pitchFamily="34" charset="0"/>
                                  <a:cs typeface="Times New Roman" panose="02020603050405020304" pitchFamily="18" charset="0"/>
                                </a:rPr>
                                <m:t>𝑥</m:t>
                              </m:r>
                            </m:num>
                            <m:den>
                              <m:r>
                                <a:rPr lang="fr-FR" sz="2000" i="1">
                                  <a:effectLst/>
                                  <a:latin typeface="+mn-lt"/>
                                  <a:ea typeface="Calibri" panose="020F0502020204030204" pitchFamily="34" charset="0"/>
                                  <a:cs typeface="Times New Roman" panose="02020603050405020304" pitchFamily="18" charset="0"/>
                                </a:rPr>
                                <m:t>5</m:t>
                              </m:r>
                              <m:r>
                                <a:rPr lang="fr-FR" sz="2000" i="1">
                                  <a:effectLst/>
                                  <a:latin typeface="+mn-lt"/>
                                  <a:ea typeface="Calibri" panose="020F0502020204030204" pitchFamily="34" charset="0"/>
                                  <a:cs typeface="Times New Roman" panose="02020603050405020304" pitchFamily="18" charset="0"/>
                                </a:rPr>
                                <m:t>𝑥</m:t>
                              </m:r>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𝑦</m:t>
                                  </m:r>
                                </m:e>
                                <m:sup>
                                  <m:r>
                                    <a:rPr lang="fr-FR" sz="2000" i="1">
                                      <a:effectLst/>
                                      <a:latin typeface="+mn-lt"/>
                                      <a:ea typeface="Calibri" panose="020F0502020204030204" pitchFamily="34" charset="0"/>
                                      <a:cs typeface="Times New Roman" panose="02020603050405020304" pitchFamily="18" charset="0"/>
                                    </a:rPr>
                                    <m:t>2</m:t>
                                  </m:r>
                                </m:sup>
                              </m:sSup>
                            </m:den>
                          </m:f>
                        </m:e>
                      </m:d>
                      <m:r>
                        <a:rPr lang="fr-FR" sz="2000" i="1">
                          <a:effectLst/>
                          <a:latin typeface="+mn-lt"/>
                          <a:ea typeface="Calibri" panose="020F0502020204030204" pitchFamily="34" charset="0"/>
                          <a:cs typeface="Times New Roman" panose="02020603050405020304" pitchFamily="18" charset="0"/>
                        </a:rPr>
                        <m:t> . </m:t>
                      </m:r>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5</m:t>
                              </m:r>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𝑦</m:t>
                                  </m:r>
                                </m:e>
                                <m:sup>
                                  <m:r>
                                    <a:rPr lang="fr-FR" sz="2000" i="1">
                                      <a:effectLst/>
                                      <a:latin typeface="+mn-lt"/>
                                      <a:ea typeface="Calibri" panose="020F0502020204030204" pitchFamily="34" charset="0"/>
                                      <a:cs typeface="Times New Roman" panose="02020603050405020304" pitchFamily="18" charset="0"/>
                                    </a:rPr>
                                    <m:t>2</m:t>
                                  </m:r>
                                </m:sup>
                              </m:sSup>
                            </m:num>
                            <m:den>
                              <m:r>
                                <a:rPr lang="fr-FR" sz="2000" i="1">
                                  <a:effectLst/>
                                  <a:latin typeface="+mn-lt"/>
                                  <a:ea typeface="Calibri" panose="020F0502020204030204" pitchFamily="34" charset="0"/>
                                  <a:cs typeface="Times New Roman" panose="02020603050405020304" pitchFamily="18" charset="0"/>
                                </a:rPr>
                                <m:t>12</m:t>
                              </m:r>
                              <m:r>
                                <a:rPr lang="fr-FR" sz="2000" i="1">
                                  <a:effectLst/>
                                  <a:latin typeface="+mn-lt"/>
                                  <a:ea typeface="Calibri" panose="020F0502020204030204" pitchFamily="34" charset="0"/>
                                  <a:cs typeface="Times New Roman" panose="02020603050405020304" pitchFamily="18" charset="0"/>
                                </a:rPr>
                                <m:t>𝑥𝑦</m:t>
                              </m:r>
                            </m:den>
                          </m:f>
                        </m:e>
                      </m:d>
                    </m:oMath>
                  </m:oMathPara>
                </a14:m>
                <a:endParaRPr lang="en-US" sz="200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effectLst/>
                              <a:latin typeface="+mn-lt"/>
                              <a:ea typeface="Calibri" panose="020F0502020204030204" pitchFamily="34" charset="0"/>
                              <a:cs typeface="Times New Roman" panose="02020603050405020304" pitchFamily="18" charset="0"/>
                            </a:rPr>
                          </m:ctrlPr>
                        </m:fPr>
                        <m:num>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m:t>
                          </m:r>
                          <m:r>
                            <a:rPr lang="fr-FR" sz="2000" i="1">
                              <a:effectLst/>
                              <a:latin typeface="+mn-lt"/>
                              <a:ea typeface="Calibri" panose="020F0502020204030204" pitchFamily="34" charset="0"/>
                              <a:cs typeface="Times New Roman" panose="02020603050405020304" pitchFamily="18" charset="0"/>
                            </a:rPr>
                            <m:t>𝑥</m:t>
                          </m:r>
                        </m:num>
                        <m:den>
                          <m:r>
                            <a:rPr lang="fr-FR" sz="2000" i="1">
                              <a:effectLst/>
                              <a:latin typeface="+mn-lt"/>
                              <a:ea typeface="Calibri" panose="020F0502020204030204" pitchFamily="34" charset="0"/>
                              <a:cs typeface="Times New Roman" panose="02020603050405020304" pitchFamily="18" charset="0"/>
                            </a:rPr>
                            <m:t>2</m:t>
                          </m:r>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+1</m:t>
                          </m:r>
                        </m:den>
                      </m:f>
                      <m:r>
                        <a:rPr lang="fr-FR" sz="2000" i="1">
                          <a:effectLst/>
                          <a:latin typeface="+mn-lt"/>
                          <a:ea typeface="Calibri" panose="020F0502020204030204" pitchFamily="34" charset="0"/>
                          <a:cs typeface="Times New Roman" panose="02020603050405020304" pitchFamily="18" charset="0"/>
                        </a:rPr>
                        <m:t> .</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4</m:t>
                          </m:r>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−1</m:t>
                          </m:r>
                        </m:num>
                        <m:den>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3</m:t>
                              </m:r>
                            </m:sup>
                          </m:sSup>
                          <m:r>
                            <a:rPr lang="fr-FR" sz="2000" i="1">
                              <a:effectLst/>
                              <a:latin typeface="+mn-lt"/>
                              <a:ea typeface="Calibri" panose="020F050202020403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644272" y="1349613"/>
                <a:ext cx="7688366" cy="2841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394551" y="1887208"/>
                <a:ext cx="4622611" cy="78386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sz="2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e>
                      </m:d>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 </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e>
                      </m:d>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3.5</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5.12</m:t>
                          </m:r>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𝑦𝑥</m:t>
                          </m:r>
                        </m:den>
                      </m:f>
                    </m:oMath>
                  </m:oMathPara>
                </a14:m>
                <a:endParaRPr lang="en-US">
                  <a:solidFill>
                    <a:srgbClr val="C00000"/>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3394551" y="1887208"/>
                <a:ext cx="4622611" cy="7838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783080" y="2767810"/>
                <a:ext cx="7278624" cy="1450910"/>
              </a:xfrm>
              <a:prstGeom prst="rect">
                <a:avLst/>
              </a:prstGeom>
            </p:spPr>
            <p:txBody>
              <a:bodyPr wrap="square">
                <a:spAutoFit/>
              </a:bodyPr>
              <a:lstStyle/>
              <a:p>
                <a:pPr lvl="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2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num>
                        <m:den>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783080" y="2767810"/>
                <a:ext cx="7278624" cy="1450910"/>
              </a:xfrm>
              <a:prstGeom prst="rect">
                <a:avLst/>
              </a:prstGeom>
              <a:blipFill>
                <a:blip r:embed="rId6"/>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7"/>
          <a:stretch>
            <a:fillRect/>
          </a:stretch>
        </p:blipFill>
        <p:spPr>
          <a:xfrm rot="20628694">
            <a:off x="8017937" y="4160064"/>
            <a:ext cx="772035" cy="7765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anim calcmode="lin" valueType="num">
                                      <p:cBhvr>
                                        <p:cTn id="13" dur="500" fill="hold"/>
                                        <p:tgtEl>
                                          <p:spTgt spid="44"/>
                                        </p:tgtEl>
                                        <p:attrNameLst>
                                          <p:attrName>ppt_x</p:attrName>
                                        </p:attrNameLst>
                                      </p:cBhvr>
                                      <p:tavLst>
                                        <p:tav tm="0">
                                          <p:val>
                                            <p:strVal val="#ppt_x"/>
                                          </p:val>
                                        </p:tav>
                                        <p:tav tm="100000">
                                          <p:val>
                                            <p:strVal val="#ppt_x"/>
                                          </p:val>
                                        </p:tav>
                                      </p:tavLst>
                                    </p:anim>
                                    <p:anim calcmode="lin" valueType="num">
                                      <p:cBhvr>
                                        <p:cTn id="14" dur="5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52934" y="4316974"/>
            <a:ext cx="1012842" cy="368319"/>
          </a:xfrm>
          <a:prstGeom prst="rect">
            <a:avLst/>
          </a:prstGeom>
        </p:spPr>
      </p:pic>
      <p:sp>
        <p:nvSpPr>
          <p:cNvPr id="15" name="Google Shape;3331;p61"/>
          <p:cNvSpPr txBox="1"/>
          <p:nvPr/>
        </p:nvSpPr>
        <p:spPr>
          <a:xfrm flipH="1">
            <a:off x="1663547" y="523072"/>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6.27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(SGK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tr.22)</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679477" y="493871"/>
            <a:ext cx="3762577" cy="55399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rPr>
              <a:t>Làm</a:t>
            </a:r>
            <a:r>
              <a:rPr kumimoji="0" lang="en-US" sz="2000" b="0" i="0" u="none" strike="noStrike" kern="0" cap="none" spc="0" normalizeH="0" noProof="0" smtClean="0">
                <a:ln>
                  <a:noFill/>
                </a:ln>
                <a:solidFill>
                  <a:sysClr val="windowText" lastClr="000000"/>
                </a:solidFill>
                <a:effectLst/>
                <a:uLnTx/>
                <a:uFillTx/>
              </a:rPr>
              <a:t> tính chia phân thức:</a:t>
            </a:r>
            <a:endParaRPr kumimoji="0" lang="en-US" sz="2000" b="0" i="0" u="none" strike="noStrike" kern="0" cap="none" spc="0" normalizeH="0" baseline="0" noProof="0" smtClean="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4" name="Rectangle 3"/>
              <p:cNvSpPr/>
              <p:nvPr/>
            </p:nvSpPr>
            <p:spPr>
              <a:xfrm>
                <a:off x="1060704" y="1121891"/>
                <a:ext cx="7571232" cy="1562992"/>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effectLst/>
                              <a:latin typeface="+mn-lt"/>
                              <a:ea typeface="Calibri" panose="020F0502020204030204" pitchFamily="34" charset="0"/>
                              <a:cs typeface="Times New Roman" panose="02020603050405020304" pitchFamily="18" charset="0"/>
                            </a:rPr>
                          </m:ctrlPr>
                        </m:dPr>
                        <m:e>
                          <m:r>
                            <a:rPr lang="fr-FR"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3</m:t>
                              </m:r>
                              <m:r>
                                <a:rPr lang="fr-FR" sz="1800" i="1">
                                  <a:effectLst/>
                                  <a:latin typeface="+mn-lt"/>
                                  <a:ea typeface="Calibri" panose="020F0502020204030204" pitchFamily="34" charset="0"/>
                                  <a:cs typeface="Times New Roman" panose="02020603050405020304" pitchFamily="18" charset="0"/>
                                </a:rPr>
                                <m:t>𝑥</m:t>
                              </m:r>
                            </m:num>
                            <m:den>
                              <m:r>
                                <a:rPr lang="fr-FR" sz="1800" i="1">
                                  <a:effectLst/>
                                  <a:latin typeface="+mn-lt"/>
                                  <a:ea typeface="Calibri" panose="020F0502020204030204" pitchFamily="34" charset="0"/>
                                  <a:cs typeface="Times New Roman" panose="02020603050405020304" pitchFamily="18" charset="0"/>
                                </a:rPr>
                                <m:t>5</m:t>
                              </m:r>
                              <m:r>
                                <a:rPr lang="fr-FR" sz="1800" i="1">
                                  <a:effectLst/>
                                  <a:latin typeface="+mn-lt"/>
                                  <a:ea typeface="Calibri" panose="020F0502020204030204" pitchFamily="34" charset="0"/>
                                  <a:cs typeface="Times New Roman" panose="02020603050405020304" pitchFamily="18" charset="0"/>
                                </a:rPr>
                                <m:t>𝑥</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𝑦</m:t>
                                  </m:r>
                                </m:e>
                                <m:sup>
                                  <m:r>
                                    <a:rPr lang="fr-FR" sz="1800" i="1">
                                      <a:effectLst/>
                                      <a:latin typeface="+mn-lt"/>
                                      <a:ea typeface="Calibri" panose="020F0502020204030204" pitchFamily="34" charset="0"/>
                                      <a:cs typeface="Times New Roman" panose="02020603050405020304" pitchFamily="18" charset="0"/>
                                    </a:rPr>
                                    <m:t>2</m:t>
                                  </m:r>
                                </m:sup>
                              </m:sSup>
                            </m:den>
                          </m:f>
                        </m:e>
                      </m:d>
                      <m:r>
                        <a:rPr lang="fr-FR" sz="1800" i="1">
                          <a:effectLst/>
                          <a:latin typeface="+mn-lt"/>
                          <a:ea typeface="Calibri" panose="020F0502020204030204" pitchFamily="34" charset="0"/>
                          <a:cs typeface="Times New Roman" panose="02020603050405020304" pitchFamily="18" charset="0"/>
                        </a:rPr>
                        <m:t> :</m:t>
                      </m:r>
                      <m:d>
                        <m:dPr>
                          <m:ctrlPr>
                            <a:rPr lang="en-US" sz="1800" i="1">
                              <a:effectLst/>
                              <a:latin typeface="+mn-lt"/>
                              <a:ea typeface="Calibri" panose="020F0502020204030204" pitchFamily="34" charset="0"/>
                              <a:cs typeface="Times New Roman" panose="02020603050405020304" pitchFamily="18" charset="0"/>
                            </a:rPr>
                          </m:ctrlPr>
                        </m:dPr>
                        <m:e>
                          <m:r>
                            <a:rPr lang="fr-FR"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5</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𝑦</m:t>
                                  </m:r>
                                </m:e>
                                <m:sup>
                                  <m:r>
                                    <a:rPr lang="fr-FR" sz="1800" i="1">
                                      <a:effectLst/>
                                      <a:latin typeface="+mn-lt"/>
                                      <a:ea typeface="Calibri" panose="020F0502020204030204" pitchFamily="34" charset="0"/>
                                      <a:cs typeface="Times New Roman" panose="02020603050405020304" pitchFamily="18" charset="0"/>
                                    </a:rPr>
                                    <m:t>2</m:t>
                                  </m:r>
                                </m:sup>
                              </m:sSup>
                            </m:num>
                            <m:den>
                              <m:r>
                                <a:rPr lang="fr-FR" sz="1800" i="1">
                                  <a:effectLst/>
                                  <a:latin typeface="+mn-lt"/>
                                  <a:ea typeface="Calibri" panose="020F0502020204030204" pitchFamily="34" charset="0"/>
                                  <a:cs typeface="Times New Roman" panose="02020603050405020304" pitchFamily="18" charset="0"/>
                                </a:rPr>
                                <m:t>12</m:t>
                              </m:r>
                              <m:r>
                                <a:rPr lang="fr-FR" sz="1800" i="1">
                                  <a:effectLst/>
                                  <a:latin typeface="+mn-lt"/>
                                  <a:ea typeface="Calibri" panose="020F0502020204030204" pitchFamily="34" charset="0"/>
                                  <a:cs typeface="Times New Roman" panose="02020603050405020304" pitchFamily="18" charset="0"/>
                                </a:rPr>
                                <m:t>𝑥𝑦</m:t>
                              </m:r>
                            </m:den>
                          </m:f>
                        </m:e>
                      </m:d>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endParaRPr lang="en-US" sz="18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060704" y="1121891"/>
                <a:ext cx="7571232" cy="15629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769470" y="1131035"/>
                <a:ext cx="4572000" cy="1877437"/>
              </a:xfrm>
              <a:prstGeom prst="rect">
                <a:avLst/>
              </a:prstGeom>
            </p:spPr>
            <p:txBody>
              <a:bodyPr>
                <a:spAutoFit/>
              </a:bodyPr>
              <a:lstStyle/>
              <a:p>
                <a:pPr>
                  <a:lnSpc>
                    <a:spcPct val="150000"/>
                  </a:lnSpc>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 </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3.12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36</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p>
                          </m:sSup>
                        </m:den>
                      </m:f>
                    </m:oMath>
                  </m:oMathPara>
                </a14:m>
                <a:endParaRPr lang="en-US" sz="1800">
                  <a:solidFill>
                    <a:srgbClr val="C00000"/>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3769470" y="1131035"/>
                <a:ext cx="4572000" cy="18774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060704" y="3189246"/>
                <a:ext cx="2992230" cy="65274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𝑏</m:t>
                      </m:r>
                      <m:r>
                        <a:rPr lang="en-US" sz="1800" i="1">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−1</m:t>
                          </m:r>
                        </m:num>
                        <m:den>
                          <m:r>
                            <a:rPr lang="fr-FR" sz="1800" i="1">
                              <a:latin typeface="Cambria Math" panose="02040503050406030204" pitchFamily="18" charset="0"/>
                              <a:ea typeface="Calibri" panose="020F0502020204030204" pitchFamily="34" charset="0"/>
                              <a:cs typeface="Times New Roman" panose="02020603050405020304" pitchFamily="18" charset="0"/>
                            </a:rPr>
                            <m:t>8</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−1</m:t>
                          </m:r>
                        </m:den>
                      </m:f>
                      <m:r>
                        <a:rPr lang="fr-FR" sz="1800" i="1">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+4</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+1</m:t>
                          </m:r>
                        </m:num>
                        <m:den>
                          <m:r>
                            <a:rPr lang="fr-FR" sz="18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+2</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a:p>
            </p:txBody>
          </p:sp>
        </mc:Choice>
        <mc:Fallback>
          <p:sp>
            <p:nvSpPr>
              <p:cNvPr id="6" name="Rectangle 5"/>
              <p:cNvSpPr>
                <a:spLocks noRot="1" noChangeAspect="1" noMove="1" noResize="1" noEditPoints="1" noAdjustHandles="1" noChangeArrowheads="1" noChangeShapeType="1" noTextEdit="1"/>
              </p:cNvSpPr>
              <p:nvPr/>
            </p:nvSpPr>
            <p:spPr>
              <a:xfrm>
                <a:off x="1060704" y="3189246"/>
                <a:ext cx="2992230" cy="6527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641454" y="2964929"/>
                <a:ext cx="4572000" cy="1772408"/>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a:solidFill>
                    <a:srgbClr val="C00000"/>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3641454" y="2964929"/>
                <a:ext cx="4572000" cy="1772408"/>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pSp>
        <p:nvGrpSpPr>
          <p:cNvPr id="1915" name="Google Shape;1915;p59"/>
          <p:cNvGrpSpPr/>
          <p:nvPr/>
        </p:nvGrpSpPr>
        <p:grpSpPr>
          <a:xfrm rot="9650293" flipH="1">
            <a:off x="7913937" y="3530013"/>
            <a:ext cx="1021529" cy="855769"/>
            <a:chOff x="8986183" y="-4150167"/>
            <a:chExt cx="1073065" cy="898943"/>
          </a:xfrm>
        </p:grpSpPr>
        <p:sp>
          <p:nvSpPr>
            <p:cNvPr id="1916" name="Google Shape;1916;p59"/>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9"/>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9"/>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9"/>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9"/>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7478116" y="538701"/>
            <a:ext cx="1240456" cy="698509"/>
          </a:xfrm>
          <a:prstGeom prst="rect">
            <a:avLst/>
          </a:prstGeom>
        </p:spPr>
      </p:pic>
      <p:pic>
        <p:nvPicPr>
          <p:cNvPr id="34" name="Picture 33"/>
          <p:cNvPicPr>
            <a:picLocks noChangeAspect="1"/>
          </p:cNvPicPr>
          <p:nvPr/>
        </p:nvPicPr>
        <p:blipFill>
          <a:blip r:embed="rId3"/>
          <a:stretch>
            <a:fillRect/>
          </a:stretch>
        </p:blipFill>
        <p:spPr>
          <a:xfrm>
            <a:off x="591523" y="3754678"/>
            <a:ext cx="917296" cy="890474"/>
          </a:xfrm>
          <a:prstGeom prst="rect">
            <a:avLst/>
          </a:prstGeom>
        </p:spPr>
      </p:pic>
      <p:sp>
        <p:nvSpPr>
          <p:cNvPr id="35" name="Google Shape;3331;p61"/>
          <p:cNvSpPr txBox="1"/>
          <p:nvPr/>
        </p:nvSpPr>
        <p:spPr>
          <a:xfrm flipH="1">
            <a:off x="947647" y="796864"/>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6.28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(SGK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tr.22)</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6" name="Rectangle 35"/>
              <p:cNvSpPr/>
              <p:nvPr/>
            </p:nvSpPr>
            <p:spPr>
              <a:xfrm>
                <a:off x="3963577" y="774623"/>
                <a:ext cx="4308154" cy="55399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rPr>
                  <a:t>Tìm</a:t>
                </a:r>
                <a:r>
                  <a:rPr kumimoji="0" lang="en-US" sz="2000" b="0" i="0" u="none" strike="noStrike" kern="0" cap="none" spc="0" normalizeH="0" noProof="0" smtClean="0">
                    <a:ln>
                      <a:noFill/>
                    </a:ln>
                    <a:solidFill>
                      <a:sysClr val="windowText" lastClr="000000"/>
                    </a:solidFill>
                    <a:effectLst/>
                    <a:uLnTx/>
                    <a:uFillTx/>
                  </a:rPr>
                  <a:t> hai phân thức </a:t>
                </a:r>
                <a14:m>
                  <m:oMath xmlns:m="http://schemas.openxmlformats.org/officeDocument/2006/math">
                    <m:r>
                      <a:rPr kumimoji="0" lang="en-US" sz="2000" b="0" i="1" u="none" strike="noStrike" kern="0" cap="none" spc="0" normalizeH="0" noProof="0" smtClean="0">
                        <a:ln>
                          <a:noFill/>
                        </a:ln>
                        <a:solidFill>
                          <a:sysClr val="windowText" lastClr="000000"/>
                        </a:solidFill>
                        <a:effectLst/>
                        <a:uLnTx/>
                        <a:uFillTx/>
                        <a:latin typeface="Cambria Math" panose="02040503050406030204" pitchFamily="18" charset="0"/>
                      </a:rPr>
                      <m:t>𝑃</m:t>
                    </m:r>
                  </m:oMath>
                </a14:m>
                <a:r>
                  <a:rPr kumimoji="0" lang="en-US" sz="2000" b="0" i="0" u="none" strike="noStrike" kern="0" cap="none" spc="0" normalizeH="0" noProof="0" smtClean="0">
                    <a:ln>
                      <a:noFill/>
                    </a:ln>
                    <a:solidFill>
                      <a:sysClr val="windowText" lastClr="000000"/>
                    </a:solidFill>
                    <a:effectLst/>
                    <a:uLnTx/>
                    <a:uFillTx/>
                  </a:rPr>
                  <a:t> và </a:t>
                </a:r>
                <a14:m>
                  <m:oMath xmlns:m="http://schemas.openxmlformats.org/officeDocument/2006/math">
                    <m:r>
                      <a:rPr kumimoji="0" lang="en-US" sz="2000" b="0" i="1" u="none" strike="noStrike" kern="0" cap="none" spc="0" normalizeH="0" noProof="0" smtClean="0">
                        <a:ln>
                          <a:noFill/>
                        </a:ln>
                        <a:solidFill>
                          <a:sysClr val="windowText" lastClr="000000"/>
                        </a:solidFill>
                        <a:effectLst/>
                        <a:uLnTx/>
                        <a:uFillTx/>
                        <a:latin typeface="Cambria Math" panose="02040503050406030204" pitchFamily="18" charset="0"/>
                      </a:rPr>
                      <m:t>𝑄</m:t>
                    </m:r>
                  </m:oMath>
                </a14:m>
                <a:r>
                  <a:rPr kumimoji="0" lang="en-US" sz="2000" b="0" i="0" u="none" strike="noStrike" kern="0" cap="none" spc="0" normalizeH="0" noProof="0" smtClean="0">
                    <a:ln>
                      <a:noFill/>
                    </a:ln>
                    <a:solidFill>
                      <a:sysClr val="windowText" lastClr="000000"/>
                    </a:solidFill>
                    <a:effectLst/>
                    <a:uLnTx/>
                    <a:uFillTx/>
                  </a:rPr>
                  <a:t> thoả mãn:</a:t>
                </a:r>
                <a:endParaRPr kumimoji="0" lang="en-US" sz="2000" b="0" i="0" u="none" strike="noStrike" kern="0" cap="none" spc="0" normalizeH="0" baseline="0" noProof="0" smtClean="0">
                  <a:ln>
                    <a:noFill/>
                  </a:ln>
                  <a:solidFill>
                    <a:sysClr val="windowText" lastClr="000000"/>
                  </a:solidFill>
                  <a:effectLst/>
                  <a:uLnTx/>
                  <a:uFillTx/>
                </a:endParaRPr>
              </a:p>
            </p:txBody>
          </p:sp>
        </mc:Choice>
        <mc:Fallback>
          <p:sp>
            <p:nvSpPr>
              <p:cNvPr id="36" name="Rectangle 35"/>
              <p:cNvSpPr>
                <a:spLocks noRot="1" noChangeAspect="1" noMove="1" noResize="1" noEditPoints="1" noAdjustHandles="1" noChangeArrowheads="1" noChangeShapeType="1" noTextEdit="1"/>
              </p:cNvSpPr>
              <p:nvPr/>
            </p:nvSpPr>
            <p:spPr>
              <a:xfrm>
                <a:off x="3963577" y="774623"/>
                <a:ext cx="4308154" cy="553998"/>
              </a:xfrm>
              <a:prstGeom prst="rect">
                <a:avLst/>
              </a:prstGeom>
              <a:blipFill>
                <a:blip r:embed="rId4"/>
                <a:stretch>
                  <a:fillRect l="-1414" r="-566" b="-87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941294" y="1409484"/>
                <a:ext cx="7141464" cy="2345194"/>
              </a:xfrm>
              <a:prstGeom prst="rect">
                <a:avLst/>
              </a:prstGeom>
            </p:spPr>
            <p:txBody>
              <a:bodyPr wrap="square">
                <a:spAutoFit/>
              </a:bodyPr>
              <a:lstStyle/>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900" i="1">
                          <a:effectLst/>
                          <a:latin typeface="+mn-lt"/>
                          <a:ea typeface="Times New Roman" panose="02020603050405020304" pitchFamily="18" charset="0"/>
                          <a:cs typeface="Times New Roman" panose="02020603050405020304" pitchFamily="18" charset="0"/>
                        </a:rPr>
                        <m:t>𝑃</m:t>
                      </m:r>
                      <m:r>
                        <a:rPr lang="fr-FR" sz="1900" i="1">
                          <a:effectLst/>
                          <a:latin typeface="+mn-lt"/>
                          <a:ea typeface="Times New Roman" panose="02020603050405020304" pitchFamily="18" charset="0"/>
                          <a:cs typeface="Times New Roman" panose="02020603050405020304" pitchFamily="18" charset="0"/>
                        </a:rPr>
                        <m:t> .</m:t>
                      </m:r>
                      <m:f>
                        <m:fPr>
                          <m:ctrlPr>
                            <a:rPr lang="en-US" sz="1900" i="1">
                              <a:effectLst/>
                              <a:latin typeface="+mn-lt"/>
                              <a:ea typeface="Times New Roman" panose="02020603050405020304" pitchFamily="18" charset="0"/>
                              <a:cs typeface="Times New Roman" panose="02020603050405020304" pitchFamily="18" charset="0"/>
                            </a:rPr>
                          </m:ctrlPr>
                        </m:fPr>
                        <m:num>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num>
                        <m:den>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den>
                      </m:f>
                      <m:r>
                        <a:rPr lang="fr-FR" sz="1900" i="1">
                          <a:effectLst/>
                          <a:latin typeface="+mn-lt"/>
                          <a:ea typeface="Times New Roman" panose="02020603050405020304" pitchFamily="18" charset="0"/>
                          <a:cs typeface="Times New Roman" panose="02020603050405020304" pitchFamily="18" charset="0"/>
                        </a:rPr>
                        <m:t>=</m:t>
                      </m:r>
                      <m:f>
                        <m:fPr>
                          <m:ctrlPr>
                            <a:rPr lang="en-US" sz="1900" i="1">
                              <a:effectLst/>
                              <a:latin typeface="+mn-lt"/>
                              <a:ea typeface="Times New Roman" panose="02020603050405020304" pitchFamily="18" charset="0"/>
                              <a:cs typeface="Times New Roman" panose="02020603050405020304" pitchFamily="18" charset="0"/>
                            </a:rPr>
                          </m:ctrlPr>
                        </m:fPr>
                        <m:num>
                          <m:sSup>
                            <m:sSupPr>
                              <m:ctrlPr>
                                <a:rPr lang="en-US" sz="1900" i="1">
                                  <a:effectLst/>
                                  <a:latin typeface="+mn-lt"/>
                                  <a:ea typeface="Times New Roman" panose="02020603050405020304" pitchFamily="18" charset="0"/>
                                  <a:cs typeface="Times New Roman" panose="02020603050405020304" pitchFamily="18" charset="0"/>
                                </a:rPr>
                              </m:ctrlPr>
                            </m:sSupPr>
                            <m:e>
                              <m:r>
                                <a:rPr lang="fr-FR" sz="1900" i="1">
                                  <a:effectLst/>
                                  <a:latin typeface="+mn-lt"/>
                                  <a:ea typeface="Times New Roman" panose="02020603050405020304" pitchFamily="18" charset="0"/>
                                  <a:cs typeface="Times New Roman" panose="02020603050405020304" pitchFamily="18" charset="0"/>
                                </a:rPr>
                                <m:t>𝑥</m:t>
                              </m:r>
                            </m:e>
                            <m:sup>
                              <m:r>
                                <a:rPr lang="fr-FR" sz="1900" i="1">
                                  <a:effectLst/>
                                  <a:latin typeface="+mn-lt"/>
                                  <a:ea typeface="Times New Roman" panose="02020603050405020304" pitchFamily="18" charset="0"/>
                                  <a:cs typeface="Times New Roman" panose="02020603050405020304" pitchFamily="18" charset="0"/>
                                </a:rPr>
                                <m:t>2</m:t>
                              </m:r>
                            </m:sup>
                          </m:sSup>
                          <m:r>
                            <a:rPr lang="fr-FR" sz="1900" i="1">
                              <a:effectLst/>
                              <a:latin typeface="+mn-lt"/>
                              <a:ea typeface="Times New Roman" panose="02020603050405020304" pitchFamily="18" charset="0"/>
                              <a:cs typeface="Times New Roman" panose="02020603050405020304" pitchFamily="18" charset="0"/>
                            </a:rPr>
                            <m:t>+</m:t>
                          </m:r>
                          <m:r>
                            <a:rPr lang="fr-FR" sz="1900" i="1">
                              <a:effectLst/>
                              <a:latin typeface="+mn-lt"/>
                              <a:ea typeface="Times New Roman" panose="02020603050405020304" pitchFamily="18" charset="0"/>
                              <a:cs typeface="Times New Roman" panose="02020603050405020304" pitchFamily="18" charset="0"/>
                            </a:rPr>
                            <m:t>𝑥</m:t>
                          </m:r>
                        </m:num>
                        <m:den>
                          <m:r>
                            <a:rPr lang="fr-FR" sz="1900" i="1">
                              <a:effectLst/>
                              <a:latin typeface="+mn-lt"/>
                              <a:ea typeface="Times New Roman" panose="02020603050405020304" pitchFamily="18" charset="0"/>
                              <a:cs typeface="Times New Roman" panose="02020603050405020304" pitchFamily="18" charset="0"/>
                            </a:rPr>
                            <m:t>4</m:t>
                          </m:r>
                          <m:sSup>
                            <m:sSupPr>
                              <m:ctrlPr>
                                <a:rPr lang="en-US" sz="1900" i="1">
                                  <a:effectLst/>
                                  <a:latin typeface="+mn-lt"/>
                                  <a:ea typeface="Times New Roman" panose="02020603050405020304" pitchFamily="18" charset="0"/>
                                  <a:cs typeface="Times New Roman" panose="02020603050405020304" pitchFamily="18" charset="0"/>
                                </a:rPr>
                              </m:ctrlPr>
                            </m:sSupPr>
                            <m:e>
                              <m:r>
                                <a:rPr lang="fr-FR" sz="1900" i="1">
                                  <a:effectLst/>
                                  <a:latin typeface="+mn-lt"/>
                                  <a:ea typeface="Times New Roman" panose="02020603050405020304" pitchFamily="18" charset="0"/>
                                  <a:cs typeface="Times New Roman" panose="02020603050405020304" pitchFamily="18" charset="0"/>
                                </a:rPr>
                                <m:t>𝑥</m:t>
                              </m:r>
                            </m:e>
                            <m:sup>
                              <m:r>
                                <a:rPr lang="fr-FR" sz="1900" i="1">
                                  <a:effectLst/>
                                  <a:latin typeface="+mn-lt"/>
                                  <a:ea typeface="Times New Roman" panose="02020603050405020304" pitchFamily="18" charset="0"/>
                                  <a:cs typeface="Times New Roman" panose="02020603050405020304" pitchFamily="18" charset="0"/>
                                </a:rPr>
                                <m:t>2</m:t>
                              </m:r>
                            </m:sup>
                          </m:sSup>
                          <m:r>
                            <a:rPr lang="fr-FR" sz="1900" i="1">
                              <a:effectLst/>
                              <a:latin typeface="+mn-lt"/>
                              <a:ea typeface="Times New Roman" panose="02020603050405020304" pitchFamily="18" charset="0"/>
                              <a:cs typeface="Times New Roman" panose="02020603050405020304" pitchFamily="18" charset="0"/>
                            </a:rPr>
                            <m:t>−1</m:t>
                          </m:r>
                        </m:den>
                      </m:f>
                    </m:oMath>
                  </m:oMathPara>
                </a14:m>
                <a:endParaRPr lang="fr-FR" sz="1900" smtClean="0">
                  <a:effectLst/>
                  <a:latin typeface="+mn-lt"/>
                  <a:ea typeface="Times New Roman" panose="02020603050405020304" pitchFamily="18" charset="0"/>
                  <a:cs typeface="Times New Roman" panose="02020603050405020304" pitchFamily="18" charset="0"/>
                </a:endParaRPr>
              </a:p>
              <a:p>
                <a:pPr algn="just">
                  <a:lnSpc>
                    <a:spcPct val="17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1900" i="1">
                          <a:effectLst/>
                          <a:latin typeface="+mn-lt"/>
                          <a:ea typeface="Times New Roman" panose="02020603050405020304" pitchFamily="18" charset="0"/>
                          <a:cs typeface="Times New Roman" panose="02020603050405020304" pitchFamily="18" charset="0"/>
                        </a:rPr>
                        <m:t>𝑃</m:t>
                      </m:r>
                      <m:r>
                        <a:rPr lang="fr-FR" sz="1900" i="1">
                          <a:effectLst/>
                          <a:latin typeface="+mn-lt"/>
                          <a:ea typeface="Times New Roman" panose="02020603050405020304" pitchFamily="18" charset="0"/>
                          <a:cs typeface="Times New Roman" panose="02020603050405020304" pitchFamily="18" charset="0"/>
                        </a:rPr>
                        <m:t>= </m:t>
                      </m:r>
                      <m:f>
                        <m:fPr>
                          <m:ctrlPr>
                            <a:rPr lang="en-US" sz="1900" i="1">
                              <a:effectLst/>
                              <a:latin typeface="+mn-lt"/>
                              <a:ea typeface="Times New Roman" panose="02020603050405020304" pitchFamily="18" charset="0"/>
                              <a:cs typeface="Times New Roman" panose="02020603050405020304" pitchFamily="18" charset="0"/>
                            </a:rPr>
                          </m:ctrlPr>
                        </m:fPr>
                        <m:num>
                          <m:sSup>
                            <m:sSupPr>
                              <m:ctrlPr>
                                <a:rPr lang="en-US" sz="1900" i="1">
                                  <a:effectLst/>
                                  <a:latin typeface="+mn-lt"/>
                                  <a:ea typeface="Times New Roman" panose="02020603050405020304" pitchFamily="18" charset="0"/>
                                  <a:cs typeface="Times New Roman" panose="02020603050405020304" pitchFamily="18" charset="0"/>
                                </a:rPr>
                              </m:ctrlPr>
                            </m:sSupPr>
                            <m:e>
                              <m:r>
                                <a:rPr lang="fr-FR" sz="1900" i="1">
                                  <a:effectLst/>
                                  <a:latin typeface="+mn-lt"/>
                                  <a:ea typeface="Times New Roman" panose="02020603050405020304" pitchFamily="18" charset="0"/>
                                  <a:cs typeface="Times New Roman" panose="02020603050405020304" pitchFamily="18" charset="0"/>
                                </a:rPr>
                                <m:t>𝑥</m:t>
                              </m:r>
                            </m:e>
                            <m:sup>
                              <m:r>
                                <a:rPr lang="fr-FR" sz="1900" i="1">
                                  <a:effectLst/>
                                  <a:latin typeface="+mn-lt"/>
                                  <a:ea typeface="Times New Roman" panose="02020603050405020304" pitchFamily="18" charset="0"/>
                                  <a:cs typeface="Times New Roman" panose="02020603050405020304" pitchFamily="18" charset="0"/>
                                </a:rPr>
                                <m:t>2</m:t>
                              </m:r>
                            </m:sup>
                          </m:sSup>
                          <m:r>
                            <a:rPr lang="fr-FR" sz="1900" i="1">
                              <a:effectLst/>
                              <a:latin typeface="+mn-lt"/>
                              <a:ea typeface="Times New Roman" panose="02020603050405020304" pitchFamily="18" charset="0"/>
                              <a:cs typeface="Times New Roman" panose="02020603050405020304" pitchFamily="18" charset="0"/>
                            </a:rPr>
                            <m:t>+</m:t>
                          </m:r>
                          <m:r>
                            <a:rPr lang="fr-FR" sz="1900" i="1">
                              <a:effectLst/>
                              <a:latin typeface="+mn-lt"/>
                              <a:ea typeface="Times New Roman" panose="02020603050405020304" pitchFamily="18" charset="0"/>
                              <a:cs typeface="Times New Roman" panose="02020603050405020304" pitchFamily="18" charset="0"/>
                            </a:rPr>
                            <m:t>𝑥</m:t>
                          </m:r>
                        </m:num>
                        <m:den>
                          <m:r>
                            <a:rPr lang="fr-FR" sz="1900" i="1">
                              <a:effectLst/>
                              <a:latin typeface="+mn-lt"/>
                              <a:ea typeface="Times New Roman" panose="02020603050405020304" pitchFamily="18" charset="0"/>
                              <a:cs typeface="Times New Roman" panose="02020603050405020304" pitchFamily="18" charset="0"/>
                            </a:rPr>
                            <m:t>4</m:t>
                          </m:r>
                          <m:sSup>
                            <m:sSupPr>
                              <m:ctrlPr>
                                <a:rPr lang="en-US" sz="1900" i="1">
                                  <a:effectLst/>
                                  <a:latin typeface="+mn-lt"/>
                                  <a:ea typeface="Times New Roman" panose="02020603050405020304" pitchFamily="18" charset="0"/>
                                  <a:cs typeface="Times New Roman" panose="02020603050405020304" pitchFamily="18" charset="0"/>
                                </a:rPr>
                              </m:ctrlPr>
                            </m:sSupPr>
                            <m:e>
                              <m:r>
                                <a:rPr lang="fr-FR" sz="1900" i="1">
                                  <a:effectLst/>
                                  <a:latin typeface="+mn-lt"/>
                                  <a:ea typeface="Times New Roman" panose="02020603050405020304" pitchFamily="18" charset="0"/>
                                  <a:cs typeface="Times New Roman" panose="02020603050405020304" pitchFamily="18" charset="0"/>
                                </a:rPr>
                                <m:t>𝑥</m:t>
                              </m:r>
                            </m:e>
                            <m:sup>
                              <m:r>
                                <a:rPr lang="fr-FR" sz="1900" i="1">
                                  <a:effectLst/>
                                  <a:latin typeface="+mn-lt"/>
                                  <a:ea typeface="Times New Roman" panose="02020603050405020304" pitchFamily="18" charset="0"/>
                                  <a:cs typeface="Times New Roman" panose="02020603050405020304" pitchFamily="18" charset="0"/>
                                </a:rPr>
                                <m:t>2</m:t>
                              </m:r>
                            </m:sup>
                          </m:sSup>
                          <m:r>
                            <a:rPr lang="fr-FR" sz="1900" i="1">
                              <a:effectLst/>
                              <a:latin typeface="+mn-lt"/>
                              <a:ea typeface="Times New Roman" panose="02020603050405020304" pitchFamily="18" charset="0"/>
                              <a:cs typeface="Times New Roman" panose="02020603050405020304" pitchFamily="18" charset="0"/>
                            </a:rPr>
                            <m:t>−1</m:t>
                          </m:r>
                        </m:den>
                      </m:f>
                      <m:r>
                        <a:rPr lang="fr-FR" sz="1900" i="1">
                          <a:effectLst/>
                          <a:latin typeface="+mn-lt"/>
                          <a:ea typeface="Times New Roman" panose="02020603050405020304" pitchFamily="18" charset="0"/>
                          <a:cs typeface="Times New Roman" panose="02020603050405020304" pitchFamily="18" charset="0"/>
                        </a:rPr>
                        <m:t> : </m:t>
                      </m:r>
                      <m:f>
                        <m:fPr>
                          <m:ctrlPr>
                            <a:rPr lang="en-US" sz="1900" i="1">
                              <a:effectLst/>
                              <a:latin typeface="+mn-lt"/>
                              <a:ea typeface="Times New Roman" panose="02020603050405020304" pitchFamily="18" charset="0"/>
                              <a:cs typeface="Times New Roman" panose="02020603050405020304" pitchFamily="18" charset="0"/>
                            </a:rPr>
                          </m:ctrlPr>
                        </m:fPr>
                        <m:num>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num>
                        <m:den>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den>
                      </m:f>
                      <m:r>
                        <a:rPr lang="fr-FR" sz="1900" i="1">
                          <a:effectLst/>
                          <a:latin typeface="+mn-lt"/>
                          <a:ea typeface="Times New Roman" panose="02020603050405020304" pitchFamily="18" charset="0"/>
                          <a:cs typeface="Times New Roman" panose="02020603050405020304" pitchFamily="18" charset="0"/>
                        </a:rPr>
                        <m:t>=</m:t>
                      </m:r>
                      <m:f>
                        <m:fPr>
                          <m:ctrlPr>
                            <a:rPr lang="en-US" sz="1900" i="1">
                              <a:effectLst/>
                              <a:latin typeface="+mn-lt"/>
                              <a:ea typeface="Times New Roman" panose="02020603050405020304" pitchFamily="18" charset="0"/>
                              <a:cs typeface="Times New Roman" panose="02020603050405020304" pitchFamily="18" charset="0"/>
                            </a:rPr>
                          </m:ctrlPr>
                        </m:fPr>
                        <m:num>
                          <m:r>
                            <a:rPr lang="fr-FR" sz="1900" i="1">
                              <a:effectLst/>
                              <a:latin typeface="+mn-lt"/>
                              <a:ea typeface="Times New Roman" panose="02020603050405020304" pitchFamily="18" charset="0"/>
                              <a:cs typeface="Times New Roman" panose="02020603050405020304" pitchFamily="18" charset="0"/>
                            </a:rPr>
                            <m:t>𝑥</m:t>
                          </m:r>
                          <m:d>
                            <m:dPr>
                              <m:ctrlPr>
                                <a:rPr lang="en-US" sz="1900" i="1">
                                  <a:effectLst/>
                                  <a:latin typeface="+mn-lt"/>
                                  <a:ea typeface="Times New Roman" panose="02020603050405020304" pitchFamily="18" charset="0"/>
                                  <a:cs typeface="Times New Roman" panose="02020603050405020304" pitchFamily="18" charset="0"/>
                                </a:rPr>
                              </m:ctrlPr>
                            </m:dPr>
                            <m:e>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e>
                          </m:d>
                        </m:num>
                        <m:den>
                          <m:d>
                            <m:dPr>
                              <m:ctrlPr>
                                <a:rPr lang="en-US" sz="1900" i="1">
                                  <a:effectLst/>
                                  <a:latin typeface="+mn-lt"/>
                                  <a:ea typeface="Times New Roman" panose="02020603050405020304" pitchFamily="18" charset="0"/>
                                  <a:cs typeface="Times New Roman" panose="02020603050405020304" pitchFamily="18" charset="0"/>
                                </a:rPr>
                              </m:ctrlPr>
                            </m:dPr>
                            <m:e>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e>
                          </m:d>
                          <m:d>
                            <m:dPr>
                              <m:ctrlPr>
                                <a:rPr lang="en-US" sz="1900" i="1">
                                  <a:effectLst/>
                                  <a:latin typeface="+mn-lt"/>
                                  <a:ea typeface="Times New Roman" panose="02020603050405020304" pitchFamily="18" charset="0"/>
                                  <a:cs typeface="Times New Roman" panose="02020603050405020304" pitchFamily="18" charset="0"/>
                                </a:rPr>
                              </m:ctrlPr>
                            </m:dPr>
                            <m:e>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e>
                          </m:d>
                        </m:den>
                      </m:f>
                      <m:r>
                        <a:rPr lang="fr-FR" sz="1900" i="1">
                          <a:effectLst/>
                          <a:latin typeface="+mn-lt"/>
                          <a:ea typeface="Times New Roman" panose="02020603050405020304" pitchFamily="18" charset="0"/>
                          <a:cs typeface="Times New Roman" panose="02020603050405020304" pitchFamily="18" charset="0"/>
                        </a:rPr>
                        <m:t> .</m:t>
                      </m:r>
                      <m:f>
                        <m:fPr>
                          <m:ctrlPr>
                            <a:rPr lang="en-US" sz="1900" i="1">
                              <a:effectLst/>
                              <a:latin typeface="+mn-lt"/>
                              <a:ea typeface="Times New Roman" panose="02020603050405020304" pitchFamily="18" charset="0"/>
                              <a:cs typeface="Times New Roman" panose="02020603050405020304" pitchFamily="18" charset="0"/>
                            </a:rPr>
                          </m:ctrlPr>
                        </m:fPr>
                        <m:num>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num>
                        <m:den>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den>
                      </m:f>
                      <m:r>
                        <a:rPr lang="fr-FR" sz="1900" i="1">
                          <a:effectLst/>
                          <a:latin typeface="+mn-lt"/>
                          <a:ea typeface="Times New Roman" panose="02020603050405020304" pitchFamily="18" charset="0"/>
                          <a:cs typeface="Times New Roman" panose="02020603050405020304" pitchFamily="18" charset="0"/>
                        </a:rPr>
                        <m:t>=</m:t>
                      </m:r>
                      <m:f>
                        <m:fPr>
                          <m:ctrlPr>
                            <a:rPr lang="en-US" sz="1900" i="1">
                              <a:effectLst/>
                              <a:latin typeface="+mn-lt"/>
                              <a:ea typeface="Times New Roman" panose="02020603050405020304" pitchFamily="18" charset="0"/>
                              <a:cs typeface="Times New Roman" panose="02020603050405020304" pitchFamily="18" charset="0"/>
                            </a:rPr>
                          </m:ctrlPr>
                        </m:fPr>
                        <m:num>
                          <m:r>
                            <a:rPr lang="fr-FR" sz="1900" i="1">
                              <a:effectLst/>
                              <a:latin typeface="+mn-lt"/>
                              <a:ea typeface="Times New Roman" panose="02020603050405020304" pitchFamily="18" charset="0"/>
                              <a:cs typeface="Times New Roman" panose="02020603050405020304" pitchFamily="18" charset="0"/>
                            </a:rPr>
                            <m:t>𝑥</m:t>
                          </m:r>
                        </m:num>
                        <m:den>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941294" y="1409484"/>
                <a:ext cx="7141464" cy="2345194"/>
              </a:xfrm>
              <a:prstGeom prst="rect">
                <a:avLst/>
              </a:prstGeom>
              <a:blipFill>
                <a:blip r:embed="rId5"/>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326092" y="3973889"/>
            <a:ext cx="1182727" cy="7315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pSp>
        <p:nvGrpSpPr>
          <p:cNvPr id="1915" name="Google Shape;1915;p59"/>
          <p:cNvGrpSpPr/>
          <p:nvPr/>
        </p:nvGrpSpPr>
        <p:grpSpPr>
          <a:xfrm rot="9650293" flipH="1">
            <a:off x="7913937" y="3530013"/>
            <a:ext cx="1021529" cy="855769"/>
            <a:chOff x="8986183" y="-4150167"/>
            <a:chExt cx="1073065" cy="898943"/>
          </a:xfrm>
        </p:grpSpPr>
        <p:sp>
          <p:nvSpPr>
            <p:cNvPr id="1916" name="Google Shape;1916;p59"/>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59"/>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59"/>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59"/>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9"/>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p:cNvPicPr>
            <a:picLocks noChangeAspect="1"/>
          </p:cNvPicPr>
          <p:nvPr/>
        </p:nvPicPr>
        <p:blipFill>
          <a:blip r:embed="rId3"/>
          <a:stretch>
            <a:fillRect/>
          </a:stretch>
        </p:blipFill>
        <p:spPr>
          <a:xfrm>
            <a:off x="7478116" y="538701"/>
            <a:ext cx="1240456" cy="698509"/>
          </a:xfrm>
          <a:prstGeom prst="rect">
            <a:avLst/>
          </a:prstGeom>
        </p:spPr>
      </p:pic>
      <p:pic>
        <p:nvPicPr>
          <p:cNvPr id="34" name="Picture 33"/>
          <p:cNvPicPr>
            <a:picLocks noChangeAspect="1"/>
          </p:cNvPicPr>
          <p:nvPr/>
        </p:nvPicPr>
        <p:blipFill>
          <a:blip r:embed="rId3"/>
          <a:stretch>
            <a:fillRect/>
          </a:stretch>
        </p:blipFill>
        <p:spPr>
          <a:xfrm>
            <a:off x="591523" y="3754678"/>
            <a:ext cx="917296" cy="890474"/>
          </a:xfrm>
          <a:prstGeom prst="rect">
            <a:avLst/>
          </a:prstGeom>
        </p:spPr>
      </p:pic>
      <p:sp>
        <p:nvSpPr>
          <p:cNvPr id="35" name="Google Shape;3331;p61"/>
          <p:cNvSpPr txBox="1"/>
          <p:nvPr/>
        </p:nvSpPr>
        <p:spPr>
          <a:xfrm flipH="1">
            <a:off x="947647" y="796864"/>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6.28 (SGK – tr.22)</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36" name="Rectangle 35"/>
              <p:cNvSpPr/>
              <p:nvPr/>
            </p:nvSpPr>
            <p:spPr>
              <a:xfrm>
                <a:off x="3963577" y="774623"/>
                <a:ext cx="4308154" cy="55399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Tìm hai phân thức </a:t>
                </a:r>
                <a14:m>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sym typeface="Arial"/>
                      </a:rPr>
                      <m:t>𝑃</m:t>
                    </m:r>
                  </m:oMath>
                </a14:m>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 và </a:t>
                </a:r>
                <a14:m>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sym typeface="Arial"/>
                      </a:rPr>
                      <m:t>𝑄</m:t>
                    </m:r>
                  </m:oMath>
                </a14:m>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 thoả mãn:</a:t>
                </a:r>
              </a:p>
            </p:txBody>
          </p:sp>
        </mc:Choice>
        <mc:Fallback>
          <p:sp>
            <p:nvSpPr>
              <p:cNvPr id="36" name="Rectangle 35"/>
              <p:cNvSpPr>
                <a:spLocks noRot="1" noChangeAspect="1" noMove="1" noResize="1" noEditPoints="1" noAdjustHandles="1" noChangeArrowheads="1" noChangeShapeType="1" noTextEdit="1"/>
              </p:cNvSpPr>
              <p:nvPr/>
            </p:nvSpPr>
            <p:spPr>
              <a:xfrm>
                <a:off x="3963577" y="774623"/>
                <a:ext cx="4308154" cy="553998"/>
              </a:xfrm>
              <a:prstGeom prst="rect">
                <a:avLst/>
              </a:prstGeom>
              <a:blipFill>
                <a:blip r:embed="rId4"/>
                <a:stretch>
                  <a:fillRect l="-1414" r="-566" b="-87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941294" y="1382052"/>
                <a:ext cx="7141464" cy="1174937"/>
              </a:xfrm>
              <a:prstGeom prst="rect">
                <a:avLst/>
              </a:prstGeom>
            </p:spPr>
            <p:txBody>
              <a:bodyPr wrap="square">
                <a:spAutoFit/>
              </a:bodyPr>
              <a:lstStyle/>
              <a:p>
                <a:pPr lvl="0"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Times New Roman" panose="02020603050405020304" pitchFamily="18" charset="0"/>
                          <a:cs typeface="Times New Roman" panose="02020603050405020304" pitchFamily="18" charset="0"/>
                        </a:rPr>
                        <m:t>𝑏</m:t>
                      </m:r>
                      <m:r>
                        <a:rPr lang="en-US" sz="1900" i="1">
                          <a:latin typeface="Cambria Math" panose="02040503050406030204" pitchFamily="18" charset="0"/>
                          <a:ea typeface="Times New Roman" panose="02020603050405020304" pitchFamily="18" charset="0"/>
                          <a:cs typeface="Times New Roman" panose="02020603050405020304" pitchFamily="18" charset="0"/>
                        </a:rPr>
                        <m:t>) </m:t>
                      </m:r>
                      <m:r>
                        <a:rPr lang="fr-FR" sz="1900" i="1">
                          <a:latin typeface="Cambria Math" panose="02040503050406030204" pitchFamily="18" charset="0"/>
                          <a:ea typeface="Times New Roman" panose="02020603050405020304" pitchFamily="18" charset="0"/>
                          <a:cs typeface="Times New Roman" panose="02020603050405020304" pitchFamily="18" charset="0"/>
                        </a:rPr>
                        <m:t>𝑄</m:t>
                      </m:r>
                      <m:r>
                        <a:rPr lang="fr-FR" sz="19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4</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4</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en>
                      </m:f>
                    </m:oMath>
                  </m:oMathPara>
                </a14:m>
                <a:endParaRPr kumimoji="0" lang="en-US" sz="19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p:sp>
            <p:nvSpPr>
              <p:cNvPr id="5" name="Rectangle 4"/>
              <p:cNvSpPr>
                <a:spLocks noRot="1" noChangeAspect="1" noMove="1" noResize="1" noEditPoints="1" noAdjustHandles="1" noChangeArrowheads="1" noChangeShapeType="1" noTextEdit="1"/>
              </p:cNvSpPr>
              <p:nvPr/>
            </p:nvSpPr>
            <p:spPr>
              <a:xfrm>
                <a:off x="941294" y="1382052"/>
                <a:ext cx="7141464" cy="1174937"/>
              </a:xfrm>
              <a:prstGeom prst="rect">
                <a:avLst/>
              </a:prstGeom>
              <a:blipFill>
                <a:blip r:embed="rId5"/>
                <a:stretch>
                  <a:fillRect/>
                </a:stretch>
              </a:blipFill>
            </p:spPr>
            <p:txBody>
              <a:bodyPr/>
              <a:lstStyle/>
              <a:p>
                <a:r>
                  <a:rPr lang="en-US">
                    <a:noFill/>
                  </a:rPr>
                  <a:t> </a:t>
                </a:r>
              </a:p>
            </p:txBody>
          </p:sp>
        </mc:Fallback>
      </mc:AlternateContent>
      <p:pic>
        <p:nvPicPr>
          <p:cNvPr id="17" name="Picture 16"/>
          <p:cNvPicPr>
            <a:picLocks noChangeAspect="1"/>
          </p:cNvPicPr>
          <p:nvPr/>
        </p:nvPicPr>
        <p:blipFill>
          <a:blip r:embed="rId6"/>
          <a:stretch>
            <a:fillRect/>
          </a:stretch>
        </p:blipFill>
        <p:spPr>
          <a:xfrm>
            <a:off x="326092" y="3973889"/>
            <a:ext cx="1182727" cy="731583"/>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083983" y="2489734"/>
                <a:ext cx="7223100" cy="1947777"/>
              </a:xfrm>
              <a:prstGeom prst="rect">
                <a:avLst/>
              </a:prstGeom>
            </p:spPr>
            <p:txBody>
              <a:bodyPr wrap="square">
                <a:spAutoFit/>
              </a:bodyPr>
              <a:lstStyle/>
              <a:p>
                <a:pPr lvl="0" algn="just">
                  <a:lnSpc>
                    <a:spcPct val="150000"/>
                  </a:lnSpc>
                  <a:spcBef>
                    <a:spcPts val="600"/>
                  </a:spcBef>
                  <a:spcAft>
                    <a:spcPts val="600"/>
                  </a:spcAft>
                  <a:defRPr/>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𝑄</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4</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4</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num>
                        <m:den>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den>
                      </m:f>
                    </m:oMath>
                  </m:oMathPara>
                </a14:m>
                <a:endParaRPr lang="en-US" sz="1900">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83983" y="2489734"/>
                <a:ext cx="7223100" cy="194777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9186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40"/>
          <p:cNvSpPr txBox="1">
            <a:spLocks noGrp="1"/>
          </p:cNvSpPr>
          <p:nvPr>
            <p:ph type="title"/>
          </p:nvPr>
        </p:nvSpPr>
        <p:spPr>
          <a:xfrm>
            <a:off x="1643770" y="262613"/>
            <a:ext cx="5744322" cy="1108200"/>
          </a:xfrm>
          <a:prstGeom prst="rect">
            <a:avLst/>
          </a:prstGeom>
        </p:spPr>
        <p:txBody>
          <a:bodyPr spcFirstLastPara="1" wrap="square" lIns="91425" tIns="91425" rIns="91425" bIns="91425" anchor="t" anchorCtr="0">
            <a:noAutofit/>
          </a:bodyPr>
          <a:lstStyle/>
          <a:p>
            <a:pPr lvl="0">
              <a:lnSpc>
                <a:spcPct val="150000"/>
              </a:lnSpc>
            </a:pPr>
            <a:r>
              <a:rPr lang="vi-VN" sz="3800" b="1">
                <a:latin typeface="+mn-lt"/>
              </a:rPr>
              <a:t>CHƯƠNG VI.</a:t>
            </a:r>
            <a:br>
              <a:rPr lang="vi-VN" sz="3800" b="1">
                <a:latin typeface="+mn-lt"/>
              </a:rPr>
            </a:br>
            <a:r>
              <a:rPr lang="vi-VN" sz="3800" b="1">
                <a:latin typeface="+mn-lt"/>
              </a:rPr>
              <a:t> PHÂN THỨC ĐẠI SỐ</a:t>
            </a:r>
            <a:endParaRPr lang="vi-VN" sz="3800" b="1">
              <a:latin typeface="+mn-lt"/>
            </a:endParaRPr>
          </a:p>
        </p:txBody>
      </p:sp>
      <p:grpSp>
        <p:nvGrpSpPr>
          <p:cNvPr id="940" name="Google Shape;940;p40"/>
          <p:cNvGrpSpPr/>
          <p:nvPr/>
        </p:nvGrpSpPr>
        <p:grpSpPr>
          <a:xfrm>
            <a:off x="436374" y="4177598"/>
            <a:ext cx="1210793" cy="370444"/>
            <a:chOff x="9820600" y="783150"/>
            <a:chExt cx="182450" cy="55825"/>
          </a:xfrm>
        </p:grpSpPr>
        <p:sp>
          <p:nvSpPr>
            <p:cNvPr id="941" name="Google Shape;941;p40"/>
            <p:cNvSpPr/>
            <p:nvPr/>
          </p:nvSpPr>
          <p:spPr>
            <a:xfrm>
              <a:off x="9820600" y="807975"/>
              <a:ext cx="15425" cy="13725"/>
            </a:xfrm>
            <a:custGeom>
              <a:avLst/>
              <a:gdLst/>
              <a:ahLst/>
              <a:cxnLst/>
              <a:rect l="l" t="t" r="r" b="b"/>
              <a:pathLst>
                <a:path w="617" h="549" extrusionOk="0">
                  <a:moveTo>
                    <a:pt x="101" y="0"/>
                  </a:moveTo>
                  <a:cubicBezTo>
                    <a:pt x="67" y="0"/>
                    <a:pt x="40" y="36"/>
                    <a:pt x="73" y="60"/>
                  </a:cubicBezTo>
                  <a:cubicBezTo>
                    <a:pt x="139" y="137"/>
                    <a:pt x="204" y="214"/>
                    <a:pt x="270" y="280"/>
                  </a:cubicBezTo>
                  <a:cubicBezTo>
                    <a:pt x="194" y="346"/>
                    <a:pt x="95" y="401"/>
                    <a:pt x="29" y="467"/>
                  </a:cubicBezTo>
                  <a:cubicBezTo>
                    <a:pt x="0" y="496"/>
                    <a:pt x="21" y="549"/>
                    <a:pt x="55" y="549"/>
                  </a:cubicBezTo>
                  <a:cubicBezTo>
                    <a:pt x="61" y="549"/>
                    <a:pt x="66" y="547"/>
                    <a:pt x="73" y="544"/>
                  </a:cubicBezTo>
                  <a:cubicBezTo>
                    <a:pt x="172" y="511"/>
                    <a:pt x="259" y="423"/>
                    <a:pt x="347" y="357"/>
                  </a:cubicBezTo>
                  <a:cubicBezTo>
                    <a:pt x="391" y="401"/>
                    <a:pt x="435" y="445"/>
                    <a:pt x="490" y="478"/>
                  </a:cubicBezTo>
                  <a:cubicBezTo>
                    <a:pt x="501" y="486"/>
                    <a:pt x="512" y="490"/>
                    <a:pt x="522" y="490"/>
                  </a:cubicBezTo>
                  <a:cubicBezTo>
                    <a:pt x="551" y="490"/>
                    <a:pt x="570" y="457"/>
                    <a:pt x="545" y="423"/>
                  </a:cubicBezTo>
                  <a:cubicBezTo>
                    <a:pt x="501" y="368"/>
                    <a:pt x="457" y="324"/>
                    <a:pt x="402" y="291"/>
                  </a:cubicBezTo>
                  <a:cubicBezTo>
                    <a:pt x="479" y="214"/>
                    <a:pt x="545" y="137"/>
                    <a:pt x="600" y="49"/>
                  </a:cubicBezTo>
                  <a:cubicBezTo>
                    <a:pt x="617" y="33"/>
                    <a:pt x="597" y="5"/>
                    <a:pt x="576" y="5"/>
                  </a:cubicBezTo>
                  <a:cubicBezTo>
                    <a:pt x="569" y="5"/>
                    <a:pt x="562" y="8"/>
                    <a:pt x="556" y="16"/>
                  </a:cubicBezTo>
                  <a:cubicBezTo>
                    <a:pt x="490" y="82"/>
                    <a:pt x="413" y="159"/>
                    <a:pt x="336" y="225"/>
                  </a:cubicBezTo>
                  <a:cubicBezTo>
                    <a:pt x="270" y="159"/>
                    <a:pt x="204" y="93"/>
                    <a:pt x="139" y="16"/>
                  </a:cubicBezTo>
                  <a:cubicBezTo>
                    <a:pt x="127" y="5"/>
                    <a:pt x="11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a:off x="9842750" y="810300"/>
              <a:ext cx="15150" cy="3025"/>
            </a:xfrm>
            <a:custGeom>
              <a:avLst/>
              <a:gdLst/>
              <a:ahLst/>
              <a:cxnLst/>
              <a:rect l="l" t="t" r="r" b="b"/>
              <a:pathLst>
                <a:path w="606" h="121" extrusionOk="0">
                  <a:moveTo>
                    <a:pt x="44" y="0"/>
                  </a:moveTo>
                  <a:cubicBezTo>
                    <a:pt x="0" y="0"/>
                    <a:pt x="11" y="77"/>
                    <a:pt x="55" y="88"/>
                  </a:cubicBezTo>
                  <a:cubicBezTo>
                    <a:pt x="132" y="88"/>
                    <a:pt x="220" y="99"/>
                    <a:pt x="308" y="110"/>
                  </a:cubicBezTo>
                  <a:cubicBezTo>
                    <a:pt x="360" y="110"/>
                    <a:pt x="416" y="120"/>
                    <a:pt x="470" y="120"/>
                  </a:cubicBezTo>
                  <a:cubicBezTo>
                    <a:pt x="498" y="120"/>
                    <a:pt x="525" y="118"/>
                    <a:pt x="550" y="110"/>
                  </a:cubicBezTo>
                  <a:cubicBezTo>
                    <a:pt x="605" y="99"/>
                    <a:pt x="583" y="22"/>
                    <a:pt x="539" y="11"/>
                  </a:cubicBezTo>
                  <a:cubicBezTo>
                    <a:pt x="462" y="0"/>
                    <a:pt x="374"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9840300" y="815450"/>
              <a:ext cx="16500" cy="3150"/>
            </a:xfrm>
            <a:custGeom>
              <a:avLst/>
              <a:gdLst/>
              <a:ahLst/>
              <a:cxnLst/>
              <a:rect l="l" t="t" r="r" b="b"/>
              <a:pathLst>
                <a:path w="660" h="126" extrusionOk="0">
                  <a:moveTo>
                    <a:pt x="570" y="0"/>
                  </a:moveTo>
                  <a:cubicBezTo>
                    <a:pt x="505" y="0"/>
                    <a:pt x="436" y="16"/>
                    <a:pt x="373" y="25"/>
                  </a:cubicBezTo>
                  <a:cubicBezTo>
                    <a:pt x="263" y="25"/>
                    <a:pt x="164" y="25"/>
                    <a:pt x="65" y="3"/>
                  </a:cubicBezTo>
                  <a:cubicBezTo>
                    <a:pt x="61" y="3"/>
                    <a:pt x="58" y="2"/>
                    <a:pt x="55" y="2"/>
                  </a:cubicBezTo>
                  <a:cubicBezTo>
                    <a:pt x="1" y="2"/>
                    <a:pt x="14" y="81"/>
                    <a:pt x="65" y="91"/>
                  </a:cubicBezTo>
                  <a:cubicBezTo>
                    <a:pt x="164" y="113"/>
                    <a:pt x="263" y="124"/>
                    <a:pt x="373" y="124"/>
                  </a:cubicBezTo>
                  <a:cubicBezTo>
                    <a:pt x="395" y="124"/>
                    <a:pt x="419" y="125"/>
                    <a:pt x="442" y="125"/>
                  </a:cubicBezTo>
                  <a:cubicBezTo>
                    <a:pt x="513" y="125"/>
                    <a:pt x="588" y="119"/>
                    <a:pt x="637" y="69"/>
                  </a:cubicBezTo>
                  <a:cubicBezTo>
                    <a:pt x="659" y="47"/>
                    <a:pt x="648" y="14"/>
                    <a:pt x="615" y="3"/>
                  </a:cubicBezTo>
                  <a:cubicBezTo>
                    <a:pt x="600" y="1"/>
                    <a:pt x="585"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a:off x="9862275" y="789500"/>
              <a:ext cx="14750" cy="16550"/>
            </a:xfrm>
            <a:custGeom>
              <a:avLst/>
              <a:gdLst/>
              <a:ahLst/>
              <a:cxnLst/>
              <a:rect l="l" t="t" r="r" b="b"/>
              <a:pathLst>
                <a:path w="590" h="662" extrusionOk="0">
                  <a:moveTo>
                    <a:pt x="163" y="0"/>
                  </a:moveTo>
                  <a:cubicBezTo>
                    <a:pt x="149" y="0"/>
                    <a:pt x="136" y="8"/>
                    <a:pt x="132" y="30"/>
                  </a:cubicBezTo>
                  <a:cubicBezTo>
                    <a:pt x="132" y="162"/>
                    <a:pt x="132" y="305"/>
                    <a:pt x="121" y="437"/>
                  </a:cubicBezTo>
                  <a:cubicBezTo>
                    <a:pt x="121" y="461"/>
                    <a:pt x="146" y="492"/>
                    <a:pt x="172" y="492"/>
                  </a:cubicBezTo>
                  <a:cubicBezTo>
                    <a:pt x="181" y="492"/>
                    <a:pt x="190" y="489"/>
                    <a:pt x="198" y="481"/>
                  </a:cubicBezTo>
                  <a:cubicBezTo>
                    <a:pt x="242" y="448"/>
                    <a:pt x="286" y="415"/>
                    <a:pt x="341" y="404"/>
                  </a:cubicBezTo>
                  <a:cubicBezTo>
                    <a:pt x="360" y="394"/>
                    <a:pt x="378" y="389"/>
                    <a:pt x="393" y="389"/>
                  </a:cubicBezTo>
                  <a:cubicBezTo>
                    <a:pt x="431" y="389"/>
                    <a:pt x="457" y="418"/>
                    <a:pt x="473" y="481"/>
                  </a:cubicBezTo>
                  <a:cubicBezTo>
                    <a:pt x="451" y="503"/>
                    <a:pt x="418" y="525"/>
                    <a:pt x="396" y="525"/>
                  </a:cubicBezTo>
                  <a:cubicBezTo>
                    <a:pt x="323" y="554"/>
                    <a:pt x="245" y="559"/>
                    <a:pt x="168" y="559"/>
                  </a:cubicBezTo>
                  <a:cubicBezTo>
                    <a:pt x="130" y="559"/>
                    <a:pt x="92" y="557"/>
                    <a:pt x="55" y="557"/>
                  </a:cubicBezTo>
                  <a:cubicBezTo>
                    <a:pt x="0" y="557"/>
                    <a:pt x="11" y="645"/>
                    <a:pt x="66" y="656"/>
                  </a:cubicBezTo>
                  <a:cubicBezTo>
                    <a:pt x="95" y="659"/>
                    <a:pt x="136" y="661"/>
                    <a:pt x="183" y="661"/>
                  </a:cubicBezTo>
                  <a:cubicBezTo>
                    <a:pt x="351" y="661"/>
                    <a:pt x="589" y="630"/>
                    <a:pt x="572" y="459"/>
                  </a:cubicBezTo>
                  <a:cubicBezTo>
                    <a:pt x="561" y="371"/>
                    <a:pt x="495" y="305"/>
                    <a:pt x="418" y="294"/>
                  </a:cubicBezTo>
                  <a:cubicBezTo>
                    <a:pt x="408" y="292"/>
                    <a:pt x="398" y="291"/>
                    <a:pt x="388" y="291"/>
                  </a:cubicBezTo>
                  <a:cubicBezTo>
                    <a:pt x="324" y="291"/>
                    <a:pt x="266" y="321"/>
                    <a:pt x="209" y="360"/>
                  </a:cubicBezTo>
                  <a:cubicBezTo>
                    <a:pt x="209" y="250"/>
                    <a:pt x="209" y="151"/>
                    <a:pt x="209" y="41"/>
                  </a:cubicBezTo>
                  <a:cubicBezTo>
                    <a:pt x="209" y="20"/>
                    <a:pt x="184"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a:off x="9852725" y="797100"/>
              <a:ext cx="9850" cy="3225"/>
            </a:xfrm>
            <a:custGeom>
              <a:avLst/>
              <a:gdLst/>
              <a:ahLst/>
              <a:cxnLst/>
              <a:rect l="l" t="t" r="r" b="b"/>
              <a:pathLst>
                <a:path w="394" h="129" extrusionOk="0">
                  <a:moveTo>
                    <a:pt x="200" y="1"/>
                  </a:moveTo>
                  <a:cubicBezTo>
                    <a:pt x="149" y="1"/>
                    <a:pt x="99" y="7"/>
                    <a:pt x="63" y="12"/>
                  </a:cubicBezTo>
                  <a:cubicBezTo>
                    <a:pt x="1" y="22"/>
                    <a:pt x="17" y="111"/>
                    <a:pt x="75" y="111"/>
                  </a:cubicBezTo>
                  <a:cubicBezTo>
                    <a:pt x="78" y="111"/>
                    <a:pt x="82" y="111"/>
                    <a:pt x="85" y="111"/>
                  </a:cubicBezTo>
                  <a:cubicBezTo>
                    <a:pt x="140" y="111"/>
                    <a:pt x="206" y="111"/>
                    <a:pt x="272" y="122"/>
                  </a:cubicBezTo>
                  <a:cubicBezTo>
                    <a:pt x="297" y="122"/>
                    <a:pt x="315" y="129"/>
                    <a:pt x="334" y="129"/>
                  </a:cubicBezTo>
                  <a:cubicBezTo>
                    <a:pt x="348" y="129"/>
                    <a:pt x="363" y="125"/>
                    <a:pt x="382" y="111"/>
                  </a:cubicBezTo>
                  <a:cubicBezTo>
                    <a:pt x="393" y="100"/>
                    <a:pt x="393" y="78"/>
                    <a:pt x="382" y="67"/>
                  </a:cubicBezTo>
                  <a:cubicBezTo>
                    <a:pt x="349" y="14"/>
                    <a:pt x="274"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9878850" y="796100"/>
              <a:ext cx="12025" cy="12125"/>
            </a:xfrm>
            <a:custGeom>
              <a:avLst/>
              <a:gdLst/>
              <a:ahLst/>
              <a:cxnLst/>
              <a:rect l="l" t="t" r="r" b="b"/>
              <a:pathLst>
                <a:path w="481" h="485" extrusionOk="0">
                  <a:moveTo>
                    <a:pt x="294" y="0"/>
                  </a:moveTo>
                  <a:cubicBezTo>
                    <a:pt x="282" y="0"/>
                    <a:pt x="272" y="8"/>
                    <a:pt x="272" y="30"/>
                  </a:cubicBezTo>
                  <a:cubicBezTo>
                    <a:pt x="261" y="107"/>
                    <a:pt x="239" y="184"/>
                    <a:pt x="217" y="261"/>
                  </a:cubicBezTo>
                  <a:cubicBezTo>
                    <a:pt x="162" y="261"/>
                    <a:pt x="107" y="272"/>
                    <a:pt x="52" y="283"/>
                  </a:cubicBezTo>
                  <a:cubicBezTo>
                    <a:pt x="0" y="283"/>
                    <a:pt x="17" y="360"/>
                    <a:pt x="55" y="360"/>
                  </a:cubicBezTo>
                  <a:cubicBezTo>
                    <a:pt x="58" y="360"/>
                    <a:pt x="60" y="360"/>
                    <a:pt x="63" y="359"/>
                  </a:cubicBezTo>
                  <a:cubicBezTo>
                    <a:pt x="107" y="359"/>
                    <a:pt x="140" y="348"/>
                    <a:pt x="184" y="348"/>
                  </a:cubicBezTo>
                  <a:cubicBezTo>
                    <a:pt x="173" y="381"/>
                    <a:pt x="162" y="414"/>
                    <a:pt x="173" y="447"/>
                  </a:cubicBezTo>
                  <a:cubicBezTo>
                    <a:pt x="173" y="472"/>
                    <a:pt x="191" y="485"/>
                    <a:pt x="210" y="485"/>
                  </a:cubicBezTo>
                  <a:cubicBezTo>
                    <a:pt x="216" y="485"/>
                    <a:pt x="222" y="483"/>
                    <a:pt x="228" y="480"/>
                  </a:cubicBezTo>
                  <a:cubicBezTo>
                    <a:pt x="272" y="447"/>
                    <a:pt x="294" y="392"/>
                    <a:pt x="305" y="337"/>
                  </a:cubicBezTo>
                  <a:cubicBezTo>
                    <a:pt x="360" y="326"/>
                    <a:pt x="426" y="337"/>
                    <a:pt x="470" y="293"/>
                  </a:cubicBezTo>
                  <a:cubicBezTo>
                    <a:pt x="481" y="283"/>
                    <a:pt x="481" y="261"/>
                    <a:pt x="459" y="250"/>
                  </a:cubicBezTo>
                  <a:cubicBezTo>
                    <a:pt x="440" y="240"/>
                    <a:pt x="422" y="237"/>
                    <a:pt x="403" y="237"/>
                  </a:cubicBezTo>
                  <a:cubicBezTo>
                    <a:pt x="378" y="237"/>
                    <a:pt x="352" y="243"/>
                    <a:pt x="327" y="250"/>
                  </a:cubicBezTo>
                  <a:cubicBezTo>
                    <a:pt x="338" y="184"/>
                    <a:pt x="338" y="107"/>
                    <a:pt x="338" y="41"/>
                  </a:cubicBezTo>
                  <a:cubicBezTo>
                    <a:pt x="338" y="20"/>
                    <a:pt x="313"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a:off x="9893700" y="783150"/>
              <a:ext cx="90100" cy="25700"/>
            </a:xfrm>
            <a:custGeom>
              <a:avLst/>
              <a:gdLst/>
              <a:ahLst/>
              <a:cxnLst/>
              <a:rect l="l" t="t" r="r" b="b"/>
              <a:pathLst>
                <a:path w="3604" h="1028" extrusionOk="0">
                  <a:moveTo>
                    <a:pt x="701" y="0"/>
                  </a:moveTo>
                  <a:cubicBezTo>
                    <a:pt x="563" y="0"/>
                    <a:pt x="431" y="20"/>
                    <a:pt x="360" y="97"/>
                  </a:cubicBezTo>
                  <a:cubicBezTo>
                    <a:pt x="294" y="174"/>
                    <a:pt x="294" y="306"/>
                    <a:pt x="283" y="394"/>
                  </a:cubicBezTo>
                  <a:cubicBezTo>
                    <a:pt x="272" y="548"/>
                    <a:pt x="250" y="713"/>
                    <a:pt x="239" y="866"/>
                  </a:cubicBezTo>
                  <a:cubicBezTo>
                    <a:pt x="184" y="768"/>
                    <a:pt x="118" y="680"/>
                    <a:pt x="63" y="581"/>
                  </a:cubicBezTo>
                  <a:cubicBezTo>
                    <a:pt x="55" y="569"/>
                    <a:pt x="45" y="564"/>
                    <a:pt x="35" y="564"/>
                  </a:cubicBezTo>
                  <a:cubicBezTo>
                    <a:pt x="17" y="564"/>
                    <a:pt x="1" y="581"/>
                    <a:pt x="8" y="603"/>
                  </a:cubicBezTo>
                  <a:cubicBezTo>
                    <a:pt x="85" y="735"/>
                    <a:pt x="151" y="866"/>
                    <a:pt x="228" y="998"/>
                  </a:cubicBezTo>
                  <a:cubicBezTo>
                    <a:pt x="240" y="1016"/>
                    <a:pt x="261" y="1027"/>
                    <a:pt x="278" y="1027"/>
                  </a:cubicBezTo>
                  <a:cubicBezTo>
                    <a:pt x="293" y="1027"/>
                    <a:pt x="305" y="1019"/>
                    <a:pt x="305" y="998"/>
                  </a:cubicBezTo>
                  <a:cubicBezTo>
                    <a:pt x="338" y="691"/>
                    <a:pt x="283" y="240"/>
                    <a:pt x="624" y="108"/>
                  </a:cubicBezTo>
                  <a:cubicBezTo>
                    <a:pt x="663" y="90"/>
                    <a:pt x="718" y="84"/>
                    <a:pt x="779" y="84"/>
                  </a:cubicBezTo>
                  <a:cubicBezTo>
                    <a:pt x="907" y="84"/>
                    <a:pt x="1062" y="111"/>
                    <a:pt x="1151" y="119"/>
                  </a:cubicBezTo>
                  <a:lnTo>
                    <a:pt x="1624" y="119"/>
                  </a:lnTo>
                  <a:cubicBezTo>
                    <a:pt x="2109" y="127"/>
                    <a:pt x="2593" y="148"/>
                    <a:pt x="3078" y="148"/>
                  </a:cubicBezTo>
                  <a:cubicBezTo>
                    <a:pt x="3231" y="148"/>
                    <a:pt x="3384" y="146"/>
                    <a:pt x="3538" y="141"/>
                  </a:cubicBezTo>
                  <a:cubicBezTo>
                    <a:pt x="3604" y="141"/>
                    <a:pt x="3582" y="42"/>
                    <a:pt x="3538" y="42"/>
                  </a:cubicBezTo>
                  <a:cubicBezTo>
                    <a:pt x="3125" y="20"/>
                    <a:pt x="2713" y="14"/>
                    <a:pt x="2302" y="14"/>
                  </a:cubicBezTo>
                  <a:cubicBezTo>
                    <a:pt x="1891" y="14"/>
                    <a:pt x="1481" y="20"/>
                    <a:pt x="1075" y="20"/>
                  </a:cubicBezTo>
                  <a:cubicBezTo>
                    <a:pt x="981" y="20"/>
                    <a:pt x="838" y="0"/>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a:off x="9914100" y="794100"/>
              <a:ext cx="14175" cy="16950"/>
            </a:xfrm>
            <a:custGeom>
              <a:avLst/>
              <a:gdLst/>
              <a:ahLst/>
              <a:cxnLst/>
              <a:rect l="l" t="t" r="r" b="b"/>
              <a:pathLst>
                <a:path w="567" h="678" extrusionOk="0">
                  <a:moveTo>
                    <a:pt x="139" y="1"/>
                  </a:moveTo>
                  <a:cubicBezTo>
                    <a:pt x="127" y="1"/>
                    <a:pt x="116" y="7"/>
                    <a:pt x="116" y="22"/>
                  </a:cubicBezTo>
                  <a:cubicBezTo>
                    <a:pt x="116" y="176"/>
                    <a:pt x="105" y="319"/>
                    <a:pt x="94" y="472"/>
                  </a:cubicBezTo>
                  <a:cubicBezTo>
                    <a:pt x="94" y="504"/>
                    <a:pt x="127" y="535"/>
                    <a:pt x="154" y="535"/>
                  </a:cubicBezTo>
                  <a:cubicBezTo>
                    <a:pt x="165" y="535"/>
                    <a:pt x="175" y="529"/>
                    <a:pt x="182" y="516"/>
                  </a:cubicBezTo>
                  <a:cubicBezTo>
                    <a:pt x="215" y="461"/>
                    <a:pt x="237" y="406"/>
                    <a:pt x="292" y="384"/>
                  </a:cubicBezTo>
                  <a:cubicBezTo>
                    <a:pt x="317" y="367"/>
                    <a:pt x="338" y="358"/>
                    <a:pt x="357" y="358"/>
                  </a:cubicBezTo>
                  <a:cubicBezTo>
                    <a:pt x="396" y="358"/>
                    <a:pt x="423" y="395"/>
                    <a:pt x="445" y="461"/>
                  </a:cubicBezTo>
                  <a:cubicBezTo>
                    <a:pt x="434" y="494"/>
                    <a:pt x="412" y="516"/>
                    <a:pt x="390" y="538"/>
                  </a:cubicBezTo>
                  <a:cubicBezTo>
                    <a:pt x="350" y="559"/>
                    <a:pt x="264" y="579"/>
                    <a:pt x="191" y="579"/>
                  </a:cubicBezTo>
                  <a:cubicBezTo>
                    <a:pt x="145" y="579"/>
                    <a:pt x="104" y="571"/>
                    <a:pt x="83" y="549"/>
                  </a:cubicBezTo>
                  <a:cubicBezTo>
                    <a:pt x="73" y="540"/>
                    <a:pt x="62" y="536"/>
                    <a:pt x="51" y="536"/>
                  </a:cubicBezTo>
                  <a:cubicBezTo>
                    <a:pt x="25" y="536"/>
                    <a:pt x="1" y="562"/>
                    <a:pt x="17" y="593"/>
                  </a:cubicBezTo>
                  <a:cubicBezTo>
                    <a:pt x="54" y="661"/>
                    <a:pt x="123" y="677"/>
                    <a:pt x="194" y="677"/>
                  </a:cubicBezTo>
                  <a:cubicBezTo>
                    <a:pt x="227" y="677"/>
                    <a:pt x="260" y="674"/>
                    <a:pt x="292" y="670"/>
                  </a:cubicBezTo>
                  <a:cubicBezTo>
                    <a:pt x="412" y="659"/>
                    <a:pt x="533" y="593"/>
                    <a:pt x="555" y="472"/>
                  </a:cubicBezTo>
                  <a:cubicBezTo>
                    <a:pt x="566" y="363"/>
                    <a:pt x="500" y="286"/>
                    <a:pt x="401" y="264"/>
                  </a:cubicBezTo>
                  <a:cubicBezTo>
                    <a:pt x="386" y="260"/>
                    <a:pt x="370" y="258"/>
                    <a:pt x="355" y="258"/>
                  </a:cubicBezTo>
                  <a:cubicBezTo>
                    <a:pt x="286" y="258"/>
                    <a:pt x="227" y="295"/>
                    <a:pt x="182" y="341"/>
                  </a:cubicBezTo>
                  <a:cubicBezTo>
                    <a:pt x="182" y="231"/>
                    <a:pt x="171" y="132"/>
                    <a:pt x="171" y="22"/>
                  </a:cubicBezTo>
                  <a:cubicBezTo>
                    <a:pt x="171" y="10"/>
                    <a:pt x="154"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a:off x="9927500" y="791150"/>
              <a:ext cx="11500" cy="9050"/>
            </a:xfrm>
            <a:custGeom>
              <a:avLst/>
              <a:gdLst/>
              <a:ahLst/>
              <a:cxnLst/>
              <a:rect l="l" t="t" r="r" b="b"/>
              <a:pathLst>
                <a:path w="460" h="362" extrusionOk="0">
                  <a:moveTo>
                    <a:pt x="79" y="0"/>
                  </a:moveTo>
                  <a:cubicBezTo>
                    <a:pt x="52" y="0"/>
                    <a:pt x="27" y="15"/>
                    <a:pt x="8" y="52"/>
                  </a:cubicBezTo>
                  <a:cubicBezTo>
                    <a:pt x="1" y="75"/>
                    <a:pt x="20" y="98"/>
                    <a:pt x="40" y="98"/>
                  </a:cubicBezTo>
                  <a:cubicBezTo>
                    <a:pt x="49" y="98"/>
                    <a:pt x="57" y="94"/>
                    <a:pt x="63" y="85"/>
                  </a:cubicBezTo>
                  <a:cubicBezTo>
                    <a:pt x="69" y="79"/>
                    <a:pt x="74" y="77"/>
                    <a:pt x="78" y="77"/>
                  </a:cubicBezTo>
                  <a:cubicBezTo>
                    <a:pt x="107" y="77"/>
                    <a:pt x="107" y="195"/>
                    <a:pt x="107" y="195"/>
                  </a:cubicBezTo>
                  <a:cubicBezTo>
                    <a:pt x="107" y="217"/>
                    <a:pt x="107" y="239"/>
                    <a:pt x="118" y="261"/>
                  </a:cubicBezTo>
                  <a:cubicBezTo>
                    <a:pt x="129" y="305"/>
                    <a:pt x="162" y="338"/>
                    <a:pt x="195" y="349"/>
                  </a:cubicBezTo>
                  <a:cubicBezTo>
                    <a:pt x="214" y="358"/>
                    <a:pt x="233" y="361"/>
                    <a:pt x="251" y="361"/>
                  </a:cubicBezTo>
                  <a:cubicBezTo>
                    <a:pt x="277" y="361"/>
                    <a:pt x="302" y="355"/>
                    <a:pt x="327" y="349"/>
                  </a:cubicBezTo>
                  <a:cubicBezTo>
                    <a:pt x="371" y="338"/>
                    <a:pt x="415" y="338"/>
                    <a:pt x="448" y="305"/>
                  </a:cubicBezTo>
                  <a:cubicBezTo>
                    <a:pt x="459" y="294"/>
                    <a:pt x="459" y="272"/>
                    <a:pt x="448" y="261"/>
                  </a:cubicBezTo>
                  <a:cubicBezTo>
                    <a:pt x="429" y="235"/>
                    <a:pt x="402" y="224"/>
                    <a:pt x="374" y="224"/>
                  </a:cubicBezTo>
                  <a:cubicBezTo>
                    <a:pt x="355" y="224"/>
                    <a:pt x="335" y="229"/>
                    <a:pt x="316" y="239"/>
                  </a:cubicBezTo>
                  <a:cubicBezTo>
                    <a:pt x="294" y="244"/>
                    <a:pt x="270" y="252"/>
                    <a:pt x="249" y="252"/>
                  </a:cubicBezTo>
                  <a:cubicBezTo>
                    <a:pt x="228" y="252"/>
                    <a:pt x="212" y="244"/>
                    <a:pt x="206" y="217"/>
                  </a:cubicBezTo>
                  <a:cubicBezTo>
                    <a:pt x="195" y="184"/>
                    <a:pt x="206" y="151"/>
                    <a:pt x="195" y="118"/>
                  </a:cubicBezTo>
                  <a:cubicBezTo>
                    <a:pt x="188" y="59"/>
                    <a:pt x="132"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a:off x="9941250" y="804675"/>
              <a:ext cx="17275" cy="4025"/>
            </a:xfrm>
            <a:custGeom>
              <a:avLst/>
              <a:gdLst/>
              <a:ahLst/>
              <a:cxnLst/>
              <a:rect l="l" t="t" r="r" b="b"/>
              <a:pathLst>
                <a:path w="691" h="161" extrusionOk="0">
                  <a:moveTo>
                    <a:pt x="477" y="0"/>
                  </a:moveTo>
                  <a:cubicBezTo>
                    <a:pt x="335" y="0"/>
                    <a:pt x="184" y="36"/>
                    <a:pt x="63" y="60"/>
                  </a:cubicBezTo>
                  <a:cubicBezTo>
                    <a:pt x="1" y="71"/>
                    <a:pt x="17" y="160"/>
                    <a:pt x="66" y="160"/>
                  </a:cubicBezTo>
                  <a:cubicBezTo>
                    <a:pt x="69" y="160"/>
                    <a:pt x="71" y="160"/>
                    <a:pt x="74" y="159"/>
                  </a:cubicBezTo>
                  <a:cubicBezTo>
                    <a:pt x="173" y="148"/>
                    <a:pt x="261" y="137"/>
                    <a:pt x="349" y="126"/>
                  </a:cubicBezTo>
                  <a:cubicBezTo>
                    <a:pt x="448" y="126"/>
                    <a:pt x="547" y="126"/>
                    <a:pt x="635" y="104"/>
                  </a:cubicBezTo>
                  <a:cubicBezTo>
                    <a:pt x="690" y="93"/>
                    <a:pt x="657" y="27"/>
                    <a:pt x="624" y="16"/>
                  </a:cubicBezTo>
                  <a:cubicBezTo>
                    <a:pt x="577" y="5"/>
                    <a:pt x="528"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a:off x="9960150" y="795650"/>
              <a:ext cx="12025" cy="16075"/>
            </a:xfrm>
            <a:custGeom>
              <a:avLst/>
              <a:gdLst/>
              <a:ahLst/>
              <a:cxnLst/>
              <a:rect l="l" t="t" r="r" b="b"/>
              <a:pathLst>
                <a:path w="481" h="643" extrusionOk="0">
                  <a:moveTo>
                    <a:pt x="30" y="1"/>
                  </a:moveTo>
                  <a:cubicBezTo>
                    <a:pt x="20" y="1"/>
                    <a:pt x="11" y="8"/>
                    <a:pt x="11" y="26"/>
                  </a:cubicBezTo>
                  <a:cubicBezTo>
                    <a:pt x="0" y="125"/>
                    <a:pt x="44" y="246"/>
                    <a:pt x="143" y="290"/>
                  </a:cubicBezTo>
                  <a:cubicBezTo>
                    <a:pt x="177" y="303"/>
                    <a:pt x="219" y="312"/>
                    <a:pt x="262" y="312"/>
                  </a:cubicBezTo>
                  <a:cubicBezTo>
                    <a:pt x="289" y="312"/>
                    <a:pt x="316" y="309"/>
                    <a:pt x="341" y="301"/>
                  </a:cubicBezTo>
                  <a:lnTo>
                    <a:pt x="341" y="301"/>
                  </a:lnTo>
                  <a:cubicBezTo>
                    <a:pt x="330" y="311"/>
                    <a:pt x="330" y="333"/>
                    <a:pt x="319" y="355"/>
                  </a:cubicBezTo>
                  <a:cubicBezTo>
                    <a:pt x="297" y="432"/>
                    <a:pt x="264" y="509"/>
                    <a:pt x="264" y="597"/>
                  </a:cubicBezTo>
                  <a:cubicBezTo>
                    <a:pt x="264" y="614"/>
                    <a:pt x="288" y="642"/>
                    <a:pt x="310" y="642"/>
                  </a:cubicBezTo>
                  <a:cubicBezTo>
                    <a:pt x="317" y="642"/>
                    <a:pt x="324" y="639"/>
                    <a:pt x="330" y="630"/>
                  </a:cubicBezTo>
                  <a:cubicBezTo>
                    <a:pt x="374" y="553"/>
                    <a:pt x="385" y="465"/>
                    <a:pt x="407" y="388"/>
                  </a:cubicBezTo>
                  <a:cubicBezTo>
                    <a:pt x="429" y="301"/>
                    <a:pt x="451" y="213"/>
                    <a:pt x="473" y="114"/>
                  </a:cubicBezTo>
                  <a:cubicBezTo>
                    <a:pt x="481" y="90"/>
                    <a:pt x="451" y="62"/>
                    <a:pt x="428" y="62"/>
                  </a:cubicBezTo>
                  <a:cubicBezTo>
                    <a:pt x="419" y="62"/>
                    <a:pt x="410" y="67"/>
                    <a:pt x="407" y="81"/>
                  </a:cubicBezTo>
                  <a:cubicBezTo>
                    <a:pt x="396" y="103"/>
                    <a:pt x="385" y="136"/>
                    <a:pt x="374" y="158"/>
                  </a:cubicBezTo>
                  <a:cubicBezTo>
                    <a:pt x="325" y="167"/>
                    <a:pt x="285" y="203"/>
                    <a:pt x="230" y="203"/>
                  </a:cubicBezTo>
                  <a:cubicBezTo>
                    <a:pt x="223" y="203"/>
                    <a:pt x="216" y="203"/>
                    <a:pt x="209" y="202"/>
                  </a:cubicBezTo>
                  <a:cubicBezTo>
                    <a:pt x="121" y="202"/>
                    <a:pt x="66" y="125"/>
                    <a:pt x="66" y="37"/>
                  </a:cubicBezTo>
                  <a:cubicBezTo>
                    <a:pt x="66" y="17"/>
                    <a:pt x="46"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a:off x="9974975" y="801200"/>
              <a:ext cx="12125" cy="9475"/>
            </a:xfrm>
            <a:custGeom>
              <a:avLst/>
              <a:gdLst/>
              <a:ahLst/>
              <a:cxnLst/>
              <a:rect l="l" t="t" r="r" b="b"/>
              <a:pathLst>
                <a:path w="485" h="379" extrusionOk="0">
                  <a:moveTo>
                    <a:pt x="333" y="0"/>
                  </a:moveTo>
                  <a:cubicBezTo>
                    <a:pt x="202" y="0"/>
                    <a:pt x="84" y="65"/>
                    <a:pt x="23" y="177"/>
                  </a:cubicBezTo>
                  <a:cubicBezTo>
                    <a:pt x="1" y="199"/>
                    <a:pt x="12" y="221"/>
                    <a:pt x="23" y="232"/>
                  </a:cubicBezTo>
                  <a:cubicBezTo>
                    <a:pt x="54" y="278"/>
                    <a:pt x="95" y="298"/>
                    <a:pt x="140" y="298"/>
                  </a:cubicBezTo>
                  <a:cubicBezTo>
                    <a:pt x="159" y="298"/>
                    <a:pt x="179" y="294"/>
                    <a:pt x="199" y="287"/>
                  </a:cubicBezTo>
                  <a:cubicBezTo>
                    <a:pt x="265" y="265"/>
                    <a:pt x="309" y="221"/>
                    <a:pt x="353" y="188"/>
                  </a:cubicBezTo>
                  <a:cubicBezTo>
                    <a:pt x="353" y="243"/>
                    <a:pt x="353" y="309"/>
                    <a:pt x="386" y="353"/>
                  </a:cubicBezTo>
                  <a:cubicBezTo>
                    <a:pt x="392" y="366"/>
                    <a:pt x="410" y="379"/>
                    <a:pt x="425" y="379"/>
                  </a:cubicBezTo>
                  <a:cubicBezTo>
                    <a:pt x="437" y="379"/>
                    <a:pt x="447" y="372"/>
                    <a:pt x="452" y="353"/>
                  </a:cubicBezTo>
                  <a:cubicBezTo>
                    <a:pt x="485" y="287"/>
                    <a:pt x="452" y="188"/>
                    <a:pt x="452" y="111"/>
                  </a:cubicBezTo>
                  <a:cubicBezTo>
                    <a:pt x="452" y="83"/>
                    <a:pt x="427" y="54"/>
                    <a:pt x="399" y="54"/>
                  </a:cubicBezTo>
                  <a:cubicBezTo>
                    <a:pt x="395" y="54"/>
                    <a:pt x="390" y="55"/>
                    <a:pt x="386" y="57"/>
                  </a:cubicBezTo>
                  <a:cubicBezTo>
                    <a:pt x="331" y="79"/>
                    <a:pt x="287" y="111"/>
                    <a:pt x="243" y="144"/>
                  </a:cubicBezTo>
                  <a:cubicBezTo>
                    <a:pt x="223" y="164"/>
                    <a:pt x="177" y="201"/>
                    <a:pt x="137" y="201"/>
                  </a:cubicBezTo>
                  <a:cubicBezTo>
                    <a:pt x="132" y="201"/>
                    <a:pt x="127" y="201"/>
                    <a:pt x="122" y="199"/>
                  </a:cubicBezTo>
                  <a:cubicBezTo>
                    <a:pt x="177" y="111"/>
                    <a:pt x="265" y="57"/>
                    <a:pt x="375" y="57"/>
                  </a:cubicBezTo>
                  <a:cubicBezTo>
                    <a:pt x="408" y="46"/>
                    <a:pt x="397" y="2"/>
                    <a:pt x="364" y="2"/>
                  </a:cubicBezTo>
                  <a:cubicBezTo>
                    <a:pt x="354" y="1"/>
                    <a:pt x="343" y="0"/>
                    <a:pt x="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0"/>
            <p:cNvSpPr/>
            <p:nvPr/>
          </p:nvSpPr>
          <p:spPr>
            <a:xfrm>
              <a:off x="9990375" y="800125"/>
              <a:ext cx="12675" cy="11575"/>
            </a:xfrm>
            <a:custGeom>
              <a:avLst/>
              <a:gdLst/>
              <a:ahLst/>
              <a:cxnLst/>
              <a:rect l="l" t="t" r="r" b="b"/>
              <a:pathLst>
                <a:path w="507" h="463" extrusionOk="0">
                  <a:moveTo>
                    <a:pt x="342" y="1"/>
                  </a:moveTo>
                  <a:cubicBezTo>
                    <a:pt x="177" y="1"/>
                    <a:pt x="1" y="143"/>
                    <a:pt x="34" y="319"/>
                  </a:cubicBezTo>
                  <a:cubicBezTo>
                    <a:pt x="45" y="407"/>
                    <a:pt x="111" y="451"/>
                    <a:pt x="199" y="462"/>
                  </a:cubicBezTo>
                  <a:cubicBezTo>
                    <a:pt x="287" y="462"/>
                    <a:pt x="430" y="462"/>
                    <a:pt x="485" y="385"/>
                  </a:cubicBezTo>
                  <a:cubicBezTo>
                    <a:pt x="507" y="363"/>
                    <a:pt x="485" y="319"/>
                    <a:pt x="463" y="319"/>
                  </a:cubicBezTo>
                  <a:cubicBezTo>
                    <a:pt x="459" y="319"/>
                    <a:pt x="455" y="319"/>
                    <a:pt x="450" y="319"/>
                  </a:cubicBezTo>
                  <a:cubicBezTo>
                    <a:pt x="402" y="319"/>
                    <a:pt x="300" y="347"/>
                    <a:pt x="225" y="347"/>
                  </a:cubicBezTo>
                  <a:cubicBezTo>
                    <a:pt x="172" y="347"/>
                    <a:pt x="133" y="333"/>
                    <a:pt x="133" y="286"/>
                  </a:cubicBezTo>
                  <a:cubicBezTo>
                    <a:pt x="133" y="187"/>
                    <a:pt x="254" y="89"/>
                    <a:pt x="353" y="78"/>
                  </a:cubicBezTo>
                  <a:cubicBezTo>
                    <a:pt x="397" y="67"/>
                    <a:pt x="386"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9866125" y="815250"/>
              <a:ext cx="117125" cy="6975"/>
            </a:xfrm>
            <a:custGeom>
              <a:avLst/>
              <a:gdLst/>
              <a:ahLst/>
              <a:cxnLst/>
              <a:rect l="l" t="t" r="r" b="b"/>
              <a:pathLst>
                <a:path w="4685" h="279" extrusionOk="0">
                  <a:moveTo>
                    <a:pt x="33" y="0"/>
                  </a:moveTo>
                  <a:cubicBezTo>
                    <a:pt x="0" y="0"/>
                    <a:pt x="0" y="66"/>
                    <a:pt x="44" y="66"/>
                  </a:cubicBezTo>
                  <a:cubicBezTo>
                    <a:pt x="825" y="165"/>
                    <a:pt x="1617" y="209"/>
                    <a:pt x="2408" y="231"/>
                  </a:cubicBezTo>
                  <a:cubicBezTo>
                    <a:pt x="2881" y="246"/>
                    <a:pt x="3377" y="279"/>
                    <a:pt x="3866" y="279"/>
                  </a:cubicBezTo>
                  <a:cubicBezTo>
                    <a:pt x="4128" y="279"/>
                    <a:pt x="4388" y="269"/>
                    <a:pt x="4641" y="242"/>
                  </a:cubicBezTo>
                  <a:cubicBezTo>
                    <a:pt x="4685" y="231"/>
                    <a:pt x="4674" y="165"/>
                    <a:pt x="4641" y="165"/>
                  </a:cubicBezTo>
                  <a:cubicBezTo>
                    <a:pt x="4261" y="127"/>
                    <a:pt x="3877" y="121"/>
                    <a:pt x="3492" y="121"/>
                  </a:cubicBezTo>
                  <a:cubicBezTo>
                    <a:pt x="3338" y="121"/>
                    <a:pt x="3184" y="122"/>
                    <a:pt x="3030" y="122"/>
                  </a:cubicBezTo>
                  <a:cubicBezTo>
                    <a:pt x="2800" y="122"/>
                    <a:pt x="2570" y="120"/>
                    <a:pt x="2342" y="110"/>
                  </a:cubicBezTo>
                  <a:cubicBezTo>
                    <a:pt x="1573" y="88"/>
                    <a:pt x="803" y="33"/>
                    <a:pt x="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9901025" y="825350"/>
              <a:ext cx="24850" cy="13300"/>
            </a:xfrm>
            <a:custGeom>
              <a:avLst/>
              <a:gdLst/>
              <a:ahLst/>
              <a:cxnLst/>
              <a:rect l="l" t="t" r="r" b="b"/>
              <a:pathLst>
                <a:path w="994" h="532" extrusionOk="0">
                  <a:moveTo>
                    <a:pt x="386" y="0"/>
                  </a:moveTo>
                  <a:cubicBezTo>
                    <a:pt x="318" y="0"/>
                    <a:pt x="239" y="35"/>
                    <a:pt x="188" y="69"/>
                  </a:cubicBezTo>
                  <a:cubicBezTo>
                    <a:pt x="149" y="89"/>
                    <a:pt x="178" y="150"/>
                    <a:pt x="216" y="150"/>
                  </a:cubicBezTo>
                  <a:cubicBezTo>
                    <a:pt x="221" y="150"/>
                    <a:pt x="226" y="149"/>
                    <a:pt x="232" y="146"/>
                  </a:cubicBezTo>
                  <a:cubicBezTo>
                    <a:pt x="254" y="129"/>
                    <a:pt x="274" y="120"/>
                    <a:pt x="294" y="120"/>
                  </a:cubicBezTo>
                  <a:cubicBezTo>
                    <a:pt x="324" y="120"/>
                    <a:pt x="353" y="140"/>
                    <a:pt x="386" y="179"/>
                  </a:cubicBezTo>
                  <a:cubicBezTo>
                    <a:pt x="342" y="212"/>
                    <a:pt x="309" y="234"/>
                    <a:pt x="265" y="256"/>
                  </a:cubicBezTo>
                  <a:cubicBezTo>
                    <a:pt x="199" y="289"/>
                    <a:pt x="133" y="311"/>
                    <a:pt x="67" y="333"/>
                  </a:cubicBezTo>
                  <a:cubicBezTo>
                    <a:pt x="1" y="344"/>
                    <a:pt x="45" y="421"/>
                    <a:pt x="89" y="432"/>
                  </a:cubicBezTo>
                  <a:cubicBezTo>
                    <a:pt x="254" y="476"/>
                    <a:pt x="430" y="498"/>
                    <a:pt x="617" y="520"/>
                  </a:cubicBezTo>
                  <a:cubicBezTo>
                    <a:pt x="664" y="525"/>
                    <a:pt x="714" y="532"/>
                    <a:pt x="762" y="532"/>
                  </a:cubicBezTo>
                  <a:cubicBezTo>
                    <a:pt x="827" y="532"/>
                    <a:pt x="890" y="520"/>
                    <a:pt x="946" y="476"/>
                  </a:cubicBezTo>
                  <a:cubicBezTo>
                    <a:pt x="993" y="439"/>
                    <a:pt x="945" y="370"/>
                    <a:pt x="896" y="370"/>
                  </a:cubicBezTo>
                  <a:cubicBezTo>
                    <a:pt x="887" y="370"/>
                    <a:pt x="878" y="372"/>
                    <a:pt x="869" y="377"/>
                  </a:cubicBezTo>
                  <a:cubicBezTo>
                    <a:pt x="820" y="417"/>
                    <a:pt x="754" y="430"/>
                    <a:pt x="685" y="430"/>
                  </a:cubicBezTo>
                  <a:cubicBezTo>
                    <a:pt x="601" y="430"/>
                    <a:pt x="513" y="411"/>
                    <a:pt x="441" y="399"/>
                  </a:cubicBezTo>
                  <a:cubicBezTo>
                    <a:pt x="386" y="388"/>
                    <a:pt x="342" y="388"/>
                    <a:pt x="287" y="377"/>
                  </a:cubicBezTo>
                  <a:cubicBezTo>
                    <a:pt x="419" y="322"/>
                    <a:pt x="551" y="234"/>
                    <a:pt x="518" y="113"/>
                  </a:cubicBezTo>
                  <a:cubicBezTo>
                    <a:pt x="502" y="29"/>
                    <a:pt x="448"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9928525" y="828050"/>
              <a:ext cx="14525" cy="10925"/>
            </a:xfrm>
            <a:custGeom>
              <a:avLst/>
              <a:gdLst/>
              <a:ahLst/>
              <a:cxnLst/>
              <a:rect l="l" t="t" r="r" b="b"/>
              <a:pathLst>
                <a:path w="581" h="437" extrusionOk="0">
                  <a:moveTo>
                    <a:pt x="323" y="0"/>
                  </a:moveTo>
                  <a:cubicBezTo>
                    <a:pt x="270" y="0"/>
                    <a:pt x="214" y="24"/>
                    <a:pt x="165" y="60"/>
                  </a:cubicBezTo>
                  <a:cubicBezTo>
                    <a:pt x="99" y="115"/>
                    <a:pt x="0" y="225"/>
                    <a:pt x="66" y="313"/>
                  </a:cubicBezTo>
                  <a:cubicBezTo>
                    <a:pt x="99" y="359"/>
                    <a:pt x="150" y="373"/>
                    <a:pt x="203" y="373"/>
                  </a:cubicBezTo>
                  <a:cubicBezTo>
                    <a:pt x="240" y="373"/>
                    <a:pt x="277" y="366"/>
                    <a:pt x="308" y="357"/>
                  </a:cubicBezTo>
                  <a:cubicBezTo>
                    <a:pt x="352" y="335"/>
                    <a:pt x="396" y="313"/>
                    <a:pt x="429" y="280"/>
                  </a:cubicBezTo>
                  <a:cubicBezTo>
                    <a:pt x="429" y="346"/>
                    <a:pt x="451" y="401"/>
                    <a:pt x="517" y="434"/>
                  </a:cubicBezTo>
                  <a:cubicBezTo>
                    <a:pt x="522" y="436"/>
                    <a:pt x="526" y="436"/>
                    <a:pt x="530" y="436"/>
                  </a:cubicBezTo>
                  <a:cubicBezTo>
                    <a:pt x="558" y="436"/>
                    <a:pt x="580" y="408"/>
                    <a:pt x="561" y="379"/>
                  </a:cubicBezTo>
                  <a:cubicBezTo>
                    <a:pt x="528" y="291"/>
                    <a:pt x="517" y="225"/>
                    <a:pt x="539" y="126"/>
                  </a:cubicBezTo>
                  <a:cubicBezTo>
                    <a:pt x="547" y="97"/>
                    <a:pt x="515" y="63"/>
                    <a:pt x="490" y="63"/>
                  </a:cubicBezTo>
                  <a:cubicBezTo>
                    <a:pt x="477" y="63"/>
                    <a:pt x="466" y="71"/>
                    <a:pt x="462" y="93"/>
                  </a:cubicBezTo>
                  <a:cubicBezTo>
                    <a:pt x="429" y="192"/>
                    <a:pt x="308" y="269"/>
                    <a:pt x="198" y="280"/>
                  </a:cubicBezTo>
                  <a:cubicBezTo>
                    <a:pt x="165" y="280"/>
                    <a:pt x="132" y="280"/>
                    <a:pt x="154" y="225"/>
                  </a:cubicBezTo>
                  <a:cubicBezTo>
                    <a:pt x="165" y="203"/>
                    <a:pt x="198" y="170"/>
                    <a:pt x="209" y="159"/>
                  </a:cubicBezTo>
                  <a:cubicBezTo>
                    <a:pt x="248" y="120"/>
                    <a:pt x="298" y="81"/>
                    <a:pt x="351" y="81"/>
                  </a:cubicBezTo>
                  <a:cubicBezTo>
                    <a:pt x="373" y="81"/>
                    <a:pt x="396" y="88"/>
                    <a:pt x="418" y="104"/>
                  </a:cubicBezTo>
                  <a:cubicBezTo>
                    <a:pt x="424" y="108"/>
                    <a:pt x="428" y="109"/>
                    <a:pt x="433" y="109"/>
                  </a:cubicBezTo>
                  <a:cubicBezTo>
                    <a:pt x="454" y="109"/>
                    <a:pt x="459" y="68"/>
                    <a:pt x="440" y="49"/>
                  </a:cubicBezTo>
                  <a:cubicBezTo>
                    <a:pt x="406" y="15"/>
                    <a:pt x="366" y="0"/>
                    <a:pt x="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40"/>
          <p:cNvGrpSpPr/>
          <p:nvPr/>
        </p:nvGrpSpPr>
        <p:grpSpPr>
          <a:xfrm rot="265" flipH="1">
            <a:off x="567163" y="649629"/>
            <a:ext cx="997131" cy="1414655"/>
            <a:chOff x="9922842" y="-1678068"/>
            <a:chExt cx="769273" cy="1091555"/>
          </a:xfrm>
        </p:grpSpPr>
        <p:sp>
          <p:nvSpPr>
            <p:cNvPr id="958" name="Google Shape;958;p40"/>
            <p:cNvSpPr/>
            <p:nvPr/>
          </p:nvSpPr>
          <p:spPr>
            <a:xfrm>
              <a:off x="9924450" y="-1481725"/>
              <a:ext cx="80575" cy="62425"/>
            </a:xfrm>
            <a:custGeom>
              <a:avLst/>
              <a:gdLst/>
              <a:ahLst/>
              <a:cxnLst/>
              <a:rect l="l" t="t" r="r" b="b"/>
              <a:pathLst>
                <a:path w="3223" h="2497" extrusionOk="0">
                  <a:moveTo>
                    <a:pt x="0" y="2214"/>
                  </a:moveTo>
                  <a:lnTo>
                    <a:pt x="19" y="1942"/>
                  </a:lnTo>
                  <a:lnTo>
                    <a:pt x="1432" y="0"/>
                  </a:lnTo>
                  <a:lnTo>
                    <a:pt x="3223" y="2119"/>
                  </a:lnTo>
                  <a:lnTo>
                    <a:pt x="675" y="2497"/>
                  </a:lnTo>
                  <a:close/>
                </a:path>
              </a:pathLst>
            </a:custGeom>
            <a:solidFill>
              <a:schemeClr val="dk1"/>
            </a:solidFill>
            <a:ln>
              <a:noFill/>
            </a:ln>
          </p:spPr>
        </p:sp>
        <p:sp>
          <p:nvSpPr>
            <p:cNvPr id="959" name="Google Shape;959;p40"/>
            <p:cNvSpPr/>
            <p:nvPr/>
          </p:nvSpPr>
          <p:spPr>
            <a:xfrm>
              <a:off x="9922842" y="-1575794"/>
              <a:ext cx="753752" cy="989281"/>
            </a:xfrm>
            <a:custGeom>
              <a:avLst/>
              <a:gdLst/>
              <a:ahLst/>
              <a:cxnLst/>
              <a:rect l="l" t="t" r="r" b="b"/>
              <a:pathLst>
                <a:path w="7479" h="9816" extrusionOk="0">
                  <a:moveTo>
                    <a:pt x="2255" y="0"/>
                  </a:moveTo>
                  <a:lnTo>
                    <a:pt x="0" y="1463"/>
                  </a:lnTo>
                  <a:lnTo>
                    <a:pt x="4014" y="7665"/>
                  </a:lnTo>
                  <a:lnTo>
                    <a:pt x="4674" y="8699"/>
                  </a:lnTo>
                  <a:cubicBezTo>
                    <a:pt x="4751" y="8814"/>
                    <a:pt x="4887" y="8879"/>
                    <a:pt x="5015" y="8879"/>
                  </a:cubicBezTo>
                  <a:cubicBezTo>
                    <a:pt x="5034" y="8879"/>
                    <a:pt x="5052" y="8878"/>
                    <a:pt x="5070" y="8875"/>
                  </a:cubicBezTo>
                  <a:lnTo>
                    <a:pt x="5367" y="9337"/>
                  </a:lnTo>
                  <a:cubicBezTo>
                    <a:pt x="5570" y="9645"/>
                    <a:pt x="5912" y="9815"/>
                    <a:pt x="6262" y="9815"/>
                  </a:cubicBezTo>
                  <a:cubicBezTo>
                    <a:pt x="6460" y="9815"/>
                    <a:pt x="6661" y="9760"/>
                    <a:pt x="6841" y="9645"/>
                  </a:cubicBezTo>
                  <a:cubicBezTo>
                    <a:pt x="7336" y="9326"/>
                    <a:pt x="7479" y="8666"/>
                    <a:pt x="7160" y="8171"/>
                  </a:cubicBezTo>
                  <a:lnTo>
                    <a:pt x="7160" y="8171"/>
                  </a:lnTo>
                  <a:lnTo>
                    <a:pt x="7160" y="8182"/>
                  </a:lnTo>
                  <a:lnTo>
                    <a:pt x="6874" y="7742"/>
                  </a:lnTo>
                  <a:cubicBezTo>
                    <a:pt x="7006" y="7610"/>
                    <a:pt x="7039" y="7401"/>
                    <a:pt x="6929" y="7236"/>
                  </a:cubicBezTo>
                  <a:lnTo>
                    <a:pt x="6588" y="6709"/>
                  </a:lnTo>
                  <a:lnTo>
                    <a:pt x="6599" y="6698"/>
                  </a:lnTo>
                  <a:lnTo>
                    <a:pt x="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a:off x="9922842" y="-1643217"/>
              <a:ext cx="227265" cy="214868"/>
            </a:xfrm>
            <a:custGeom>
              <a:avLst/>
              <a:gdLst/>
              <a:ahLst/>
              <a:cxnLst/>
              <a:rect l="l" t="t" r="r" b="b"/>
              <a:pathLst>
                <a:path w="2255" h="2132" extrusionOk="0">
                  <a:moveTo>
                    <a:pt x="322" y="1"/>
                  </a:moveTo>
                  <a:cubicBezTo>
                    <a:pt x="243" y="1"/>
                    <a:pt x="175" y="60"/>
                    <a:pt x="165" y="141"/>
                  </a:cubicBezTo>
                  <a:lnTo>
                    <a:pt x="0" y="2132"/>
                  </a:lnTo>
                  <a:lnTo>
                    <a:pt x="2255" y="669"/>
                  </a:lnTo>
                  <a:lnTo>
                    <a:pt x="374" y="9"/>
                  </a:lnTo>
                  <a:cubicBezTo>
                    <a:pt x="357" y="4"/>
                    <a:pt x="339"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10438243" y="-852075"/>
              <a:ext cx="253871" cy="231094"/>
            </a:xfrm>
            <a:custGeom>
              <a:avLst/>
              <a:gdLst/>
              <a:ahLst/>
              <a:cxnLst/>
              <a:rect l="l" t="t" r="r" b="b"/>
              <a:pathLst>
                <a:path w="2519" h="2293" extrusionOk="0">
                  <a:moveTo>
                    <a:pt x="1782" y="0"/>
                  </a:moveTo>
                  <a:lnTo>
                    <a:pt x="0" y="1155"/>
                  </a:lnTo>
                  <a:lnTo>
                    <a:pt x="418" y="1804"/>
                  </a:lnTo>
                  <a:cubicBezTo>
                    <a:pt x="622" y="2120"/>
                    <a:pt x="965" y="2293"/>
                    <a:pt x="1313" y="2293"/>
                  </a:cubicBezTo>
                  <a:cubicBezTo>
                    <a:pt x="1509" y="2293"/>
                    <a:pt x="1706" y="2238"/>
                    <a:pt x="1881" y="2123"/>
                  </a:cubicBezTo>
                  <a:cubicBezTo>
                    <a:pt x="2376" y="1804"/>
                    <a:pt x="2519" y="1144"/>
                    <a:pt x="2200" y="649"/>
                  </a:cubicBezTo>
                  <a:lnTo>
                    <a:pt x="1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10460415" y="-717933"/>
              <a:ext cx="144119" cy="90402"/>
            </a:xfrm>
            <a:custGeom>
              <a:avLst/>
              <a:gdLst/>
              <a:ahLst/>
              <a:cxnLst/>
              <a:rect l="l" t="t" r="r" b="b"/>
              <a:pathLst>
                <a:path w="1430" h="897" extrusionOk="0">
                  <a:moveTo>
                    <a:pt x="110" y="0"/>
                  </a:moveTo>
                  <a:lnTo>
                    <a:pt x="0" y="66"/>
                  </a:lnTo>
                  <a:cubicBezTo>
                    <a:pt x="0" y="66"/>
                    <a:pt x="253" y="451"/>
                    <a:pt x="308" y="539"/>
                  </a:cubicBezTo>
                  <a:cubicBezTo>
                    <a:pt x="352" y="601"/>
                    <a:pt x="638" y="897"/>
                    <a:pt x="1079" y="897"/>
                  </a:cubicBezTo>
                  <a:cubicBezTo>
                    <a:pt x="1187" y="897"/>
                    <a:pt x="1304" y="879"/>
                    <a:pt x="1430" y="836"/>
                  </a:cubicBezTo>
                  <a:lnTo>
                    <a:pt x="1430" y="836"/>
                  </a:lnTo>
                  <a:cubicBezTo>
                    <a:pt x="1430" y="836"/>
                    <a:pt x="1379" y="842"/>
                    <a:pt x="1299" y="842"/>
                  </a:cubicBezTo>
                  <a:cubicBezTo>
                    <a:pt x="1092" y="842"/>
                    <a:pt x="692" y="802"/>
                    <a:pt x="462" y="517"/>
                  </a:cubicBezTo>
                  <a:cubicBezTo>
                    <a:pt x="242" y="242"/>
                    <a:pt x="110" y="0"/>
                    <a:pt x="110"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9938362" y="-1678068"/>
              <a:ext cx="228373" cy="214969"/>
            </a:xfrm>
            <a:custGeom>
              <a:avLst/>
              <a:gdLst/>
              <a:ahLst/>
              <a:cxnLst/>
              <a:rect l="l" t="t" r="r" b="b"/>
              <a:pathLst>
                <a:path w="2266" h="2133" extrusionOk="0">
                  <a:moveTo>
                    <a:pt x="322" y="1"/>
                  </a:moveTo>
                  <a:cubicBezTo>
                    <a:pt x="243" y="1"/>
                    <a:pt x="176" y="60"/>
                    <a:pt x="176" y="142"/>
                  </a:cubicBezTo>
                  <a:lnTo>
                    <a:pt x="165" y="142"/>
                  </a:lnTo>
                  <a:lnTo>
                    <a:pt x="0" y="2132"/>
                  </a:lnTo>
                  <a:lnTo>
                    <a:pt x="0" y="2132"/>
                  </a:lnTo>
                  <a:lnTo>
                    <a:pt x="2266" y="669"/>
                  </a:lnTo>
                  <a:lnTo>
                    <a:pt x="374" y="10"/>
                  </a:lnTo>
                  <a:cubicBezTo>
                    <a:pt x="357" y="4"/>
                    <a:pt x="339"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9958317" y="-1671134"/>
              <a:ext cx="58857" cy="55531"/>
            </a:xfrm>
            <a:custGeom>
              <a:avLst/>
              <a:gdLst/>
              <a:ahLst/>
              <a:cxnLst/>
              <a:rect l="l" t="t" r="r" b="b"/>
              <a:pathLst>
                <a:path w="584" h="551" extrusionOk="0">
                  <a:moveTo>
                    <a:pt x="121" y="0"/>
                  </a:moveTo>
                  <a:cubicBezTo>
                    <a:pt x="98" y="0"/>
                    <a:pt x="44" y="7"/>
                    <a:pt x="44" y="67"/>
                  </a:cubicBezTo>
                  <a:cubicBezTo>
                    <a:pt x="33" y="144"/>
                    <a:pt x="0" y="550"/>
                    <a:pt x="0" y="550"/>
                  </a:cubicBezTo>
                  <a:lnTo>
                    <a:pt x="583" y="155"/>
                  </a:lnTo>
                  <a:lnTo>
                    <a:pt x="132" y="1"/>
                  </a:lnTo>
                  <a:cubicBezTo>
                    <a:pt x="132" y="1"/>
                    <a:pt x="128" y="0"/>
                    <a:pt x="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10342903" y="-985107"/>
              <a:ext cx="307084" cy="269291"/>
            </a:xfrm>
            <a:custGeom>
              <a:avLst/>
              <a:gdLst/>
              <a:ahLst/>
              <a:cxnLst/>
              <a:rect l="l" t="t" r="r" b="b"/>
              <a:pathLst>
                <a:path w="3047" h="2672" extrusionOk="0">
                  <a:moveTo>
                    <a:pt x="2255" y="1"/>
                  </a:moveTo>
                  <a:lnTo>
                    <a:pt x="0" y="1463"/>
                  </a:lnTo>
                  <a:lnTo>
                    <a:pt x="671" y="2497"/>
                  </a:lnTo>
                  <a:cubicBezTo>
                    <a:pt x="748" y="2609"/>
                    <a:pt x="874" y="2672"/>
                    <a:pt x="1003" y="2672"/>
                  </a:cubicBezTo>
                  <a:cubicBezTo>
                    <a:pt x="1078" y="2672"/>
                    <a:pt x="1153" y="2651"/>
                    <a:pt x="1221" y="2607"/>
                  </a:cubicBezTo>
                  <a:lnTo>
                    <a:pt x="2805" y="1584"/>
                  </a:lnTo>
                  <a:cubicBezTo>
                    <a:pt x="2992" y="1463"/>
                    <a:pt x="3047" y="1221"/>
                    <a:pt x="2926" y="1034"/>
                  </a:cubicBezTo>
                  <a:lnTo>
                    <a:pt x="2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10397225" y="-899745"/>
              <a:ext cx="222830" cy="140894"/>
            </a:xfrm>
            <a:custGeom>
              <a:avLst/>
              <a:gdLst/>
              <a:ahLst/>
              <a:cxnLst/>
              <a:rect l="l" t="t" r="r" b="b"/>
              <a:pathLst>
                <a:path w="2211" h="1398" fill="none" extrusionOk="0">
                  <a:moveTo>
                    <a:pt x="0" y="1397"/>
                  </a:moveTo>
                  <a:lnTo>
                    <a:pt x="22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9938362" y="-1611269"/>
              <a:ext cx="666172" cy="823595"/>
            </a:xfrm>
            <a:custGeom>
              <a:avLst/>
              <a:gdLst/>
              <a:ahLst/>
              <a:cxnLst/>
              <a:rect l="l" t="t" r="r" b="b"/>
              <a:pathLst>
                <a:path w="6610" h="8172" extrusionOk="0">
                  <a:moveTo>
                    <a:pt x="2266" y="0"/>
                  </a:moveTo>
                  <a:lnTo>
                    <a:pt x="0" y="1474"/>
                  </a:lnTo>
                  <a:lnTo>
                    <a:pt x="4344" y="8171"/>
                  </a:lnTo>
                  <a:lnTo>
                    <a:pt x="6610" y="6709"/>
                  </a:lnTo>
                  <a:lnTo>
                    <a:pt x="22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10592440" y="-793419"/>
              <a:ext cx="65307" cy="128699"/>
            </a:xfrm>
            <a:custGeom>
              <a:avLst/>
              <a:gdLst/>
              <a:ahLst/>
              <a:cxnLst/>
              <a:rect l="l" t="t" r="r" b="b"/>
              <a:pathLst>
                <a:path w="648" h="1277" extrusionOk="0">
                  <a:moveTo>
                    <a:pt x="363" y="0"/>
                  </a:moveTo>
                  <a:cubicBezTo>
                    <a:pt x="282" y="0"/>
                    <a:pt x="211" y="53"/>
                    <a:pt x="241" y="155"/>
                  </a:cubicBezTo>
                  <a:cubicBezTo>
                    <a:pt x="318" y="485"/>
                    <a:pt x="219" y="727"/>
                    <a:pt x="54" y="1002"/>
                  </a:cubicBezTo>
                  <a:cubicBezTo>
                    <a:pt x="0" y="1100"/>
                    <a:pt x="84" y="1277"/>
                    <a:pt x="193" y="1277"/>
                  </a:cubicBezTo>
                  <a:cubicBezTo>
                    <a:pt x="219" y="1277"/>
                    <a:pt x="246" y="1267"/>
                    <a:pt x="274" y="1244"/>
                  </a:cubicBezTo>
                  <a:cubicBezTo>
                    <a:pt x="593" y="969"/>
                    <a:pt x="648" y="485"/>
                    <a:pt x="527" y="111"/>
                  </a:cubicBezTo>
                  <a:cubicBezTo>
                    <a:pt x="502" y="36"/>
                    <a:pt x="429" y="0"/>
                    <a:pt x="36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10318010" y="-1287052"/>
              <a:ext cx="230086" cy="328450"/>
            </a:xfrm>
            <a:custGeom>
              <a:avLst/>
              <a:gdLst/>
              <a:ahLst/>
              <a:cxnLst/>
              <a:rect l="l" t="t" r="r" b="b"/>
              <a:pathLst>
                <a:path w="2283" h="3259" extrusionOk="0">
                  <a:moveTo>
                    <a:pt x="206" y="1"/>
                  </a:moveTo>
                  <a:cubicBezTo>
                    <a:pt x="103" y="1"/>
                    <a:pt x="1" y="95"/>
                    <a:pt x="60" y="214"/>
                  </a:cubicBezTo>
                  <a:cubicBezTo>
                    <a:pt x="401" y="830"/>
                    <a:pt x="742" y="1435"/>
                    <a:pt x="1105" y="2040"/>
                  </a:cubicBezTo>
                  <a:cubicBezTo>
                    <a:pt x="1358" y="2458"/>
                    <a:pt x="1589" y="2920"/>
                    <a:pt x="1985" y="3217"/>
                  </a:cubicBezTo>
                  <a:cubicBezTo>
                    <a:pt x="2024" y="3246"/>
                    <a:pt x="2061" y="3259"/>
                    <a:pt x="2093" y="3259"/>
                  </a:cubicBezTo>
                  <a:cubicBezTo>
                    <a:pt x="2218" y="3259"/>
                    <a:pt x="2283" y="3075"/>
                    <a:pt x="2161" y="2953"/>
                  </a:cubicBezTo>
                  <a:cubicBezTo>
                    <a:pt x="1831" y="2623"/>
                    <a:pt x="1611" y="2205"/>
                    <a:pt x="1369" y="1809"/>
                  </a:cubicBezTo>
                  <a:cubicBezTo>
                    <a:pt x="1017" y="1237"/>
                    <a:pt x="676" y="654"/>
                    <a:pt x="335" y="72"/>
                  </a:cubicBezTo>
                  <a:cubicBezTo>
                    <a:pt x="304" y="22"/>
                    <a:pt x="255" y="1"/>
                    <a:pt x="20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10023725" y="-1633542"/>
              <a:ext cx="71052" cy="49988"/>
            </a:xfrm>
            <a:custGeom>
              <a:avLst/>
              <a:gdLst/>
              <a:ahLst/>
              <a:cxnLst/>
              <a:rect l="l" t="t" r="r" b="b"/>
              <a:pathLst>
                <a:path w="705" h="496" extrusionOk="0">
                  <a:moveTo>
                    <a:pt x="165" y="0"/>
                  </a:moveTo>
                  <a:cubicBezTo>
                    <a:pt x="87" y="0"/>
                    <a:pt x="21" y="53"/>
                    <a:pt x="11" y="133"/>
                  </a:cubicBezTo>
                  <a:cubicBezTo>
                    <a:pt x="0" y="221"/>
                    <a:pt x="66" y="298"/>
                    <a:pt x="154" y="331"/>
                  </a:cubicBezTo>
                  <a:cubicBezTo>
                    <a:pt x="242" y="353"/>
                    <a:pt x="330" y="397"/>
                    <a:pt x="407" y="452"/>
                  </a:cubicBezTo>
                  <a:cubicBezTo>
                    <a:pt x="444" y="479"/>
                    <a:pt x="489" y="495"/>
                    <a:pt x="531" y="495"/>
                  </a:cubicBezTo>
                  <a:cubicBezTo>
                    <a:pt x="577" y="495"/>
                    <a:pt x="621" y="476"/>
                    <a:pt x="649" y="430"/>
                  </a:cubicBezTo>
                  <a:cubicBezTo>
                    <a:pt x="704" y="353"/>
                    <a:pt x="671" y="232"/>
                    <a:pt x="594" y="177"/>
                  </a:cubicBezTo>
                  <a:cubicBezTo>
                    <a:pt x="462" y="89"/>
                    <a:pt x="330" y="34"/>
                    <a:pt x="187" y="1"/>
                  </a:cubicBezTo>
                  <a:cubicBezTo>
                    <a:pt x="180" y="1"/>
                    <a:pt x="172" y="0"/>
                    <a:pt x="16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40"/>
          <p:cNvGrpSpPr/>
          <p:nvPr/>
        </p:nvGrpSpPr>
        <p:grpSpPr>
          <a:xfrm rot="18778249">
            <a:off x="7990291" y="3276400"/>
            <a:ext cx="2307416" cy="3734199"/>
            <a:chOff x="6477913" y="727347"/>
            <a:chExt cx="2307416" cy="3734199"/>
          </a:xfrm>
        </p:grpSpPr>
        <p:grpSp>
          <p:nvGrpSpPr>
            <p:cNvPr id="972" name="Google Shape;972;p40"/>
            <p:cNvGrpSpPr/>
            <p:nvPr/>
          </p:nvGrpSpPr>
          <p:grpSpPr>
            <a:xfrm rot="-936507">
              <a:off x="7067187" y="3352091"/>
              <a:ext cx="1080223" cy="982242"/>
              <a:chOff x="10763551" y="-792514"/>
              <a:chExt cx="787874" cy="716411"/>
            </a:xfrm>
          </p:grpSpPr>
          <p:grpSp>
            <p:nvGrpSpPr>
              <p:cNvPr id="973" name="Google Shape;973;p40"/>
              <p:cNvGrpSpPr/>
              <p:nvPr/>
            </p:nvGrpSpPr>
            <p:grpSpPr>
              <a:xfrm>
                <a:off x="10763551" y="-787767"/>
                <a:ext cx="782196" cy="711663"/>
                <a:chOff x="9971125" y="789400"/>
                <a:chExt cx="207325" cy="188625"/>
              </a:xfrm>
            </p:grpSpPr>
            <p:sp>
              <p:nvSpPr>
                <p:cNvPr id="974" name="Google Shape;974;p40"/>
                <p:cNvSpPr/>
                <p:nvPr/>
              </p:nvSpPr>
              <p:spPr>
                <a:xfrm>
                  <a:off x="9971125" y="883700"/>
                  <a:ext cx="207325" cy="15150"/>
                </a:xfrm>
                <a:custGeom>
                  <a:avLst/>
                  <a:gdLst/>
                  <a:ahLst/>
                  <a:cxnLst/>
                  <a:rect l="l" t="t" r="r" b="b"/>
                  <a:pathLst>
                    <a:path w="8293" h="606" fill="none" extrusionOk="0">
                      <a:moveTo>
                        <a:pt x="1" y="1"/>
                      </a:moveTo>
                      <a:lnTo>
                        <a:pt x="8293" y="60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10028050" y="789400"/>
                  <a:ext cx="8825" cy="188625"/>
                </a:xfrm>
                <a:custGeom>
                  <a:avLst/>
                  <a:gdLst/>
                  <a:ahLst/>
                  <a:cxnLst/>
                  <a:rect l="l" t="t" r="r" b="b"/>
                  <a:pathLst>
                    <a:path w="353" h="7545" fill="none" extrusionOk="0">
                      <a:moveTo>
                        <a:pt x="352" y="1"/>
                      </a:moveTo>
                      <a:lnTo>
                        <a:pt x="0" y="754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9975250" y="835050"/>
                  <a:ext cx="176550" cy="101475"/>
                </a:xfrm>
                <a:custGeom>
                  <a:avLst/>
                  <a:gdLst/>
                  <a:ahLst/>
                  <a:cxnLst/>
                  <a:rect l="l" t="t" r="r" b="b"/>
                  <a:pathLst>
                    <a:path w="7062" h="4059" fill="none" extrusionOk="0">
                      <a:moveTo>
                        <a:pt x="1" y="715"/>
                      </a:moveTo>
                      <a:cubicBezTo>
                        <a:pt x="1" y="715"/>
                        <a:pt x="276" y="3420"/>
                        <a:pt x="1178" y="3453"/>
                      </a:cubicBezTo>
                      <a:cubicBezTo>
                        <a:pt x="2079" y="3475"/>
                        <a:pt x="2926" y="0"/>
                        <a:pt x="3696" y="550"/>
                      </a:cubicBezTo>
                      <a:cubicBezTo>
                        <a:pt x="4466" y="1100"/>
                        <a:pt x="4356" y="4058"/>
                        <a:pt x="5280" y="3838"/>
                      </a:cubicBezTo>
                      <a:cubicBezTo>
                        <a:pt x="6214" y="3618"/>
                        <a:pt x="6159" y="748"/>
                        <a:pt x="7061" y="913"/>
                      </a:cubicBez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40"/>
              <p:cNvSpPr/>
              <p:nvPr/>
            </p:nvSpPr>
            <p:spPr>
              <a:xfrm>
                <a:off x="11511904" y="-394572"/>
                <a:ext cx="39520" cy="39238"/>
              </a:xfrm>
              <a:custGeom>
                <a:avLst/>
                <a:gdLst/>
                <a:ahLst/>
                <a:cxnLst/>
                <a:rect l="l" t="t" r="r" b="b"/>
                <a:pathLst>
                  <a:path w="419" h="416" extrusionOk="0">
                    <a:moveTo>
                      <a:pt x="140" y="1"/>
                    </a:moveTo>
                    <a:cubicBezTo>
                      <a:pt x="116" y="1"/>
                      <a:pt x="96" y="25"/>
                      <a:pt x="111" y="55"/>
                    </a:cubicBezTo>
                    <a:cubicBezTo>
                      <a:pt x="144" y="121"/>
                      <a:pt x="177" y="176"/>
                      <a:pt x="232" y="208"/>
                    </a:cubicBezTo>
                    <a:cubicBezTo>
                      <a:pt x="210" y="230"/>
                      <a:pt x="177" y="252"/>
                      <a:pt x="144" y="263"/>
                    </a:cubicBezTo>
                    <a:cubicBezTo>
                      <a:pt x="100" y="285"/>
                      <a:pt x="45" y="285"/>
                      <a:pt x="12" y="329"/>
                    </a:cubicBezTo>
                    <a:cubicBezTo>
                      <a:pt x="1" y="351"/>
                      <a:pt x="12" y="395"/>
                      <a:pt x="45" y="406"/>
                    </a:cubicBezTo>
                    <a:cubicBezTo>
                      <a:pt x="61" y="413"/>
                      <a:pt x="78" y="416"/>
                      <a:pt x="96" y="416"/>
                    </a:cubicBezTo>
                    <a:cubicBezTo>
                      <a:pt x="196" y="416"/>
                      <a:pt x="311" y="320"/>
                      <a:pt x="386" y="263"/>
                    </a:cubicBezTo>
                    <a:cubicBezTo>
                      <a:pt x="419" y="230"/>
                      <a:pt x="397" y="176"/>
                      <a:pt x="353" y="154"/>
                    </a:cubicBezTo>
                    <a:cubicBezTo>
                      <a:pt x="276" y="132"/>
                      <a:pt x="210" y="88"/>
                      <a:pt x="177" y="22"/>
                    </a:cubicBezTo>
                    <a:cubicBezTo>
                      <a:pt x="166" y="7"/>
                      <a:pt x="152"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10979838" y="-792514"/>
                <a:ext cx="50933" cy="46784"/>
              </a:xfrm>
              <a:custGeom>
                <a:avLst/>
                <a:gdLst/>
                <a:ahLst/>
                <a:cxnLst/>
                <a:rect l="l" t="t" r="r" b="b"/>
                <a:pathLst>
                  <a:path w="540" h="496" extrusionOk="0">
                    <a:moveTo>
                      <a:pt x="349" y="1"/>
                    </a:moveTo>
                    <a:cubicBezTo>
                      <a:pt x="343" y="1"/>
                      <a:pt x="336" y="3"/>
                      <a:pt x="330" y="7"/>
                    </a:cubicBezTo>
                    <a:cubicBezTo>
                      <a:pt x="253" y="51"/>
                      <a:pt x="198" y="139"/>
                      <a:pt x="143" y="205"/>
                    </a:cubicBezTo>
                    <a:cubicBezTo>
                      <a:pt x="99" y="271"/>
                      <a:pt x="11" y="348"/>
                      <a:pt x="0" y="425"/>
                    </a:cubicBezTo>
                    <a:cubicBezTo>
                      <a:pt x="0" y="452"/>
                      <a:pt x="16" y="496"/>
                      <a:pt x="47" y="496"/>
                    </a:cubicBezTo>
                    <a:cubicBezTo>
                      <a:pt x="53" y="496"/>
                      <a:pt x="59" y="494"/>
                      <a:pt x="66" y="491"/>
                    </a:cubicBezTo>
                    <a:cubicBezTo>
                      <a:pt x="143" y="458"/>
                      <a:pt x="187" y="359"/>
                      <a:pt x="242" y="293"/>
                    </a:cubicBezTo>
                    <a:cubicBezTo>
                      <a:pt x="264" y="260"/>
                      <a:pt x="286" y="227"/>
                      <a:pt x="308" y="194"/>
                    </a:cubicBezTo>
                    <a:cubicBezTo>
                      <a:pt x="308" y="227"/>
                      <a:pt x="319" y="249"/>
                      <a:pt x="319" y="271"/>
                    </a:cubicBezTo>
                    <a:cubicBezTo>
                      <a:pt x="330" y="337"/>
                      <a:pt x="374" y="425"/>
                      <a:pt x="440" y="458"/>
                    </a:cubicBezTo>
                    <a:cubicBezTo>
                      <a:pt x="462" y="458"/>
                      <a:pt x="495" y="458"/>
                      <a:pt x="506" y="436"/>
                    </a:cubicBezTo>
                    <a:cubicBezTo>
                      <a:pt x="539" y="403"/>
                      <a:pt x="484" y="359"/>
                      <a:pt x="473" y="337"/>
                    </a:cubicBezTo>
                    <a:cubicBezTo>
                      <a:pt x="418" y="249"/>
                      <a:pt x="407" y="194"/>
                      <a:pt x="407" y="95"/>
                    </a:cubicBezTo>
                    <a:cubicBezTo>
                      <a:pt x="407" y="84"/>
                      <a:pt x="396" y="73"/>
                      <a:pt x="385" y="73"/>
                    </a:cubicBezTo>
                    <a:cubicBezTo>
                      <a:pt x="385" y="62"/>
                      <a:pt x="385" y="62"/>
                      <a:pt x="385" y="62"/>
                    </a:cubicBezTo>
                    <a:cubicBezTo>
                      <a:pt x="394" y="35"/>
                      <a:pt x="374"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40"/>
            <p:cNvGrpSpPr/>
            <p:nvPr/>
          </p:nvGrpSpPr>
          <p:grpSpPr>
            <a:xfrm>
              <a:off x="6477913" y="778449"/>
              <a:ext cx="658645" cy="133451"/>
              <a:chOff x="9930175" y="1022450"/>
              <a:chExt cx="120450" cy="24400"/>
            </a:xfrm>
          </p:grpSpPr>
          <p:sp>
            <p:nvSpPr>
              <p:cNvPr id="980" name="Google Shape;980;p40"/>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40"/>
            <p:cNvGrpSpPr/>
            <p:nvPr/>
          </p:nvGrpSpPr>
          <p:grpSpPr>
            <a:xfrm rot="7326055" flipH="1">
              <a:off x="7309465" y="1218090"/>
              <a:ext cx="1543041" cy="694940"/>
              <a:chOff x="10048400" y="2011675"/>
              <a:chExt cx="632075" cy="286275"/>
            </a:xfrm>
          </p:grpSpPr>
          <p:sp>
            <p:nvSpPr>
              <p:cNvPr id="990" name="Google Shape;990;p40"/>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 name="Rectangle 61"/>
          <p:cNvSpPr/>
          <p:nvPr/>
        </p:nvSpPr>
        <p:spPr>
          <a:xfrm>
            <a:off x="1596285" y="2042461"/>
            <a:ext cx="6052832" cy="2723823"/>
          </a:xfrm>
          <a:prstGeom prst="rect">
            <a:avLst/>
          </a:prstGeom>
        </p:spPr>
        <p:txBody>
          <a:bodyPr wrap="square">
            <a:spAutoFit/>
          </a:bodyPr>
          <a:lstStyle/>
          <a:p>
            <a:pPr algn="ctr">
              <a:lnSpc>
                <a:spcPct val="150000"/>
              </a:lnSpc>
              <a:buClrTx/>
            </a:pPr>
            <a:r>
              <a:rPr lang="vi-VN" sz="3800" b="1">
                <a:solidFill>
                  <a:srgbClr val="C00000"/>
                </a:solidFill>
                <a:latin typeface="Arial" panose="020B0604020202020204" pitchFamily="34" charset="0"/>
                <a:ea typeface="Maven Pro"/>
                <a:cs typeface="Maven Pro"/>
                <a:sym typeface="Maven Pro"/>
              </a:rPr>
              <a:t>BÀI </a:t>
            </a:r>
            <a:r>
              <a:rPr lang="vi-VN" sz="3800" b="1" smtClean="0">
                <a:solidFill>
                  <a:srgbClr val="C00000"/>
                </a:solidFill>
                <a:latin typeface="Arial" panose="020B0604020202020204" pitchFamily="34" charset="0"/>
                <a:ea typeface="Maven Pro"/>
                <a:cs typeface="Maven Pro"/>
                <a:sym typeface="Maven Pro"/>
              </a:rPr>
              <a:t>2</a:t>
            </a:r>
            <a:r>
              <a:rPr lang="en-US" sz="3800" b="1" smtClean="0">
                <a:solidFill>
                  <a:srgbClr val="C00000"/>
                </a:solidFill>
                <a:latin typeface="Arial" panose="020B0604020202020204" pitchFamily="34" charset="0"/>
                <a:ea typeface="Maven Pro"/>
                <a:cs typeface="Maven Pro"/>
                <a:sym typeface="Maven Pro"/>
              </a:rPr>
              <a:t>4</a:t>
            </a:r>
            <a:r>
              <a:rPr lang="vi-VN" sz="3800" b="1">
                <a:solidFill>
                  <a:srgbClr val="C00000"/>
                </a:solidFill>
                <a:latin typeface="Arial" panose="020B0604020202020204" pitchFamily="34" charset="0"/>
                <a:ea typeface="Maven Pro"/>
                <a:cs typeface="Maven Pro"/>
                <a:sym typeface="Maven Pro"/>
              </a:rPr>
              <a:t>. PHÉP NHÂN VÀ PHÉP CHIA PHÂN THỨC ĐẠI SỐ </a:t>
            </a:r>
            <a:endParaRPr lang="vi-VN" sz="3800">
              <a:solidFill>
                <a:srgbClr val="C00000"/>
              </a:solidFill>
              <a:ea typeface="Maven Pro"/>
              <a:cs typeface="Maven Pro"/>
              <a:sym typeface="Maven Pro"/>
            </a:endParaRPr>
          </a:p>
        </p:txBody>
      </p:sp>
    </p:spTree>
  </p:cSld>
  <p:clrMapOvr>
    <a:masterClrMapping/>
  </p:clrMapOvr>
  <mc:AlternateContent xmlns:mc="http://schemas.openxmlformats.org/markup-compatibility/2006">
    <mc:Choice xmlns:p14="http://schemas.microsoft.com/office/powerpoint/2010/main" Requires="p14">
      <p:transition spd="med" p14:dur="700">
        <p14:prism/>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87" name="Google Shape;1887;p58"/>
          <p:cNvGrpSpPr/>
          <p:nvPr/>
        </p:nvGrpSpPr>
        <p:grpSpPr>
          <a:xfrm rot="-6966032">
            <a:off x="156170" y="3819585"/>
            <a:ext cx="664004" cy="923425"/>
            <a:chOff x="10478963" y="-3477862"/>
            <a:chExt cx="489325" cy="680500"/>
          </a:xfrm>
        </p:grpSpPr>
        <p:sp>
          <p:nvSpPr>
            <p:cNvPr id="1888"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 name="Google Shape;3012;p73"/>
          <p:cNvGrpSpPr/>
          <p:nvPr/>
        </p:nvGrpSpPr>
        <p:grpSpPr>
          <a:xfrm rot="10800000">
            <a:off x="6112734" y="0"/>
            <a:ext cx="2574066" cy="2022776"/>
            <a:chOff x="1858956" y="3313704"/>
            <a:chExt cx="1579266" cy="1194823"/>
          </a:xfrm>
        </p:grpSpPr>
        <p:sp>
          <p:nvSpPr>
            <p:cNvPr id="82"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997;p41"/>
          <p:cNvSpPr txBox="1">
            <a:spLocks noGrp="1"/>
          </p:cNvSpPr>
          <p:nvPr>
            <p:ph type="title"/>
          </p:nvPr>
        </p:nvSpPr>
        <p:spPr>
          <a:xfrm>
            <a:off x="412358" y="1494499"/>
            <a:ext cx="8376749" cy="877200"/>
          </a:xfrm>
          <a:prstGeom prst="rect">
            <a:avLst/>
          </a:prstGeom>
        </p:spPr>
        <p:txBody>
          <a:bodyPr spcFirstLastPara="1" wrap="square" lIns="91425" tIns="91425" rIns="91425" bIns="91425" anchor="t" anchorCtr="0">
            <a:noAutofit/>
          </a:bodyPr>
          <a:lstStyle/>
          <a:p>
            <a:pPr lvl="0" algn="ctr">
              <a:lnSpc>
                <a:spcPct val="150000"/>
              </a:lnSpc>
            </a:pPr>
            <a:r>
              <a:rPr lang="en-US" sz="6000" b="1" smtClean="0">
                <a:latin typeface="+mj-lt"/>
              </a:rPr>
              <a:t>VẬN DỤNG</a:t>
            </a:r>
            <a:endParaRPr sz="6000" b="1">
              <a:latin typeface="+mj-lt"/>
            </a:endParaRPr>
          </a:p>
        </p:txBody>
      </p:sp>
      <p:pic>
        <p:nvPicPr>
          <p:cNvPr id="89" name="Picture 88"/>
          <p:cNvPicPr>
            <a:picLocks noChangeAspect="1"/>
          </p:cNvPicPr>
          <p:nvPr/>
        </p:nvPicPr>
        <p:blipFill>
          <a:blip r:embed="rId3"/>
          <a:stretch>
            <a:fillRect/>
          </a:stretch>
        </p:blipFill>
        <p:spPr>
          <a:xfrm>
            <a:off x="470951" y="567499"/>
            <a:ext cx="820818" cy="459615"/>
          </a:xfrm>
          <a:prstGeom prst="rect">
            <a:avLst/>
          </a:prstGeom>
        </p:spPr>
      </p:pic>
      <p:pic>
        <p:nvPicPr>
          <p:cNvPr id="90" name="Picture 89"/>
          <p:cNvPicPr>
            <a:picLocks noChangeAspect="1"/>
          </p:cNvPicPr>
          <p:nvPr/>
        </p:nvPicPr>
        <p:blipFill>
          <a:blip r:embed="rId3"/>
          <a:stretch>
            <a:fillRect/>
          </a:stretch>
        </p:blipFill>
        <p:spPr>
          <a:xfrm>
            <a:off x="7783135" y="4145927"/>
            <a:ext cx="820818" cy="459615"/>
          </a:xfrm>
          <a:prstGeom prst="rect">
            <a:avLst/>
          </a:prstGeom>
        </p:spPr>
      </p:pic>
    </p:spTree>
    <p:extLst>
      <p:ext uri="{BB962C8B-B14F-4D97-AF65-F5344CB8AC3E}">
        <p14:creationId xmlns:p14="http://schemas.microsoft.com/office/powerpoint/2010/main" val="1598141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271" name="Google Shape;3331;p61"/>
          <p:cNvSpPr txBox="1"/>
          <p:nvPr/>
        </p:nvSpPr>
        <p:spPr>
          <a:xfrm flipH="1">
            <a:off x="3111554" y="791157"/>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6.29 (SGK – tr.22)</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3" name="Picture 2"/>
          <p:cNvPicPr>
            <a:picLocks noChangeAspect="1"/>
          </p:cNvPicPr>
          <p:nvPr/>
        </p:nvPicPr>
        <p:blipFill>
          <a:blip r:embed="rId3"/>
          <a:stretch>
            <a:fillRect/>
          </a:stretch>
        </p:blipFill>
        <p:spPr>
          <a:xfrm>
            <a:off x="4028172" y="4279392"/>
            <a:ext cx="973596" cy="368181"/>
          </a:xfrm>
          <a:prstGeom prst="rect">
            <a:avLst/>
          </a:prstGeom>
        </p:spPr>
      </p:pic>
      <p:grpSp>
        <p:nvGrpSpPr>
          <p:cNvPr id="5" name="Group 4"/>
          <p:cNvGrpSpPr/>
          <p:nvPr/>
        </p:nvGrpSpPr>
        <p:grpSpPr>
          <a:xfrm>
            <a:off x="1482204" y="1639645"/>
            <a:ext cx="6065532" cy="715068"/>
            <a:chOff x="3963577" y="680859"/>
            <a:chExt cx="6065532" cy="715068"/>
          </a:xfrm>
        </p:grpSpPr>
        <p:sp>
          <p:nvSpPr>
            <p:cNvPr id="273" name="Rectangle 272"/>
            <p:cNvSpPr/>
            <p:nvPr/>
          </p:nvSpPr>
          <p:spPr>
            <a:xfrm>
              <a:off x="3963577" y="774623"/>
              <a:ext cx="4308154" cy="49699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Cho hai phân</a:t>
              </a:r>
              <a:r>
                <a:rPr kumimoji="0" lang="en-US" sz="2000" b="0" i="0" u="none" strike="noStrike" kern="0" cap="none" spc="0" normalizeH="0" noProof="0" smtClean="0">
                  <a:ln>
                    <a:noFill/>
                  </a:ln>
                  <a:solidFill>
                    <a:sysClr val="windowText" lastClr="000000"/>
                  </a:solidFill>
                  <a:effectLst/>
                  <a:uLnTx/>
                  <a:uFillTx/>
                  <a:latin typeface="Arial"/>
                  <a:cs typeface="Arial"/>
                  <a:sym typeface="Arial"/>
                </a:rPr>
                <a:t> thức </a:t>
              </a:r>
              <a:endParaRPr kumimoji="0" lang="en-US" sz="2000" b="0" i="0" u="none" strike="noStrike" kern="0" cap="none" spc="0" normalizeH="0" baseline="0" noProof="0" smtClean="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6117654" y="680859"/>
                  <a:ext cx="3911455" cy="71506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𝑃</m:t>
                        </m:r>
                        <m:r>
                          <a:rPr lang="en-US" sz="200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a:latin typeface="Cambria Math" panose="02040503050406030204" pitchFamily="18" charset="0"/>
                                  </a:rPr>
                                  <m:t>2</m:t>
                                </m:r>
                              </m:sup>
                            </m:sSup>
                            <m:r>
                              <a:rPr lang="en-US" sz="2000">
                                <a:latin typeface="Cambria Math" panose="02040503050406030204" pitchFamily="18" charset="0"/>
                              </a:rPr>
                              <m:t>+6</m:t>
                            </m:r>
                            <m:r>
                              <a:rPr lang="en-US" sz="2000" i="1">
                                <a:latin typeface="Cambria Math" panose="02040503050406030204" pitchFamily="18" charset="0"/>
                              </a:rPr>
                              <m:t>𝑥</m:t>
                            </m:r>
                            <m:r>
                              <a:rPr lang="en-US" sz="2000">
                                <a:latin typeface="Cambria Math" panose="02040503050406030204" pitchFamily="18" charset="0"/>
                              </a:rPr>
                              <m:t>+9</m:t>
                            </m:r>
                          </m:num>
                          <m:den>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a:latin typeface="Cambria Math" panose="02040503050406030204" pitchFamily="18" charset="0"/>
                                  </a:rPr>
                                  <m:t>2</m:t>
                                </m:r>
                              </m:sup>
                            </m:sSup>
                            <m:r>
                              <a:rPr lang="en-US" sz="2000">
                                <a:latin typeface="Cambria Math" panose="02040503050406030204" pitchFamily="18" charset="0"/>
                              </a:rPr>
                              <m:t>+3</m:t>
                            </m:r>
                            <m:r>
                              <a:rPr lang="en-US" sz="2000" i="1">
                                <a:latin typeface="Cambria Math" panose="02040503050406030204" pitchFamily="18" charset="0"/>
                              </a:rPr>
                              <m:t>𝑥</m:t>
                            </m:r>
                          </m:den>
                        </m:f>
                        <m:r>
                          <a:rPr lang="en-US" sz="2000" b="0" i="1"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m:t>
                        </m:r>
                        <m:r>
                          <a:rPr lang="en-US" sz="2000" b="0" i="1" smtClean="0">
                            <a:latin typeface="Cambria Math" panose="020405030504060302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𝑄</m:t>
                        </m:r>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2000"/>
                </a:p>
              </p:txBody>
            </p:sp>
          </mc:Choice>
          <mc:Fallback>
            <p:sp>
              <p:nvSpPr>
                <p:cNvPr id="4" name="Rectangle 3"/>
                <p:cNvSpPr>
                  <a:spLocks noRot="1" noChangeAspect="1" noMove="1" noResize="1" noEditPoints="1" noAdjustHandles="1" noChangeArrowheads="1" noChangeShapeType="1" noTextEdit="1"/>
                </p:cNvSpPr>
                <p:nvPr/>
              </p:nvSpPr>
              <p:spPr>
                <a:xfrm>
                  <a:off x="6117654" y="680859"/>
                  <a:ext cx="3911455" cy="715068"/>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6" name="Rectangle 5"/>
              <p:cNvSpPr/>
              <p:nvPr/>
            </p:nvSpPr>
            <p:spPr>
              <a:xfrm>
                <a:off x="1482204" y="2439333"/>
                <a:ext cx="5888736" cy="1227965"/>
              </a:xfrm>
              <a:prstGeom prst="rect">
                <a:avLst/>
              </a:prstGeom>
            </p:spPr>
            <p:txBody>
              <a:bodyPr wrap="square">
                <a:spAutoFit/>
              </a:bodyPr>
              <a:lstStyle/>
              <a:p>
                <a:pPr algn="just">
                  <a:lnSpc>
                    <a:spcPct val="200000"/>
                  </a:lnSpc>
                </a:pPr>
                <a:r>
                  <a:rPr lang="en-US" sz="2000" smtClean="0">
                    <a:latin typeface="+mn-lt"/>
                  </a:rPr>
                  <a:t>a) Rút gọn </a:t>
                </a:r>
                <a14:m>
                  <m:oMath xmlns:m="http://schemas.openxmlformats.org/officeDocument/2006/math">
                    <m:r>
                      <a:rPr lang="en-US" sz="2000" i="1" smtClean="0">
                        <a:latin typeface="Cambria Math" panose="02040503050406030204" pitchFamily="18" charset="0"/>
                      </a:rPr>
                      <m:t>𝑃</m:t>
                    </m:r>
                  </m:oMath>
                </a14:m>
                <a:r>
                  <a:rPr lang="en-US" sz="2000">
                    <a:latin typeface="+mn-lt"/>
                  </a:rPr>
                  <a:t> và </a:t>
                </a:r>
                <a14:m>
                  <m:oMath xmlns:m="http://schemas.openxmlformats.org/officeDocument/2006/math">
                    <m:r>
                      <a:rPr lang="en-US" sz="2000" i="1" smtClean="0">
                        <a:latin typeface="Cambria Math" panose="02040503050406030204" pitchFamily="18" charset="0"/>
                      </a:rPr>
                      <m:t>𝑄</m:t>
                    </m:r>
                  </m:oMath>
                </a14:m>
                <a:r>
                  <a:rPr lang="en-US" sz="2000">
                    <a:latin typeface="+mn-lt"/>
                  </a:rPr>
                  <a:t>.</a:t>
                </a:r>
              </a:p>
              <a:p>
                <a:pPr algn="just">
                  <a:lnSpc>
                    <a:spcPct val="200000"/>
                  </a:lnSpc>
                </a:pPr>
                <a:r>
                  <a:rPr lang="en-US" sz="2000">
                    <a:latin typeface="+mn-lt"/>
                  </a:rPr>
                  <a:t>b) Sử dụng kết quả của câu a, tính </a:t>
                </a:r>
                <a14:m>
                  <m:oMath xmlns:m="http://schemas.openxmlformats.org/officeDocument/2006/math">
                    <m:r>
                      <a:rPr lang="en-US" sz="2000" i="1">
                        <a:latin typeface="Cambria Math" panose="02040503050406030204" pitchFamily="18" charset="0"/>
                      </a:rPr>
                      <m:t>𝑃</m:t>
                    </m:r>
                    <m:r>
                      <a:rPr lang="en-US" sz="2000" i="1">
                        <a:latin typeface="Cambria Math" panose="02040503050406030204" pitchFamily="18" charset="0"/>
                      </a:rPr>
                      <m:t> .</m:t>
                    </m:r>
                    <m:r>
                      <a:rPr lang="en-US" sz="2000" b="0" i="1" smtClean="0">
                        <a:latin typeface="Cambria Math" panose="02040503050406030204" pitchFamily="18" charset="0"/>
                      </a:rPr>
                      <m:t>𝑄</m:t>
                    </m:r>
                  </m:oMath>
                </a14:m>
                <a:r>
                  <a:rPr lang="en-US" sz="2000" smtClean="0">
                    <a:latin typeface="+mn-lt"/>
                  </a:rPr>
                  <a:t> </a:t>
                </a:r>
                <a:r>
                  <a:rPr lang="en-US" sz="2000">
                    <a:latin typeface="+mn-lt"/>
                  </a:rPr>
                  <a:t>và </a:t>
                </a:r>
                <a14:m>
                  <m:oMath xmlns:m="http://schemas.openxmlformats.org/officeDocument/2006/math">
                    <m:r>
                      <a:rPr lang="en-US" sz="2000" i="1">
                        <a:latin typeface="Cambria Math" panose="02040503050406030204" pitchFamily="18" charset="0"/>
                      </a:rPr>
                      <m:t>𝑃</m:t>
                    </m:r>
                    <m:r>
                      <a:rPr lang="en-US" sz="2000" i="1">
                        <a:latin typeface="Cambria Math" panose="02040503050406030204" pitchFamily="18" charset="0"/>
                      </a:rPr>
                      <m:t> :</m:t>
                    </m:r>
                    <m:r>
                      <a:rPr lang="en-US" sz="2000" i="1">
                        <a:latin typeface="Cambria Math" panose="02040503050406030204" pitchFamily="18" charset="0"/>
                      </a:rPr>
                      <m:t>𝑄</m:t>
                    </m:r>
                  </m:oMath>
                </a14:m>
                <a:r>
                  <a:rPr lang="en-US" sz="2000"/>
                  <a:t> </a:t>
                </a:r>
                <a:r>
                  <a:rPr lang="en-US" sz="2000">
                    <a:latin typeface="+mn-lt"/>
                  </a:rPr>
                  <a:t>.</a:t>
                </a:r>
              </a:p>
            </p:txBody>
          </p:sp>
        </mc:Choice>
        <mc:Fallback>
          <p:sp>
            <p:nvSpPr>
              <p:cNvPr id="6" name="Rectangle 5"/>
              <p:cNvSpPr>
                <a:spLocks noRot="1" noChangeAspect="1" noMove="1" noResize="1" noEditPoints="1" noAdjustHandles="1" noChangeArrowheads="1" noChangeShapeType="1" noTextEdit="1"/>
              </p:cNvSpPr>
              <p:nvPr/>
            </p:nvSpPr>
            <p:spPr>
              <a:xfrm>
                <a:off x="1482204" y="2439333"/>
                <a:ext cx="5888736" cy="1227965"/>
              </a:xfrm>
              <a:prstGeom prst="rect">
                <a:avLst/>
              </a:prstGeom>
              <a:blipFill>
                <a:blip r:embed="rId5"/>
                <a:stretch>
                  <a:fillRect l="-1035" b="-7921"/>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anim calcmode="lin" valueType="num">
                                      <p:cBhvr>
                                        <p:cTn id="8" dur="500" fill="hold"/>
                                        <p:tgtEl>
                                          <p:spTgt spid="271"/>
                                        </p:tgtEl>
                                        <p:attrNameLst>
                                          <p:attrName>ppt_x</p:attrName>
                                        </p:attrNameLst>
                                      </p:cBhvr>
                                      <p:tavLst>
                                        <p:tav tm="0">
                                          <p:val>
                                            <p:strVal val="#ppt_x"/>
                                          </p:val>
                                        </p:tav>
                                        <p:tav tm="100000">
                                          <p:val>
                                            <p:strVal val="#ppt_x"/>
                                          </p:val>
                                        </p:tav>
                                      </p:tavLst>
                                    </p:anim>
                                    <p:anim calcmode="lin" valueType="num">
                                      <p:cBhvr>
                                        <p:cTn id="9" dur="500" fill="hold"/>
                                        <p:tgtEl>
                                          <p:spTgt spid="27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28172" y="4324157"/>
            <a:ext cx="973596" cy="368181"/>
          </a:xfrm>
          <a:prstGeom prst="rect">
            <a:avLst/>
          </a:prstGeom>
        </p:spPr>
      </p:pic>
      <p:sp>
        <p:nvSpPr>
          <p:cNvPr id="277" name="Rectangle 276"/>
          <p:cNvSpPr/>
          <p:nvPr/>
        </p:nvSpPr>
        <p:spPr>
          <a:xfrm>
            <a:off x="4277568" y="575306"/>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657476" y="3237616"/>
                <a:ext cx="7907354" cy="1095685"/>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Times New Roman" panose="02020603050405020304" pitchFamily="18" charset="0"/>
                        </a:rPr>
                        <m:t>𝑏</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𝑃</m:t>
                      </m:r>
                      <m:r>
                        <a:rPr lang="fr-FR" sz="2000" i="1">
                          <a:latin typeface="Cambria Math" panose="02040503050406030204" pitchFamily="18" charset="0"/>
                          <a:ea typeface="Calibri" panose="020F0502020204030204" pitchFamily="34" charset="0"/>
                          <a:cs typeface="Times New Roman" panose="02020603050405020304" pitchFamily="18" charset="0"/>
                        </a:rPr>
                        <m:t> . </m:t>
                      </m:r>
                      <m:r>
                        <a:rPr lang="fr-FR" sz="2000" i="1">
                          <a:latin typeface="Cambria Math" panose="02040503050406030204" pitchFamily="18" charset="0"/>
                          <a:ea typeface="Calibri" panose="020F0502020204030204" pitchFamily="34" charset="0"/>
                          <a:cs typeface="Times New Roman" panose="02020603050405020304" pitchFamily="18" charset="0"/>
                        </a:rPr>
                        <m:t>𝑄</m:t>
                      </m:r>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den>
                      </m:f>
                      <m:r>
                        <a:rPr lang="fr-FR" sz="2000" i="1">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den>
                      </m:f>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den>
                      </m:f>
                      <m:r>
                        <a:rPr lang="en-US" sz="2000" b="0" i="0" smtClean="0">
                          <a:latin typeface="Cambria Math" panose="02040503050406030204" pitchFamily="18" charset="0"/>
                          <a:ea typeface="Calibri" panose="020F0502020204030204" pitchFamily="34" charset="0"/>
                          <a:cs typeface="Times New Roman" panose="020206030504050203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𝑃</m:t>
                      </m:r>
                      <m:r>
                        <a:rPr lang="fr-FR" sz="2000" i="1">
                          <a:latin typeface="Cambria Math" panose="02040503050406030204" pitchFamily="18" charset="0"/>
                          <a:ea typeface="Calibri" panose="020F0502020204030204" pitchFamily="34" charset="0"/>
                          <a:cs typeface="Times New Roman" panose="020206030504050203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𝑄</m:t>
                      </m:r>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den>
                      </m:f>
                      <m:r>
                        <a:rPr lang="fr-FR" sz="2000" i="1">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den>
                      </m:f>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fr-FR" sz="2000" i="1">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latin typeface="Cambria Math" panose="02040503050406030204" pitchFamily="18" charset="0"/>
                              <a:ea typeface="Calibri" panose="020F0502020204030204" pitchFamily="34" charset="0"/>
                              <a:cs typeface="Times New Roman" panose="02020603050405020304" pitchFamily="18" charset="0"/>
                            </a:rPr>
                            <m:t>−9</m:t>
                          </m:r>
                        </m:num>
                        <m:den>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fr-FR" sz="2000" i="1">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000">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657476" y="3237616"/>
                <a:ext cx="7907354" cy="10956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015674" y="995200"/>
                <a:ext cx="5147382" cy="2253181"/>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000" i="1">
                          <a:effectLst/>
                          <a:latin typeface="+mn-lt"/>
                          <a:ea typeface="Calibri" panose="020F0502020204030204" pitchFamily="34" charset="0"/>
                          <a:cs typeface="Times New Roman" panose="02020603050405020304" pitchFamily="18" charset="0"/>
                        </a:rPr>
                        <m:t>𝑃</m:t>
                      </m:r>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+6</m:t>
                          </m:r>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+9</m:t>
                          </m:r>
                        </m:num>
                        <m:den>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+3</m:t>
                          </m:r>
                          <m:r>
                            <a:rPr lang="fr-FR" sz="2000" i="1">
                              <a:effectLst/>
                              <a:latin typeface="+mn-lt"/>
                              <a:ea typeface="Calibri" panose="020F0502020204030204" pitchFamily="34" charset="0"/>
                              <a:cs typeface="Times New Roman" panose="02020603050405020304" pitchFamily="18" charset="0"/>
                            </a:rPr>
                            <m:t>𝑥</m:t>
                          </m:r>
                        </m:den>
                      </m:f>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sSup>
                            <m:sSupPr>
                              <m:ctrlPr>
                                <a:rPr lang="en-US" sz="2000" i="1">
                                  <a:effectLst/>
                                  <a:latin typeface="+mn-lt"/>
                                  <a:ea typeface="Calibri" panose="020F0502020204030204" pitchFamily="34" charset="0"/>
                                  <a:cs typeface="Times New Roman" panose="02020603050405020304" pitchFamily="18" charset="0"/>
                                </a:rPr>
                              </m:ctrlPr>
                            </m:sSupPr>
                            <m:e>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e>
                              </m:d>
                            </m:e>
                            <m:sup>
                              <m:r>
                                <a:rPr lang="fr-FR" sz="2000" i="1">
                                  <a:effectLst/>
                                  <a:latin typeface="+mn-lt"/>
                                  <a:ea typeface="Calibri" panose="020F0502020204030204" pitchFamily="34" charset="0"/>
                                  <a:cs typeface="Times New Roman" panose="02020603050405020304" pitchFamily="18" charset="0"/>
                                </a:rPr>
                                <m:t>2</m:t>
                              </m:r>
                            </m:sup>
                          </m:sSup>
                        </m:num>
                        <m:den>
                          <m:r>
                            <a:rPr lang="fr-FR" sz="2000" i="1">
                              <a:effectLst/>
                              <a:latin typeface="+mn-lt"/>
                              <a:ea typeface="Calibri" panose="020F0502020204030204" pitchFamily="34" charset="0"/>
                              <a:cs typeface="Times New Roman" panose="02020603050405020304" pitchFamily="18" charset="0"/>
                            </a:rPr>
                            <m:t>𝑥</m:t>
                          </m:r>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e>
                          </m:d>
                        </m:den>
                      </m:f>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num>
                        <m:den>
                          <m:r>
                            <a:rPr lang="fr-FR" sz="2000" i="1">
                              <a:effectLst/>
                              <a:latin typeface="+mn-lt"/>
                              <a:ea typeface="Calibri" panose="020F0502020204030204" pitchFamily="34" charset="0"/>
                              <a:cs typeface="Times New Roman" panose="02020603050405020304" pitchFamily="18" charset="0"/>
                            </a:rPr>
                            <m:t>𝑥</m:t>
                          </m:r>
                        </m:den>
                      </m:f>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000" b="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000" i="1">
                          <a:effectLst/>
                          <a:latin typeface="+mn-lt"/>
                          <a:ea typeface="Calibri" panose="020F0502020204030204" pitchFamily="34" charset="0"/>
                          <a:cs typeface="Times New Roman" panose="02020603050405020304" pitchFamily="18" charset="0"/>
                        </a:rPr>
                        <m:t>𝑄</m:t>
                      </m:r>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+3</m:t>
                          </m:r>
                          <m:r>
                            <a:rPr lang="fr-FR" sz="2000" i="1">
                              <a:effectLst/>
                              <a:latin typeface="+mn-lt"/>
                              <a:ea typeface="Calibri" panose="020F0502020204030204" pitchFamily="34" charset="0"/>
                              <a:cs typeface="Times New Roman" panose="02020603050405020304" pitchFamily="18" charset="0"/>
                            </a:rPr>
                            <m:t>𝑥</m:t>
                          </m:r>
                        </m:num>
                        <m:den>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−9</m:t>
                          </m:r>
                        </m:den>
                      </m:f>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𝑥</m:t>
                          </m:r>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e>
                          </m:d>
                        </m:num>
                        <m:den>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e>
                          </m:d>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e>
                          </m:d>
                        </m:den>
                      </m:f>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𝑥</m:t>
                          </m:r>
                        </m:num>
                        <m:den>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015674" y="995200"/>
                <a:ext cx="5147382" cy="22531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97050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randombar(horizontal)">
                                      <p:cBhvr>
                                        <p:cTn id="7" dur="5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ppt_y</p:attrName>
                                        </p:attrNameLst>
                                      </p:cBhvr>
                                      <p:tavLst>
                                        <p:tav tm="0">
                                          <p:val>
                                            <p:strVal val="#ppt_y+#ppt_h*1.125000"/>
                                          </p:val>
                                        </p:tav>
                                        <p:tav tm="100000">
                                          <p:val>
                                            <p:strVal val="#ppt_y"/>
                                          </p:val>
                                        </p:tav>
                                      </p:tavLst>
                                    </p:anim>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8" name="Google Shape;1948;p60"/>
          <p:cNvGrpSpPr/>
          <p:nvPr/>
        </p:nvGrpSpPr>
        <p:grpSpPr>
          <a:xfrm rot="4476917" flipH="1">
            <a:off x="7995453" y="172754"/>
            <a:ext cx="946802" cy="1002565"/>
            <a:chOff x="6195381" y="-2621175"/>
            <a:chExt cx="935514" cy="991326"/>
          </a:xfrm>
        </p:grpSpPr>
        <p:sp>
          <p:nvSpPr>
            <p:cNvPr id="1949" name="Google Shape;1949;p60"/>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0"/>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1" name="Google Shape;1951;p60"/>
            <p:cNvGrpSpPr/>
            <p:nvPr/>
          </p:nvGrpSpPr>
          <p:grpSpPr>
            <a:xfrm>
              <a:off x="6224976" y="-2534681"/>
              <a:ext cx="814619" cy="878223"/>
              <a:chOff x="10015526" y="-551931"/>
              <a:chExt cx="814619" cy="878223"/>
            </a:xfrm>
          </p:grpSpPr>
          <p:sp>
            <p:nvSpPr>
              <p:cNvPr id="1952" name="Google Shape;1952;p60"/>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0"/>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0"/>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0"/>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0"/>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0"/>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0"/>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0"/>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0"/>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0"/>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0"/>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0"/>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0"/>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0"/>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0"/>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0"/>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0"/>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0"/>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0"/>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0"/>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0"/>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0"/>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0"/>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0"/>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0"/>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0"/>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0"/>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0"/>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0"/>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0"/>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0"/>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0"/>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0"/>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0"/>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0"/>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0"/>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0"/>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0"/>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0"/>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0"/>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0"/>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0"/>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0"/>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0"/>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0"/>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0"/>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8" name="Google Shape;1998;p60"/>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60"/>
          <p:cNvGrpSpPr/>
          <p:nvPr/>
        </p:nvGrpSpPr>
        <p:grpSpPr>
          <a:xfrm rot="-6966032">
            <a:off x="228690" y="4180513"/>
            <a:ext cx="664004" cy="923425"/>
            <a:chOff x="10478963" y="-3477862"/>
            <a:chExt cx="489325" cy="680500"/>
          </a:xfrm>
        </p:grpSpPr>
        <p:sp>
          <p:nvSpPr>
            <p:cNvPr id="2000" name="Google Shape;2000;p6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smtClean="0"/>
              <a:t/>
            </a:r>
            <a:br>
              <a:rPr lang="en-US" smtClean="0"/>
            </a:br>
            <a:endParaRPr lang="en-US"/>
          </a:p>
        </p:txBody>
      </p:sp>
      <p:pic>
        <p:nvPicPr>
          <p:cNvPr id="4" name="Picture 3"/>
          <p:cNvPicPr>
            <a:picLocks noChangeAspect="1"/>
          </p:cNvPicPr>
          <p:nvPr/>
        </p:nvPicPr>
        <p:blipFill>
          <a:blip r:embed="rId3"/>
          <a:stretch>
            <a:fillRect/>
          </a:stretch>
        </p:blipFill>
        <p:spPr>
          <a:xfrm>
            <a:off x="498042" y="492274"/>
            <a:ext cx="799766" cy="541011"/>
          </a:xfrm>
          <a:prstGeom prst="rect">
            <a:avLst/>
          </a:prstGeom>
        </p:spPr>
      </p:pic>
      <p:pic>
        <p:nvPicPr>
          <p:cNvPr id="80" name="Picture 79"/>
          <p:cNvPicPr>
            <a:picLocks noChangeAspect="1"/>
          </p:cNvPicPr>
          <p:nvPr/>
        </p:nvPicPr>
        <p:blipFill>
          <a:blip r:embed="rId3"/>
          <a:stretch>
            <a:fillRect/>
          </a:stretch>
        </p:blipFill>
        <p:spPr>
          <a:xfrm>
            <a:off x="7861027" y="4057159"/>
            <a:ext cx="799766" cy="541011"/>
          </a:xfrm>
          <a:prstGeom prst="rect">
            <a:avLst/>
          </a:prstGeom>
        </p:spPr>
      </p:pic>
      <p:sp>
        <p:nvSpPr>
          <p:cNvPr id="81" name="Google Shape;3331;p61"/>
          <p:cNvSpPr txBox="1"/>
          <p:nvPr/>
        </p:nvSpPr>
        <p:spPr>
          <a:xfrm flipH="1">
            <a:off x="1048875" y="746390"/>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6.30 (SGK – tr.22)</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5" name="Rectangle 4"/>
              <p:cNvSpPr/>
              <p:nvPr/>
            </p:nvSpPr>
            <p:spPr>
              <a:xfrm>
                <a:off x="487183" y="1412528"/>
                <a:ext cx="8129041" cy="2862322"/>
              </a:xfrm>
              <a:prstGeom prst="rect">
                <a:avLst/>
              </a:prstGeom>
            </p:spPr>
            <p:txBody>
              <a:bodyPr wrap="square">
                <a:spAutoFit/>
              </a:bodyPr>
              <a:lstStyle/>
              <a:p>
                <a:pPr algn="just">
                  <a:lnSpc>
                    <a:spcPct val="150000"/>
                  </a:lnSpc>
                </a:pPr>
                <a:r>
                  <a:rPr lang="en-US" sz="2000" smtClean="0">
                    <a:latin typeface="+mj-lt"/>
                  </a:rPr>
                  <a:t>a</a:t>
                </a:r>
                <a:r>
                  <a:rPr lang="en-US" sz="2000">
                    <a:latin typeface="+mj-lt"/>
                  </a:rPr>
                  <a:t>) Nếu mỗi tháng bác Châu trả 15 triệu đồng trong 10 năm thì lãi suất năm (tính theo %) là bao nhiêu? Hãy cho biết tổng số tiền thực tế bác Châu phải trả chênh lệch bao nhiêu so với khoản vay 1,2 tỉ đồng.</a:t>
                </a:r>
              </a:p>
              <a:p>
                <a:pPr algn="just">
                  <a:lnSpc>
                    <a:spcPct val="150000"/>
                  </a:lnSpc>
                </a:pPr>
                <a:r>
                  <a:rPr lang="en-US" sz="2000">
                    <a:latin typeface="+mj-lt"/>
                  </a:rPr>
                  <a:t>b) Trong công thức tính lãi suất </a:t>
                </a:r>
                <a:r>
                  <a:rPr lang="en-US" sz="2000">
                    <a:latin typeface="+mj-lt"/>
                  </a:rPr>
                  <a:t>năm </a:t>
                </a:r>
                <a:r>
                  <a:rPr lang="en-US" sz="2000" smtClean="0">
                    <a:latin typeface="+mj-lt"/>
                  </a:rPr>
                  <a:t>đã thiết lập ở phần Vận dụng, </a:t>
                </a:r>
                <a:r>
                  <a:rPr lang="en-US" sz="2000">
                    <a:latin typeface="+mj-lt"/>
                  </a:rPr>
                  <a:t>hai </a:t>
                </a:r>
                <a:r>
                  <a:rPr lang="en-US" sz="2000" smtClean="0">
                    <a:latin typeface="+mj-lt"/>
                  </a:rPr>
                  <a:t>biến </a:t>
                </a:r>
                <a14:m>
                  <m:oMath xmlns:m="http://schemas.openxmlformats.org/officeDocument/2006/math">
                    <m:r>
                      <a:rPr lang="en-US" sz="2000" i="1" smtClean="0">
                        <a:latin typeface="Cambria Math" panose="02040503050406030204" pitchFamily="18" charset="0"/>
                      </a:rPr>
                      <m:t>𝑥</m:t>
                    </m:r>
                    <m:r>
                      <a:rPr lang="en-US" sz="2000" i="1" smtClean="0">
                        <a:latin typeface="Cambria Math" panose="02040503050406030204" pitchFamily="18" charset="0"/>
                      </a:rPr>
                      <m:t>, </m:t>
                    </m:r>
                    <m:r>
                      <a:rPr lang="en-US" sz="2000" i="1" smtClean="0">
                        <a:latin typeface="Cambria Math" panose="02040503050406030204" pitchFamily="18" charset="0"/>
                      </a:rPr>
                      <m:t>𝑦</m:t>
                    </m:r>
                    <m:r>
                      <a:rPr lang="en-US" sz="2000" i="1" smtClean="0">
                        <a:latin typeface="Cambria Math" panose="02040503050406030204" pitchFamily="18" charset="0"/>
                      </a:rPr>
                      <m:t> </m:t>
                    </m:r>
                  </m:oMath>
                </a14:m>
                <a:r>
                  <a:rPr lang="en-US" sz="2000">
                    <a:latin typeface="+mj-lt"/>
                  </a:rPr>
                  <a:t>phải thỏa mãn các điều </a:t>
                </a:r>
                <a:r>
                  <a:rPr lang="en-US" sz="2000">
                    <a:latin typeface="+mj-lt"/>
                  </a:rPr>
                  <a:t>kiện </a:t>
                </a:r>
                <a:r>
                  <a:rPr lang="en-US" sz="2000" smtClean="0">
                    <a:latin typeface="+mj-lt"/>
                  </a:rPr>
                  <a:t>nào? </a:t>
                </a:r>
                <a:r>
                  <a:rPr lang="en-US" sz="2000">
                    <a:latin typeface="+mj-lt"/>
                  </a:rPr>
                  <a:t>Em hãy giải thích ý nghĩa thực tiễn của các </a:t>
                </a:r>
                <a:r>
                  <a:rPr lang="en-US" sz="2000">
                    <a:latin typeface="+mj-lt"/>
                  </a:rPr>
                  <a:t>điều </a:t>
                </a:r>
                <a:r>
                  <a:rPr lang="en-US" sz="2000" smtClean="0">
                    <a:latin typeface="+mj-lt"/>
                  </a:rPr>
                  <a:t>kiện đó.</a:t>
                </a:r>
                <a:endParaRPr lang="en-US" sz="2000">
                  <a:latin typeface="+mj-lt"/>
                </a:endParaRPr>
              </a:p>
            </p:txBody>
          </p:sp>
        </mc:Choice>
        <mc:Fallback>
          <p:sp>
            <p:nvSpPr>
              <p:cNvPr id="5" name="Rectangle 4"/>
              <p:cNvSpPr>
                <a:spLocks noRot="1" noChangeAspect="1" noMove="1" noResize="1" noEditPoints="1" noAdjustHandles="1" noChangeArrowheads="1" noChangeShapeType="1" noTextEdit="1"/>
              </p:cNvSpPr>
              <p:nvPr/>
            </p:nvSpPr>
            <p:spPr>
              <a:xfrm>
                <a:off x="487183" y="1412528"/>
                <a:ext cx="8129041" cy="2862322"/>
              </a:xfrm>
              <a:prstGeom prst="rect">
                <a:avLst/>
              </a:prstGeom>
              <a:blipFill>
                <a:blip r:embed="rId4"/>
                <a:stretch>
                  <a:fillRect l="-825" r="-750" b="-1066"/>
                </a:stretch>
              </a:blipFill>
            </p:spPr>
            <p:txBody>
              <a:bodyPr/>
              <a:lstStyle/>
              <a:p>
                <a:r>
                  <a:rPr lang="en-US">
                    <a:noFill/>
                  </a:rPr>
                  <a:t> </a:t>
                </a:r>
              </a:p>
            </p:txBody>
          </p:sp>
        </mc:Fallback>
      </mc:AlternateContent>
      <p:sp>
        <p:nvSpPr>
          <p:cNvPr id="6" name="Rectangle 5"/>
          <p:cNvSpPr/>
          <p:nvPr/>
        </p:nvSpPr>
        <p:spPr>
          <a:xfrm>
            <a:off x="4036788" y="709325"/>
            <a:ext cx="4097597" cy="553998"/>
          </a:xfrm>
          <a:prstGeom prst="rect">
            <a:avLst/>
          </a:prstGeom>
        </p:spPr>
        <p:txBody>
          <a:bodyPr wrap="none">
            <a:spAutoFit/>
          </a:bodyPr>
          <a:lstStyle/>
          <a:p>
            <a:pPr lvl="0" algn="just">
              <a:lnSpc>
                <a:spcPct val="150000"/>
              </a:lnSpc>
            </a:pPr>
            <a:r>
              <a:rPr lang="en-US" sz="2000"/>
              <a:t>Trở lại tình huống trong Vận dụng.</a:t>
            </a:r>
            <a:endParaRPr lang="en-US" sz="2000"/>
          </a:p>
        </p:txBody>
      </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8" name="Google Shape;1948;p60"/>
          <p:cNvGrpSpPr/>
          <p:nvPr/>
        </p:nvGrpSpPr>
        <p:grpSpPr>
          <a:xfrm rot="4476917" flipH="1">
            <a:off x="7995453" y="172754"/>
            <a:ext cx="946802" cy="1002565"/>
            <a:chOff x="6195381" y="-2621175"/>
            <a:chExt cx="935514" cy="991326"/>
          </a:xfrm>
        </p:grpSpPr>
        <p:sp>
          <p:nvSpPr>
            <p:cNvPr id="1949" name="Google Shape;1949;p60"/>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0" name="Google Shape;1950;p60"/>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51" name="Google Shape;1951;p60"/>
            <p:cNvGrpSpPr/>
            <p:nvPr/>
          </p:nvGrpSpPr>
          <p:grpSpPr>
            <a:xfrm>
              <a:off x="6224976" y="-2534681"/>
              <a:ext cx="814619" cy="878223"/>
              <a:chOff x="10015526" y="-551931"/>
              <a:chExt cx="814619" cy="878223"/>
            </a:xfrm>
          </p:grpSpPr>
          <p:sp>
            <p:nvSpPr>
              <p:cNvPr id="1952" name="Google Shape;1952;p60"/>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3" name="Google Shape;1953;p60"/>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4" name="Google Shape;1954;p60"/>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5" name="Google Shape;1955;p60"/>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6" name="Google Shape;1956;p60"/>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7" name="Google Shape;1957;p60"/>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1958;p60"/>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1959;p60"/>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60"/>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60"/>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60"/>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60"/>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60"/>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60"/>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60"/>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60"/>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60"/>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60"/>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60"/>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60"/>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60"/>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60"/>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60"/>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60"/>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60"/>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60"/>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60"/>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60"/>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60"/>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60"/>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60"/>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60"/>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60"/>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60"/>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60"/>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7" name="Google Shape;1987;p60"/>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8" name="Google Shape;1988;p60"/>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9" name="Google Shape;1989;p60"/>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0" name="Google Shape;1990;p60"/>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1" name="Google Shape;1991;p60"/>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2" name="Google Shape;1992;p60"/>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3" name="Google Shape;1993;p60"/>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4" name="Google Shape;1994;p60"/>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5" name="Google Shape;1995;p60"/>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6" name="Google Shape;1996;p60"/>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7" name="Google Shape;1997;p60"/>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98" name="Google Shape;1998;p60"/>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9" name="Google Shape;1999;p60"/>
          <p:cNvGrpSpPr/>
          <p:nvPr/>
        </p:nvGrpSpPr>
        <p:grpSpPr>
          <a:xfrm rot="-6966032">
            <a:off x="122675" y="4372731"/>
            <a:ext cx="591498" cy="787502"/>
            <a:chOff x="10478963" y="-3477862"/>
            <a:chExt cx="489325" cy="680500"/>
          </a:xfrm>
        </p:grpSpPr>
        <p:sp>
          <p:nvSpPr>
            <p:cNvPr id="2000" name="Google Shape;2000;p6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6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2" name="Google Shape;2002;p6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3" name="Google Shape;2003;p6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4" name="Google Shape;2004;p6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5" name="Google Shape;2005;p6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6" name="Google Shape;2006;p6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7" name="Google Shape;2007;p6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8" name="Google Shape;2008;p6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9" name="Google Shape;2009;p6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0" name="Google Shape;2010;p6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1" name="Google Shape;2011;p6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2" name="Google Shape;2012;p6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3" name="Google Shape;2013;p6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4" name="Google Shape;2014;p6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5" name="Google Shape;2015;p6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6" name="Google Shape;2016;p6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itle 1"/>
          <p:cNvSpPr>
            <a:spLocks noGrp="1"/>
          </p:cNvSpPr>
          <p:nvPr>
            <p:ph type="title"/>
          </p:nvPr>
        </p:nvSpPr>
        <p:spPr/>
        <p:txBody>
          <a:bodyPr/>
          <a:lstStyle/>
          <a:p>
            <a:r>
              <a:rPr lang="en-US" smtClean="0"/>
              <a:t/>
            </a:r>
            <a:br>
              <a:rPr lang="en-US" smtClean="0"/>
            </a:br>
            <a:endParaRPr lang="en-US"/>
          </a:p>
        </p:txBody>
      </p:sp>
      <p:pic>
        <p:nvPicPr>
          <p:cNvPr id="4" name="Picture 3"/>
          <p:cNvPicPr>
            <a:picLocks noChangeAspect="1"/>
          </p:cNvPicPr>
          <p:nvPr/>
        </p:nvPicPr>
        <p:blipFill>
          <a:blip r:embed="rId3"/>
          <a:stretch>
            <a:fillRect/>
          </a:stretch>
        </p:blipFill>
        <p:spPr>
          <a:xfrm>
            <a:off x="498042" y="492274"/>
            <a:ext cx="799766" cy="541011"/>
          </a:xfrm>
          <a:prstGeom prst="rect">
            <a:avLst/>
          </a:prstGeom>
        </p:spPr>
      </p:pic>
      <p:pic>
        <p:nvPicPr>
          <p:cNvPr id="80" name="Picture 79"/>
          <p:cNvPicPr>
            <a:picLocks noChangeAspect="1"/>
          </p:cNvPicPr>
          <p:nvPr/>
        </p:nvPicPr>
        <p:blipFill>
          <a:blip r:embed="rId3"/>
          <a:stretch>
            <a:fillRect/>
          </a:stretch>
        </p:blipFill>
        <p:spPr>
          <a:xfrm>
            <a:off x="7861027" y="4057159"/>
            <a:ext cx="799766" cy="54101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776475" y="856917"/>
                <a:ext cx="7622951" cy="3736151"/>
              </a:xfrm>
              <a:prstGeom prst="rect">
                <a:avLst/>
              </a:prstGeom>
            </p:spPr>
            <p:txBody>
              <a:bodyPr wrap="square">
                <a:spAutoFit/>
              </a:bodyPr>
              <a:lstStyle/>
              <a:p>
                <a:pPr algn="just">
                  <a:lnSpc>
                    <a:spcPct val="150000"/>
                  </a:lnSpc>
                  <a:spcBef>
                    <a:spcPts val="300"/>
                  </a:spcBef>
                  <a:spcAft>
                    <a:spcPts val="300"/>
                  </a:spcAft>
                </a:pPr>
                <a:r>
                  <a:rPr lang="fr-FR" sz="1800" smtClean="0">
                    <a:latin typeface="Arial" panose="020B0604020202020204" pitchFamily="34" charset="0"/>
                    <a:ea typeface="Calibri" panose="020F0502020204030204" pitchFamily="34" charset="0"/>
                    <a:cs typeface="Arial" panose="020B0604020202020204" pitchFamily="34" charset="0"/>
                  </a:rPr>
                  <a:t>a) Nếu </a:t>
                </a:r>
                <a:r>
                  <a:rPr lang="fr-FR" sz="1800">
                    <a:latin typeface="Arial" panose="020B0604020202020204" pitchFamily="34" charset="0"/>
                    <a:ea typeface="Calibri" panose="020F0502020204030204" pitchFamily="34" charset="0"/>
                    <a:cs typeface="Arial" panose="020B0604020202020204" pitchFamily="34" charset="0"/>
                  </a:rPr>
                  <a:t>trả mỗi tháng 15 triệu đồng trong 10 năm (120 tháng) thì lãi suất tính theo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a:effectLst/>
                    <a:latin typeface="Arial" panose="020B0604020202020204" pitchFamily="34" charset="0"/>
                    <a:ea typeface="Calibri" panose="020F0502020204030204" pitchFamily="34" charset="0"/>
                    <a:cs typeface="Arial" panose="020B0604020202020204" pitchFamily="34" charset="0"/>
                  </a:rPr>
                  <a:t> của khoản vay là giá trị của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𝑟</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𝑥𝑦</m:t>
                        </m:r>
                        <m:r>
                          <a:rPr lang="fr-FR" sz="1800" i="1">
                            <a:effectLst/>
                            <a:latin typeface="Cambria Math" panose="02040503050406030204" pitchFamily="18" charset="0"/>
                            <a:ea typeface="Calibri" panose="020F0502020204030204" pitchFamily="34" charset="0"/>
                            <a:cs typeface="Times New Roman" panose="02020603050405020304" pitchFamily="18" charset="0"/>
                          </a:rPr>
                          <m:t>−1 200</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100</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fr-FR" sz="1800">
                    <a:effectLst/>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=15;</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r>
                      <a:rPr lang="fr-FR" sz="1800" i="1">
                        <a:effectLst/>
                        <a:latin typeface="Cambria Math" panose="02040503050406030204" pitchFamily="18" charset="0"/>
                        <a:ea typeface="Calibri" panose="020F0502020204030204" pitchFamily="34" charset="0"/>
                        <a:cs typeface="Times New Roman" panose="02020603050405020304" pitchFamily="18" charset="0"/>
                      </a:rPr>
                      <m:t>=120</m:t>
                    </m:r>
                  </m:oMath>
                </a14:m>
                <a:r>
                  <a:rPr lang="fr-FR" sz="1800">
                    <a:effectLst/>
                    <a:latin typeface="Arial" panose="020B0604020202020204" pitchFamily="34" charset="0"/>
                    <a:ea typeface="Calibri" panose="020F0502020204030204" pitchFamily="34" charset="0"/>
                    <a:cs typeface="Arial" panose="020B0604020202020204" pitchFamily="34" charset="0"/>
                  </a:rPr>
                  <a:t>. </a:t>
                </a:r>
                <a:endParaRPr lang="fr-FR" sz="1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1800" smtClean="0">
                    <a:effectLst/>
                    <a:latin typeface="Arial" panose="020B0604020202020204" pitchFamily="34" charset="0"/>
                    <a:ea typeface="Calibri" panose="020F0502020204030204" pitchFamily="34" charset="0"/>
                    <a:cs typeface="Arial" panose="020B0604020202020204" pitchFamily="34" charset="0"/>
                  </a:rPr>
                  <a:t>Cụ </a:t>
                </a:r>
                <a:r>
                  <a:rPr lang="fr-FR" sz="1800">
                    <a:effectLst/>
                    <a:latin typeface="Arial" panose="020B0604020202020204" pitchFamily="34" charset="0"/>
                    <a:ea typeface="Calibri" panose="020F0502020204030204" pitchFamily="34" charset="0"/>
                    <a:cs typeface="Arial" panose="020B0604020202020204" pitchFamily="34" charset="0"/>
                  </a:rPr>
                  <a:t>thể </a:t>
                </a:r>
                <a:r>
                  <a:rPr lang="fr-FR" sz="1800" smtClean="0">
                    <a:effectLst/>
                    <a:latin typeface="Arial" panose="020B0604020202020204" pitchFamily="34" charset="0"/>
                    <a:ea typeface="Calibri" panose="020F0502020204030204" pitchFamily="34" charset="0"/>
                    <a:cs typeface="Arial" panose="020B0604020202020204" pitchFamily="34" charset="0"/>
                  </a:rPr>
                  <a:t>là:</a:t>
                </a:r>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𝑟</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15 . 120−1200</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100 . 120</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=0,05=5%</m:t>
                      </m:r>
                    </m:oMath>
                  </m:oMathPara>
                </a14:m>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a:effectLst/>
                    <a:latin typeface="Arial" panose="020B0604020202020204" pitchFamily="34" charset="0"/>
                    <a:ea typeface="Calibri" panose="020F0502020204030204" pitchFamily="34" charset="0"/>
                    <a:cs typeface="Arial" panose="020B0604020202020204" pitchFamily="34" charset="0"/>
                  </a:rPr>
                  <a:t>Thực tế, tổng số tiền người vay trả sau 10 năm là :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15 . 120=1 800</m:t>
                    </m:r>
                  </m:oMath>
                </a14:m>
                <a:r>
                  <a:rPr lang="fr-FR" sz="1800">
                    <a:effectLst/>
                    <a:latin typeface="Arial" panose="020B0604020202020204" pitchFamily="34" charset="0"/>
                    <a:ea typeface="Calibri" panose="020F0502020204030204" pitchFamily="34" charset="0"/>
                    <a:cs typeface="Arial" panose="020B0604020202020204" pitchFamily="34" charset="0"/>
                  </a:rPr>
                  <a:t> triệu đồng = 1,8 tỉ đồng, chênh (cao hơn) so với khoản vay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1,2 </m:t>
                    </m:r>
                  </m:oMath>
                </a14:m>
                <a:r>
                  <a:rPr lang="fr-FR" sz="1800">
                    <a:effectLst/>
                    <a:latin typeface="Arial" panose="020B0604020202020204" pitchFamily="34" charset="0"/>
                    <a:ea typeface="Calibri" panose="020F0502020204030204" pitchFamily="34" charset="0"/>
                    <a:cs typeface="Arial" panose="020B0604020202020204" pitchFamily="34" charset="0"/>
                  </a:rPr>
                  <a:t>tỉ đồng là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0,6</m:t>
                    </m:r>
                  </m:oMath>
                </a14:m>
                <a:r>
                  <a:rPr lang="fr-FR" sz="1800" smtClean="0">
                    <a:effectLst/>
                    <a:latin typeface="Arial" panose="020B0604020202020204" pitchFamily="34" charset="0"/>
                    <a:ea typeface="Calibri" panose="020F0502020204030204" pitchFamily="34" charset="0"/>
                    <a:cs typeface="Arial" panose="020B0604020202020204" pitchFamily="34" charset="0"/>
                  </a:rPr>
                  <a:t>      </a:t>
                </a:r>
                <a:r>
                  <a:rPr lang="fr-FR" sz="1800">
                    <a:effectLst/>
                    <a:latin typeface="Arial" panose="020B0604020202020204" pitchFamily="34" charset="0"/>
                    <a:ea typeface="Calibri" panose="020F0502020204030204" pitchFamily="34" charset="0"/>
                    <a:cs typeface="Arial" panose="020B0604020202020204" pitchFamily="34" charset="0"/>
                  </a:rPr>
                  <a:t>tỉ đồng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=600</m:t>
                    </m:r>
                  </m:oMath>
                </a14:m>
                <a:r>
                  <a:rPr lang="fr-FR" sz="1800">
                    <a:effectLst/>
                    <a:latin typeface="Arial" panose="020B0604020202020204" pitchFamily="34" charset="0"/>
                    <a:ea typeface="Calibri" panose="020F0502020204030204" pitchFamily="34" charset="0"/>
                    <a:cs typeface="Arial" panose="020B0604020202020204" pitchFamily="34" charset="0"/>
                  </a:rPr>
                  <a:t> triệu </a:t>
                </a:r>
                <a:r>
                  <a:rPr lang="fr-FR" sz="1800">
                    <a:effectLst/>
                    <a:latin typeface="Arial" panose="020B0604020202020204" pitchFamily="34" charset="0"/>
                    <a:ea typeface="Calibri" panose="020F0502020204030204" pitchFamily="34" charset="0"/>
                    <a:cs typeface="Arial" panose="020B0604020202020204" pitchFamily="34" charset="0"/>
                  </a:rPr>
                  <a:t>đồng</a:t>
                </a:r>
                <a:r>
                  <a:rPr lang="fr-FR" sz="1800" smtClean="0">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776475" y="856917"/>
                <a:ext cx="7622951" cy="3736151"/>
              </a:xfrm>
              <a:prstGeom prst="rect">
                <a:avLst/>
              </a:prstGeom>
              <a:blipFill>
                <a:blip r:embed="rId4"/>
                <a:stretch>
                  <a:fillRect l="-639" r="-639" b="-1797"/>
                </a:stretch>
              </a:blipFill>
            </p:spPr>
            <p:txBody>
              <a:bodyPr/>
              <a:lstStyle/>
              <a:p>
                <a:r>
                  <a:rPr lang="en-US">
                    <a:noFill/>
                  </a:rPr>
                  <a:t> </a:t>
                </a:r>
              </a:p>
            </p:txBody>
          </p:sp>
        </mc:Fallback>
      </mc:AlternateContent>
      <p:sp>
        <p:nvSpPr>
          <p:cNvPr id="77" name="Rectangle 76"/>
          <p:cNvSpPr/>
          <p:nvPr/>
        </p:nvSpPr>
        <p:spPr>
          <a:xfrm>
            <a:off x="4389373" y="50266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2239671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8" name="Google Shape;1948;p60"/>
          <p:cNvGrpSpPr/>
          <p:nvPr/>
        </p:nvGrpSpPr>
        <p:grpSpPr>
          <a:xfrm rot="4476917" flipH="1">
            <a:off x="7995453" y="172754"/>
            <a:ext cx="946802" cy="1002565"/>
            <a:chOff x="6195381" y="-2621175"/>
            <a:chExt cx="935514" cy="991326"/>
          </a:xfrm>
        </p:grpSpPr>
        <p:sp>
          <p:nvSpPr>
            <p:cNvPr id="1949" name="Google Shape;1949;p60"/>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0" name="Google Shape;1950;p60"/>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51" name="Google Shape;1951;p60"/>
            <p:cNvGrpSpPr/>
            <p:nvPr/>
          </p:nvGrpSpPr>
          <p:grpSpPr>
            <a:xfrm>
              <a:off x="6224976" y="-2534681"/>
              <a:ext cx="814619" cy="878223"/>
              <a:chOff x="10015526" y="-551931"/>
              <a:chExt cx="814619" cy="878223"/>
            </a:xfrm>
          </p:grpSpPr>
          <p:sp>
            <p:nvSpPr>
              <p:cNvPr id="1952" name="Google Shape;1952;p60"/>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3" name="Google Shape;1953;p60"/>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4" name="Google Shape;1954;p60"/>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5" name="Google Shape;1955;p60"/>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6" name="Google Shape;1956;p60"/>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7" name="Google Shape;1957;p60"/>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1958;p60"/>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1959;p60"/>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60"/>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60"/>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60"/>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60"/>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60"/>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60"/>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60"/>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60"/>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60"/>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60"/>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60"/>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60"/>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60"/>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60"/>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60"/>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60"/>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60"/>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60"/>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60"/>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60"/>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60"/>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60"/>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60"/>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60"/>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60"/>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60"/>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60"/>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7" name="Google Shape;1987;p60"/>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8" name="Google Shape;1988;p60"/>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9" name="Google Shape;1989;p60"/>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0" name="Google Shape;1990;p60"/>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1" name="Google Shape;1991;p60"/>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2" name="Google Shape;1992;p60"/>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3" name="Google Shape;1993;p60"/>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4" name="Google Shape;1994;p60"/>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5" name="Google Shape;1995;p60"/>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6" name="Google Shape;1996;p60"/>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7" name="Google Shape;1997;p60"/>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98" name="Google Shape;1998;p60"/>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9" name="Google Shape;1999;p60"/>
          <p:cNvGrpSpPr/>
          <p:nvPr/>
        </p:nvGrpSpPr>
        <p:grpSpPr>
          <a:xfrm rot="-6966032">
            <a:off x="228690" y="4180513"/>
            <a:ext cx="664004" cy="923425"/>
            <a:chOff x="10478963" y="-3477862"/>
            <a:chExt cx="489325" cy="680500"/>
          </a:xfrm>
        </p:grpSpPr>
        <p:sp>
          <p:nvSpPr>
            <p:cNvPr id="2000" name="Google Shape;2000;p6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6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2" name="Google Shape;2002;p6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3" name="Google Shape;2003;p6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4" name="Google Shape;2004;p6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5" name="Google Shape;2005;p6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6" name="Google Shape;2006;p6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7" name="Google Shape;2007;p6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8" name="Google Shape;2008;p6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9" name="Google Shape;2009;p6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0" name="Google Shape;2010;p6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1" name="Google Shape;2011;p6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2" name="Google Shape;2012;p6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3" name="Google Shape;2013;p6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4" name="Google Shape;2014;p6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5" name="Google Shape;2015;p6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6" name="Google Shape;2016;p6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itle 1"/>
          <p:cNvSpPr>
            <a:spLocks noGrp="1"/>
          </p:cNvSpPr>
          <p:nvPr>
            <p:ph type="title"/>
          </p:nvPr>
        </p:nvSpPr>
        <p:spPr/>
        <p:txBody>
          <a:bodyPr/>
          <a:lstStyle/>
          <a:p>
            <a:r>
              <a:rPr lang="en-US" smtClean="0"/>
              <a:t/>
            </a:r>
            <a:br>
              <a:rPr lang="en-US" smtClean="0"/>
            </a:br>
            <a:endParaRPr lang="en-US"/>
          </a:p>
        </p:txBody>
      </p:sp>
      <p:pic>
        <p:nvPicPr>
          <p:cNvPr id="4" name="Picture 3"/>
          <p:cNvPicPr>
            <a:picLocks noChangeAspect="1"/>
          </p:cNvPicPr>
          <p:nvPr/>
        </p:nvPicPr>
        <p:blipFill>
          <a:blip r:embed="rId3"/>
          <a:stretch>
            <a:fillRect/>
          </a:stretch>
        </p:blipFill>
        <p:spPr>
          <a:xfrm>
            <a:off x="498042" y="492274"/>
            <a:ext cx="799766" cy="541011"/>
          </a:xfrm>
          <a:prstGeom prst="rect">
            <a:avLst/>
          </a:prstGeom>
        </p:spPr>
      </p:pic>
      <p:pic>
        <p:nvPicPr>
          <p:cNvPr id="80" name="Picture 79"/>
          <p:cNvPicPr>
            <a:picLocks noChangeAspect="1"/>
          </p:cNvPicPr>
          <p:nvPr/>
        </p:nvPicPr>
        <p:blipFill>
          <a:blip r:embed="rId3"/>
          <a:stretch>
            <a:fillRect/>
          </a:stretch>
        </p:blipFill>
        <p:spPr>
          <a:xfrm>
            <a:off x="7861027" y="4057159"/>
            <a:ext cx="799766" cy="54101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691482" y="973364"/>
                <a:ext cx="7735321" cy="345242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fr-FR" sz="18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t>
                </a:r>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Vì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số tiền trả mỗi tháng ;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số tháng trả góp </a:t>
                </a:r>
                <a:endParaRPr kumimoji="0" lang="fr-FR" sz="18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 xmlns:m="http://schemas.openxmlformats.org/officeDocument/2006/math">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phải là số dương.</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Ngoài ra,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số tiền người vay trả sau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tháng nên, nếu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1200</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thì số tiền trả chưa đủ hoàn hết số tiền vay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tỉ đồng, người cho vay không có lãi hoặc lỗ.</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Vì vậy, trong công thức tính lãi suất năm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𝑟</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1200</m:t>
                        </m:r>
                      </m:num>
                      <m:den>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den>
                    </m:f>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hai biến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phải thỏa mãn các điều </a:t>
                </a:r>
                <a:r>
                  <a:rPr kumimoji="0" lang="fr-FR" sz="18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kiện: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200</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Choice>
        <mc:Fallback>
          <p:sp>
            <p:nvSpPr>
              <p:cNvPr id="5" name="Rectangle 4"/>
              <p:cNvSpPr>
                <a:spLocks noRot="1" noChangeAspect="1" noMove="1" noResize="1" noEditPoints="1" noAdjustHandles="1" noChangeArrowheads="1" noChangeShapeType="1" noTextEdit="1"/>
              </p:cNvSpPr>
              <p:nvPr/>
            </p:nvSpPr>
            <p:spPr>
              <a:xfrm>
                <a:off x="691482" y="973364"/>
                <a:ext cx="7735321" cy="3452420"/>
              </a:xfrm>
              <a:prstGeom prst="rect">
                <a:avLst/>
              </a:prstGeom>
              <a:blipFill>
                <a:blip r:embed="rId4"/>
                <a:stretch>
                  <a:fillRect l="-630" r="-709" b="-530"/>
                </a:stretch>
              </a:blipFill>
            </p:spPr>
            <p:txBody>
              <a:bodyPr/>
              <a:lstStyle/>
              <a:p>
                <a:r>
                  <a:rPr lang="en-US">
                    <a:noFill/>
                  </a:rPr>
                  <a:t> </a:t>
                </a:r>
              </a:p>
            </p:txBody>
          </p:sp>
        </mc:Fallback>
      </mc:AlternateContent>
      <p:sp>
        <p:nvSpPr>
          <p:cNvPr id="79" name="Rectangle 78"/>
          <p:cNvSpPr/>
          <p:nvPr/>
        </p:nvSpPr>
        <p:spPr>
          <a:xfrm>
            <a:off x="4389373" y="50266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3173468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anim calcmode="lin" valueType="num">
                                      <p:cBhvr>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31" name="Google Shape;911;p39"/>
          <p:cNvSpPr txBox="1">
            <a:spLocks noGrp="1"/>
          </p:cNvSpPr>
          <p:nvPr>
            <p:ph type="title"/>
          </p:nvPr>
        </p:nvSpPr>
        <p:spPr>
          <a:xfrm>
            <a:off x="731538" y="566568"/>
            <a:ext cx="7717500" cy="523200"/>
          </a:xfrm>
          <a:prstGeom prst="rect">
            <a:avLst/>
          </a:prstGeom>
        </p:spPr>
        <p:txBody>
          <a:bodyPr spcFirstLastPara="1" wrap="square" lIns="91425" tIns="91425" rIns="91425" bIns="91425" anchor="t" anchorCtr="0">
            <a:noAutofit/>
          </a:bodyPr>
          <a:lstStyle/>
          <a:p>
            <a:pPr lvl="0"/>
            <a:r>
              <a:rPr lang="vi-VN" sz="3500" b="1">
                <a:solidFill>
                  <a:srgbClr val="C00000"/>
                </a:solidFill>
                <a:latin typeface="+mn-lt"/>
              </a:rPr>
              <a:t>HƯỚNG DẪN VỀ NHÀ</a:t>
            </a:r>
          </a:p>
        </p:txBody>
      </p:sp>
      <p:grpSp>
        <p:nvGrpSpPr>
          <p:cNvPr id="32" name="Group 31"/>
          <p:cNvGrpSpPr/>
          <p:nvPr/>
        </p:nvGrpSpPr>
        <p:grpSpPr>
          <a:xfrm>
            <a:off x="685818" y="1759018"/>
            <a:ext cx="2307160" cy="1995173"/>
            <a:chOff x="918432" y="3568797"/>
            <a:chExt cx="5422223" cy="4239967"/>
          </a:xfrm>
          <a:solidFill>
            <a:srgbClr val="AA6FCF">
              <a:lumMod val="40000"/>
              <a:lumOff val="60000"/>
            </a:srgbClr>
          </a:solidFill>
        </p:grpSpPr>
        <p:grpSp>
          <p:nvGrpSpPr>
            <p:cNvPr id="33" name="Group 3"/>
            <p:cNvGrpSpPr/>
            <p:nvPr/>
          </p:nvGrpSpPr>
          <p:grpSpPr>
            <a:xfrm>
              <a:off x="918432" y="3568797"/>
              <a:ext cx="5422223" cy="4239967"/>
              <a:chOff x="-3810" y="0"/>
              <a:chExt cx="3189543" cy="3100688"/>
            </a:xfrm>
            <a:grpFill/>
          </p:grpSpPr>
          <p:sp>
            <p:nvSpPr>
              <p:cNvPr id="35"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36"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34" name="Rectangle 33"/>
            <p:cNvSpPr/>
            <p:nvPr/>
          </p:nvSpPr>
          <p:spPr>
            <a:xfrm>
              <a:off x="1320047" y="4075088"/>
              <a:ext cx="4616826" cy="313948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Ghi </a:t>
              </a: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nhớ </a:t>
              </a:r>
            </a:p>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kiến </a:t>
              </a: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thức </a:t>
              </a:r>
              <a:endPar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rPr>
                <a:t>trong bài </a:t>
              </a:r>
              <a:endPar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grpSp>
        <p:nvGrpSpPr>
          <p:cNvPr id="37" name="Group 36"/>
          <p:cNvGrpSpPr/>
          <p:nvPr/>
        </p:nvGrpSpPr>
        <p:grpSpPr>
          <a:xfrm>
            <a:off x="3465313" y="1749475"/>
            <a:ext cx="2290174" cy="2014257"/>
            <a:chOff x="6840639" y="3553166"/>
            <a:chExt cx="5422223" cy="5001862"/>
          </a:xfrm>
          <a:solidFill>
            <a:srgbClr val="AA6FCF">
              <a:lumMod val="40000"/>
              <a:lumOff val="60000"/>
            </a:srgbClr>
          </a:solidFill>
        </p:grpSpPr>
        <p:grpSp>
          <p:nvGrpSpPr>
            <p:cNvPr id="38" name="Group 3"/>
            <p:cNvGrpSpPr/>
            <p:nvPr/>
          </p:nvGrpSpPr>
          <p:grpSpPr>
            <a:xfrm>
              <a:off x="6840639" y="3553166"/>
              <a:ext cx="5422223" cy="5001862"/>
              <a:chOff x="-3810" y="-1"/>
              <a:chExt cx="3189543" cy="3657863"/>
            </a:xfrm>
            <a:grpFill/>
          </p:grpSpPr>
          <p:sp>
            <p:nvSpPr>
              <p:cNvPr id="4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4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39" name="Rectangle 38"/>
            <p:cNvSpPr/>
            <p:nvPr/>
          </p:nvSpPr>
          <p:spPr>
            <a:xfrm>
              <a:off x="7370565" y="4192163"/>
              <a:ext cx="4360209" cy="366854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300"/>
                </a:spcBef>
                <a:spcAft>
                  <a:spcPts val="300"/>
                </a:spcAft>
                <a:buClrTx/>
                <a:buSzTx/>
                <a:buFontTx/>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Hoàn thành các bài tập trong </a:t>
              </a:r>
              <a:r>
                <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rPr>
                <a:t>SBT </a:t>
              </a:r>
              <a:endPar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grpSp>
        <p:nvGrpSpPr>
          <p:cNvPr id="42" name="Group 41"/>
          <p:cNvGrpSpPr/>
          <p:nvPr/>
        </p:nvGrpSpPr>
        <p:grpSpPr>
          <a:xfrm>
            <a:off x="6227822" y="1769642"/>
            <a:ext cx="2307161" cy="2014257"/>
            <a:chOff x="12644694" y="3479846"/>
            <a:chExt cx="5422223" cy="4709752"/>
          </a:xfrm>
          <a:solidFill>
            <a:srgbClr val="AA6FCF">
              <a:lumMod val="40000"/>
              <a:lumOff val="60000"/>
            </a:srgbClr>
          </a:solidFill>
        </p:grpSpPr>
        <p:grpSp>
          <p:nvGrpSpPr>
            <p:cNvPr id="43" name="Group 3"/>
            <p:cNvGrpSpPr/>
            <p:nvPr/>
          </p:nvGrpSpPr>
          <p:grpSpPr>
            <a:xfrm>
              <a:off x="12644694" y="3479846"/>
              <a:ext cx="5422223" cy="4709752"/>
              <a:chOff x="-3810" y="0"/>
              <a:chExt cx="3189543" cy="3444242"/>
            </a:xfrm>
            <a:grpFill/>
          </p:grpSpPr>
          <p:sp>
            <p:nvSpPr>
              <p:cNvPr id="4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4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44" name="Rectangle 43"/>
            <p:cNvSpPr/>
            <p:nvPr/>
          </p:nvSpPr>
          <p:spPr>
            <a:xfrm>
              <a:off x="13056075" y="4081525"/>
              <a:ext cx="4622257" cy="23748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Chuẩn </a:t>
              </a:r>
              <a:r>
                <a:rPr kumimoji="0" lang="vi-VN" sz="20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bị trước </a:t>
              </a:r>
              <a:endParaRPr kumimoji="0" lang="en-US"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ctr" defTabSz="457200" eaLnBrk="1" fontAlgn="auto" latinLnBrk="0" hangingPunct="1">
                <a:lnSpc>
                  <a:spcPct val="150000"/>
                </a:lnSpc>
                <a:spcBef>
                  <a:spcPts val="0"/>
                </a:spcBef>
                <a:spcAft>
                  <a:spcPts val="0"/>
                </a:spcAft>
                <a:buClrTx/>
                <a:buSzTx/>
                <a:buFontTx/>
                <a:buNone/>
                <a:tabLst/>
                <a:defRPr/>
              </a:pPr>
              <a:r>
                <a:rPr kumimoji="0" lang="vi-VN" sz="2000" b="1" i="1" u="none" strike="noStrike" kern="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Luyện tập chung</a:t>
              </a:r>
              <a:endParaRPr kumimoji="0" lang="pt-BR" sz="2000" b="1" i="1" u="none" strike="noStrike" kern="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randombar(horizont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26"/>
        <p:cNvGrpSpPr/>
        <p:nvPr/>
      </p:nvGrpSpPr>
      <p:grpSpPr>
        <a:xfrm>
          <a:off x="0" y="0"/>
          <a:ext cx="0" cy="0"/>
          <a:chOff x="0" y="0"/>
          <a:chExt cx="0" cy="0"/>
        </a:xfrm>
      </p:grpSpPr>
      <p:grpSp>
        <p:nvGrpSpPr>
          <p:cNvPr id="2537" name="Google Shape;2537;p69"/>
          <p:cNvGrpSpPr/>
          <p:nvPr/>
        </p:nvGrpSpPr>
        <p:grpSpPr>
          <a:xfrm flipH="1">
            <a:off x="6981668" y="3476287"/>
            <a:ext cx="984324" cy="1101461"/>
            <a:chOff x="781859" y="782462"/>
            <a:chExt cx="651309" cy="728721"/>
          </a:xfrm>
        </p:grpSpPr>
        <p:sp>
          <p:nvSpPr>
            <p:cNvPr id="2538" name="Google Shape;2538;p69"/>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9"/>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9"/>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9"/>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9"/>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9"/>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9"/>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9"/>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9"/>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9"/>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9"/>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9"/>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9"/>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9"/>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9"/>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9"/>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9"/>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9"/>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9"/>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9"/>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9"/>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9"/>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9"/>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9"/>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9"/>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9"/>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9"/>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9"/>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9"/>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9"/>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9"/>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9"/>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9"/>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9"/>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9"/>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9"/>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9"/>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9"/>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9"/>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69"/>
          <p:cNvGrpSpPr/>
          <p:nvPr/>
        </p:nvGrpSpPr>
        <p:grpSpPr>
          <a:xfrm rot="21146463" flipH="1">
            <a:off x="4680886" y="313002"/>
            <a:ext cx="1193553" cy="540576"/>
            <a:chOff x="10048400" y="2011675"/>
            <a:chExt cx="632075" cy="286275"/>
          </a:xfrm>
        </p:grpSpPr>
        <p:sp>
          <p:nvSpPr>
            <p:cNvPr id="2578" name="Google Shape;2578;p69"/>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2"/>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9"/>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9"/>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805;p37"/>
          <p:cNvSpPr txBox="1">
            <a:spLocks/>
          </p:cNvSpPr>
          <p:nvPr/>
        </p:nvSpPr>
        <p:spPr>
          <a:xfrm>
            <a:off x="785083" y="1120508"/>
            <a:ext cx="7610804" cy="2247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1pPr>
            <a:lvl2pPr marR="0" lvl="1"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2pPr>
            <a:lvl3pPr marR="0" lvl="2"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3pPr>
            <a:lvl4pPr marR="0" lvl="3"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4pPr>
            <a:lvl5pPr marR="0" lvl="4"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5pPr>
            <a:lvl6pPr marR="0" lvl="5"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6pPr>
            <a:lvl7pPr marR="0" lvl="6"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7pPr>
            <a:lvl8pPr marR="0" lvl="7"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8pPr>
            <a:lvl9pPr marR="0" lvl="8"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9pPr>
          </a:lstStyle>
          <a:p>
            <a:pPr algn="ctr">
              <a:lnSpc>
                <a:spcPct val="150000"/>
              </a:lnSpc>
            </a:pPr>
            <a:r>
              <a:rPr lang="vi-VN" sz="4500" b="1">
                <a:latin typeface="+mn-lt"/>
              </a:rPr>
              <a:t>CẢM </a:t>
            </a:r>
            <a:r>
              <a:rPr lang="vi-VN" sz="4500" b="1">
                <a:latin typeface="+mn-lt"/>
              </a:rPr>
              <a:t>ƠN </a:t>
            </a:r>
            <a:r>
              <a:rPr lang="en-US" sz="4500" b="1" smtClean="0">
                <a:latin typeface="+mn-lt"/>
              </a:rPr>
              <a:t>CÁC EM</a:t>
            </a:r>
            <a:endParaRPr lang="vi-VN" sz="4500" b="1">
              <a:latin typeface="+mn-lt"/>
            </a:endParaRPr>
          </a:p>
          <a:p>
            <a:pPr algn="ctr">
              <a:lnSpc>
                <a:spcPct val="150000"/>
              </a:lnSpc>
            </a:pPr>
            <a:r>
              <a:rPr lang="vi-VN" sz="4500" b="1">
                <a:latin typeface="+mn-lt"/>
              </a:rPr>
              <a:t>ĐÃ </a:t>
            </a:r>
            <a:r>
              <a:rPr lang="en-US" sz="4500" b="1" smtClean="0">
                <a:latin typeface="+mn-lt"/>
              </a:rPr>
              <a:t>THEO DÕI TIẾT HỌC</a:t>
            </a:r>
            <a:r>
              <a:rPr lang="vi-VN" sz="4500" b="1" smtClean="0">
                <a:latin typeface="+mn-lt"/>
              </a:rPr>
              <a:t>!</a:t>
            </a:r>
            <a:endParaRPr lang="vi-VN" sz="4500" b="1">
              <a:latin typeface="+mn-lt"/>
            </a:endParaRPr>
          </a:p>
        </p:txBody>
      </p:sp>
      <p:grpSp>
        <p:nvGrpSpPr>
          <p:cNvPr id="73" name="Google Shape;3012;p73"/>
          <p:cNvGrpSpPr/>
          <p:nvPr/>
        </p:nvGrpSpPr>
        <p:grpSpPr>
          <a:xfrm>
            <a:off x="507462" y="3512072"/>
            <a:ext cx="1846478" cy="1396868"/>
            <a:chOff x="1858956" y="3313704"/>
            <a:chExt cx="1579266" cy="1194823"/>
          </a:xfrm>
        </p:grpSpPr>
        <p:sp>
          <p:nvSpPr>
            <p:cNvPr id="74"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39"/>
          <p:cNvSpPr txBox="1">
            <a:spLocks noGrp="1"/>
          </p:cNvSpPr>
          <p:nvPr>
            <p:ph type="title"/>
          </p:nvPr>
        </p:nvSpPr>
        <p:spPr>
          <a:xfrm>
            <a:off x="688340" y="602031"/>
            <a:ext cx="7717500" cy="523200"/>
          </a:xfrm>
          <a:prstGeom prst="rect">
            <a:avLst/>
          </a:prstGeom>
        </p:spPr>
        <p:txBody>
          <a:bodyPr spcFirstLastPara="1" wrap="square" lIns="91425" tIns="91425" rIns="91425" bIns="91425" anchor="t" anchorCtr="0">
            <a:noAutofit/>
          </a:bodyPr>
          <a:lstStyle/>
          <a:p>
            <a:pPr lvl="0"/>
            <a:r>
              <a:rPr lang="en-US" sz="3500" b="1">
                <a:solidFill>
                  <a:srgbClr val="C00000"/>
                </a:solidFill>
                <a:latin typeface="+mj-lt"/>
              </a:rPr>
              <a:t>NỘI DUNG BÀI HỌC</a:t>
            </a:r>
            <a:endParaRPr lang="en-US" sz="3500" b="1">
              <a:solidFill>
                <a:srgbClr val="C00000"/>
              </a:solidFill>
              <a:latin typeface="+mj-lt"/>
            </a:endParaRPr>
          </a:p>
        </p:txBody>
      </p:sp>
      <p:sp>
        <p:nvSpPr>
          <p:cNvPr id="914" name="Google Shape;914;p39"/>
          <p:cNvSpPr txBox="1">
            <a:spLocks noGrp="1"/>
          </p:cNvSpPr>
          <p:nvPr>
            <p:ph type="title" idx="3"/>
          </p:nvPr>
        </p:nvSpPr>
        <p:spPr>
          <a:xfrm>
            <a:off x="2431230" y="1909884"/>
            <a:ext cx="777900" cy="6466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latin typeface="+mj-lt"/>
              </a:rPr>
              <a:t>01</a:t>
            </a:r>
            <a:endParaRPr sz="3000" b="1">
              <a:latin typeface="+mj-lt"/>
            </a:endParaRPr>
          </a:p>
        </p:txBody>
      </p:sp>
      <p:grpSp>
        <p:nvGrpSpPr>
          <p:cNvPr id="924" name="Google Shape;924;p39"/>
          <p:cNvGrpSpPr/>
          <p:nvPr/>
        </p:nvGrpSpPr>
        <p:grpSpPr>
          <a:xfrm>
            <a:off x="7811837" y="1546808"/>
            <a:ext cx="758452" cy="427785"/>
            <a:chOff x="10133400" y="-284687"/>
            <a:chExt cx="562901" cy="317490"/>
          </a:xfrm>
        </p:grpSpPr>
        <p:sp>
          <p:nvSpPr>
            <p:cNvPr id="925" name="Google Shape;925;p39"/>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7" name="Google Shape;927;p39"/>
            <p:cNvGrpSpPr/>
            <p:nvPr/>
          </p:nvGrpSpPr>
          <p:grpSpPr>
            <a:xfrm>
              <a:off x="10307231" y="-214286"/>
              <a:ext cx="389070" cy="135070"/>
              <a:chOff x="9850175" y="941400"/>
              <a:chExt cx="103125" cy="35800"/>
            </a:xfrm>
          </p:grpSpPr>
          <p:sp>
            <p:nvSpPr>
              <p:cNvPr id="928" name="Google Shape;928;p39"/>
              <p:cNvSpPr/>
              <p:nvPr/>
            </p:nvSpPr>
            <p:spPr>
              <a:xfrm>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ectangle 12"/>
          <p:cNvSpPr/>
          <p:nvPr/>
        </p:nvSpPr>
        <p:spPr>
          <a:xfrm>
            <a:off x="3351647" y="1987006"/>
            <a:ext cx="3318537" cy="492443"/>
          </a:xfrm>
          <a:prstGeom prst="rect">
            <a:avLst/>
          </a:prstGeom>
        </p:spPr>
        <p:txBody>
          <a:bodyPr wrap="none">
            <a:spAutoFit/>
          </a:bodyPr>
          <a:lstStyle/>
          <a:p>
            <a:pPr lvl="0" algn="ctr">
              <a:buClr>
                <a:srgbClr val="014040"/>
              </a:buClr>
              <a:buSzPts val="4600"/>
            </a:pPr>
            <a:r>
              <a:rPr lang="en" sz="2600" b="1" smtClean="0">
                <a:solidFill>
                  <a:srgbClr val="014040"/>
                </a:solidFill>
                <a:sym typeface="DM Sans SemiBold"/>
              </a:rPr>
              <a:t>Nhân hai phân thức</a:t>
            </a:r>
            <a:endParaRPr lang="en" sz="2600" b="1">
              <a:solidFill>
                <a:srgbClr val="014040"/>
              </a:solidFill>
              <a:sym typeface="DM Sans SemiBold"/>
            </a:endParaRPr>
          </a:p>
        </p:txBody>
      </p:sp>
      <p:sp>
        <p:nvSpPr>
          <p:cNvPr id="33" name="Rectangle 32"/>
          <p:cNvSpPr/>
          <p:nvPr/>
        </p:nvSpPr>
        <p:spPr>
          <a:xfrm>
            <a:off x="3406950" y="3316317"/>
            <a:ext cx="3207930" cy="492443"/>
          </a:xfrm>
          <a:prstGeom prst="rect">
            <a:avLst/>
          </a:prstGeom>
        </p:spPr>
        <p:txBody>
          <a:bodyPr wrap="none">
            <a:spAutoFit/>
          </a:bodyPr>
          <a:lstStyle/>
          <a:p>
            <a:pPr lvl="0" algn="ctr">
              <a:buClr>
                <a:srgbClr val="014040"/>
              </a:buClr>
              <a:buSzPts val="4600"/>
            </a:pPr>
            <a:r>
              <a:rPr lang="en" sz="2600" b="1" smtClean="0">
                <a:solidFill>
                  <a:srgbClr val="014040"/>
                </a:solidFill>
                <a:sym typeface="DM Sans SemiBold"/>
              </a:rPr>
              <a:t>Chia hai phân thức</a:t>
            </a:r>
            <a:endParaRPr lang="en" sz="2600" b="1">
              <a:solidFill>
                <a:srgbClr val="014040"/>
              </a:solidFill>
              <a:sym typeface="DM Sans SemiBold"/>
            </a:endParaRPr>
          </a:p>
        </p:txBody>
      </p:sp>
      <p:grpSp>
        <p:nvGrpSpPr>
          <p:cNvPr id="34" name="Google Shape;3012;p73"/>
          <p:cNvGrpSpPr/>
          <p:nvPr/>
        </p:nvGrpSpPr>
        <p:grpSpPr>
          <a:xfrm>
            <a:off x="6723811" y="3808787"/>
            <a:ext cx="1846478" cy="1396868"/>
            <a:chOff x="1858956" y="3313704"/>
            <a:chExt cx="1579266" cy="1194823"/>
          </a:xfrm>
        </p:grpSpPr>
        <p:sp>
          <p:nvSpPr>
            <p:cNvPr id="35"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914;p39"/>
          <p:cNvSpPr txBox="1">
            <a:spLocks noGrp="1"/>
          </p:cNvSpPr>
          <p:nvPr>
            <p:ph type="title" idx="3"/>
          </p:nvPr>
        </p:nvSpPr>
        <p:spPr>
          <a:xfrm>
            <a:off x="2431230" y="3225061"/>
            <a:ext cx="777900" cy="6466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latin typeface="+mj-lt"/>
              </a:rPr>
              <a:t>02</a:t>
            </a:r>
            <a:endParaRPr sz="3000" b="1">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1"/>
                                        </p:tgtEl>
                                        <p:attrNameLst>
                                          <p:attrName>style.visibility</p:attrName>
                                        </p:attrNameLst>
                                      </p:cBhvr>
                                      <p:to>
                                        <p:strVal val="visible"/>
                                      </p:to>
                                    </p:set>
                                    <p:animEffect transition="in" filter="barn(inVertical)">
                                      <p:cBhvr>
                                        <p:cTn id="7" dur="500"/>
                                        <p:tgtEl>
                                          <p:spTgt spid="9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4"/>
                                        </p:tgtEl>
                                        <p:attrNameLst>
                                          <p:attrName>style.visibility</p:attrName>
                                        </p:attrNameLst>
                                      </p:cBhvr>
                                      <p:to>
                                        <p:strVal val="visible"/>
                                      </p:to>
                                    </p:set>
                                    <p:animEffect transition="in" filter="wipe(down)">
                                      <p:cBhvr>
                                        <p:cTn id="12" dur="500"/>
                                        <p:tgtEl>
                                          <p:spTgt spid="9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randombar(horizontal)">
                                      <p:cBhvr>
                                        <p:cTn id="20" dur="500"/>
                                        <p:tgtEl>
                                          <p:spTgt spid="4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randombar(horizont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 grpId="0"/>
      <p:bldP spid="914" grpId="0" animBg="1"/>
      <p:bldP spid="13" grpId="0"/>
      <p:bldP spid="33" grpId="0"/>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41"/>
          <p:cNvSpPr txBox="1">
            <a:spLocks noGrp="1"/>
          </p:cNvSpPr>
          <p:nvPr>
            <p:ph type="title"/>
          </p:nvPr>
        </p:nvSpPr>
        <p:spPr>
          <a:xfrm>
            <a:off x="401604" y="1977691"/>
            <a:ext cx="8376749" cy="877200"/>
          </a:xfrm>
          <a:prstGeom prst="rect">
            <a:avLst/>
          </a:prstGeom>
        </p:spPr>
        <p:txBody>
          <a:bodyPr spcFirstLastPara="1" wrap="square" lIns="91425" tIns="91425" rIns="91425" bIns="91425" anchor="t" anchorCtr="0">
            <a:noAutofit/>
          </a:bodyPr>
          <a:lstStyle/>
          <a:p>
            <a:pPr lvl="0">
              <a:lnSpc>
                <a:spcPct val="150000"/>
              </a:lnSpc>
            </a:pPr>
            <a:r>
              <a:rPr lang="en-US" sz="5000" b="1">
                <a:latin typeface="+mj-lt"/>
              </a:rPr>
              <a:t>NHÂN HAI PHÂN THỨC</a:t>
            </a:r>
            <a:endParaRPr sz="5000" b="1">
              <a:latin typeface="+mj-lt"/>
            </a:endParaRPr>
          </a:p>
        </p:txBody>
      </p:sp>
      <p:sp>
        <p:nvSpPr>
          <p:cNvPr id="998" name="Google Shape;998;p41"/>
          <p:cNvSpPr txBox="1">
            <a:spLocks noGrp="1"/>
          </p:cNvSpPr>
          <p:nvPr>
            <p:ph type="title" idx="2"/>
          </p:nvPr>
        </p:nvSpPr>
        <p:spPr>
          <a:xfrm>
            <a:off x="4076327" y="953785"/>
            <a:ext cx="1027302" cy="8937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latin typeface="+mj-lt"/>
              </a:rPr>
              <a:t>01</a:t>
            </a:r>
            <a:endParaRPr sz="5000" b="1">
              <a:latin typeface="+mj-lt"/>
            </a:endParaRPr>
          </a:p>
        </p:txBody>
      </p:sp>
      <p:grpSp>
        <p:nvGrpSpPr>
          <p:cNvPr id="1016" name="Google Shape;1016;p41"/>
          <p:cNvGrpSpPr/>
          <p:nvPr/>
        </p:nvGrpSpPr>
        <p:grpSpPr>
          <a:xfrm>
            <a:off x="6932627" y="653017"/>
            <a:ext cx="1731640" cy="608984"/>
            <a:chOff x="10418321" y="-3066640"/>
            <a:chExt cx="949000" cy="333745"/>
          </a:xfrm>
        </p:grpSpPr>
        <p:sp>
          <p:nvSpPr>
            <p:cNvPr id="1017" name="Google Shape;1017;p4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41"/>
          <p:cNvGrpSpPr/>
          <p:nvPr/>
        </p:nvGrpSpPr>
        <p:grpSpPr>
          <a:xfrm>
            <a:off x="366707" y="1290482"/>
            <a:ext cx="1258126" cy="3299371"/>
            <a:chOff x="491759" y="983414"/>
            <a:chExt cx="1258126" cy="3299371"/>
          </a:xfrm>
        </p:grpSpPr>
        <p:grpSp>
          <p:nvGrpSpPr>
            <p:cNvPr id="1023" name="Google Shape;1023;p41"/>
            <p:cNvGrpSpPr/>
            <p:nvPr/>
          </p:nvGrpSpPr>
          <p:grpSpPr>
            <a:xfrm>
              <a:off x="903720" y="983414"/>
              <a:ext cx="247534" cy="91077"/>
              <a:chOff x="9820600" y="807975"/>
              <a:chExt cx="37300" cy="13725"/>
            </a:xfrm>
          </p:grpSpPr>
          <p:sp>
            <p:nvSpPr>
              <p:cNvPr id="1024" name="Google Shape;1024;p41"/>
              <p:cNvSpPr/>
              <p:nvPr/>
            </p:nvSpPr>
            <p:spPr>
              <a:xfrm>
                <a:off x="9820600" y="807975"/>
                <a:ext cx="15425" cy="13725"/>
              </a:xfrm>
              <a:custGeom>
                <a:avLst/>
                <a:gdLst/>
                <a:ahLst/>
                <a:cxnLst/>
                <a:rect l="l" t="t" r="r" b="b"/>
                <a:pathLst>
                  <a:path w="617" h="549" extrusionOk="0">
                    <a:moveTo>
                      <a:pt x="101" y="0"/>
                    </a:moveTo>
                    <a:cubicBezTo>
                      <a:pt x="67" y="0"/>
                      <a:pt x="40" y="36"/>
                      <a:pt x="73" y="60"/>
                    </a:cubicBezTo>
                    <a:cubicBezTo>
                      <a:pt x="139" y="137"/>
                      <a:pt x="204" y="214"/>
                      <a:pt x="270" y="280"/>
                    </a:cubicBezTo>
                    <a:cubicBezTo>
                      <a:pt x="194" y="346"/>
                      <a:pt x="95" y="401"/>
                      <a:pt x="29" y="467"/>
                    </a:cubicBezTo>
                    <a:cubicBezTo>
                      <a:pt x="0" y="496"/>
                      <a:pt x="21" y="549"/>
                      <a:pt x="55" y="549"/>
                    </a:cubicBezTo>
                    <a:cubicBezTo>
                      <a:pt x="61" y="549"/>
                      <a:pt x="66" y="547"/>
                      <a:pt x="73" y="544"/>
                    </a:cubicBezTo>
                    <a:cubicBezTo>
                      <a:pt x="172" y="511"/>
                      <a:pt x="259" y="423"/>
                      <a:pt x="347" y="357"/>
                    </a:cubicBezTo>
                    <a:cubicBezTo>
                      <a:pt x="391" y="401"/>
                      <a:pt x="435" y="445"/>
                      <a:pt x="490" y="478"/>
                    </a:cubicBezTo>
                    <a:cubicBezTo>
                      <a:pt x="501" y="486"/>
                      <a:pt x="512" y="490"/>
                      <a:pt x="522" y="490"/>
                    </a:cubicBezTo>
                    <a:cubicBezTo>
                      <a:pt x="551" y="490"/>
                      <a:pt x="570" y="457"/>
                      <a:pt x="545" y="423"/>
                    </a:cubicBezTo>
                    <a:cubicBezTo>
                      <a:pt x="501" y="368"/>
                      <a:pt x="457" y="324"/>
                      <a:pt x="402" y="291"/>
                    </a:cubicBezTo>
                    <a:cubicBezTo>
                      <a:pt x="479" y="214"/>
                      <a:pt x="545" y="137"/>
                      <a:pt x="600" y="49"/>
                    </a:cubicBezTo>
                    <a:cubicBezTo>
                      <a:pt x="617" y="33"/>
                      <a:pt x="597" y="5"/>
                      <a:pt x="576" y="5"/>
                    </a:cubicBezTo>
                    <a:cubicBezTo>
                      <a:pt x="569" y="5"/>
                      <a:pt x="562" y="8"/>
                      <a:pt x="556" y="16"/>
                    </a:cubicBezTo>
                    <a:cubicBezTo>
                      <a:pt x="490" y="82"/>
                      <a:pt x="413" y="159"/>
                      <a:pt x="336" y="225"/>
                    </a:cubicBezTo>
                    <a:cubicBezTo>
                      <a:pt x="270" y="159"/>
                      <a:pt x="204" y="93"/>
                      <a:pt x="139" y="16"/>
                    </a:cubicBezTo>
                    <a:cubicBezTo>
                      <a:pt x="127" y="5"/>
                      <a:pt x="11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a:off x="9842750" y="810300"/>
                <a:ext cx="15150" cy="3025"/>
              </a:xfrm>
              <a:custGeom>
                <a:avLst/>
                <a:gdLst/>
                <a:ahLst/>
                <a:cxnLst/>
                <a:rect l="l" t="t" r="r" b="b"/>
                <a:pathLst>
                  <a:path w="606" h="121" extrusionOk="0">
                    <a:moveTo>
                      <a:pt x="44" y="0"/>
                    </a:moveTo>
                    <a:cubicBezTo>
                      <a:pt x="0" y="0"/>
                      <a:pt x="11" y="77"/>
                      <a:pt x="55" y="88"/>
                    </a:cubicBezTo>
                    <a:cubicBezTo>
                      <a:pt x="132" y="88"/>
                      <a:pt x="220" y="99"/>
                      <a:pt x="308" y="110"/>
                    </a:cubicBezTo>
                    <a:cubicBezTo>
                      <a:pt x="360" y="110"/>
                      <a:pt x="416" y="120"/>
                      <a:pt x="470" y="120"/>
                    </a:cubicBezTo>
                    <a:cubicBezTo>
                      <a:pt x="498" y="120"/>
                      <a:pt x="525" y="118"/>
                      <a:pt x="550" y="110"/>
                    </a:cubicBezTo>
                    <a:cubicBezTo>
                      <a:pt x="605" y="99"/>
                      <a:pt x="583" y="22"/>
                      <a:pt x="539" y="11"/>
                    </a:cubicBezTo>
                    <a:cubicBezTo>
                      <a:pt x="462" y="0"/>
                      <a:pt x="374"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a:off x="9840300" y="815450"/>
                <a:ext cx="16500" cy="3150"/>
              </a:xfrm>
              <a:custGeom>
                <a:avLst/>
                <a:gdLst/>
                <a:ahLst/>
                <a:cxnLst/>
                <a:rect l="l" t="t" r="r" b="b"/>
                <a:pathLst>
                  <a:path w="660" h="126" extrusionOk="0">
                    <a:moveTo>
                      <a:pt x="570" y="0"/>
                    </a:moveTo>
                    <a:cubicBezTo>
                      <a:pt x="505" y="0"/>
                      <a:pt x="436" y="16"/>
                      <a:pt x="373" y="25"/>
                    </a:cubicBezTo>
                    <a:cubicBezTo>
                      <a:pt x="263" y="25"/>
                      <a:pt x="164" y="25"/>
                      <a:pt x="65" y="3"/>
                    </a:cubicBezTo>
                    <a:cubicBezTo>
                      <a:pt x="61" y="3"/>
                      <a:pt x="58" y="2"/>
                      <a:pt x="55" y="2"/>
                    </a:cubicBezTo>
                    <a:cubicBezTo>
                      <a:pt x="1" y="2"/>
                      <a:pt x="14" y="81"/>
                      <a:pt x="65" y="91"/>
                    </a:cubicBezTo>
                    <a:cubicBezTo>
                      <a:pt x="164" y="113"/>
                      <a:pt x="263" y="124"/>
                      <a:pt x="373" y="124"/>
                    </a:cubicBezTo>
                    <a:cubicBezTo>
                      <a:pt x="395" y="124"/>
                      <a:pt x="419" y="125"/>
                      <a:pt x="442" y="125"/>
                    </a:cubicBezTo>
                    <a:cubicBezTo>
                      <a:pt x="513" y="125"/>
                      <a:pt x="588" y="119"/>
                      <a:pt x="637" y="69"/>
                    </a:cubicBezTo>
                    <a:cubicBezTo>
                      <a:pt x="659" y="47"/>
                      <a:pt x="648" y="14"/>
                      <a:pt x="615" y="3"/>
                    </a:cubicBezTo>
                    <a:cubicBezTo>
                      <a:pt x="600" y="1"/>
                      <a:pt x="585"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41"/>
            <p:cNvGrpSpPr/>
            <p:nvPr/>
          </p:nvGrpSpPr>
          <p:grpSpPr>
            <a:xfrm rot="2526599">
              <a:off x="491759" y="3228811"/>
              <a:ext cx="1258126" cy="1053974"/>
              <a:chOff x="8986183" y="-4150167"/>
              <a:chExt cx="1073065" cy="898943"/>
            </a:xfrm>
          </p:grpSpPr>
          <p:sp>
            <p:nvSpPr>
              <p:cNvPr id="1041" name="Google Shape;1041;p41"/>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p:cNvPicPr>
            <a:picLocks noChangeAspect="1"/>
          </p:cNvPicPr>
          <p:nvPr/>
        </p:nvPicPr>
        <p:blipFill>
          <a:blip r:embed="rId3">
            <a:grayscl/>
            <a:extLst>
              <a:ext uri="{BEBA8EAE-BF5A-486C-A8C5-ECC9F3942E4B}">
                <a14:imgProps xmlns:a14="http://schemas.microsoft.com/office/drawing/2010/main">
                  <a14:imgLayer r:embed="rId4">
                    <a14:imgEffect>
                      <a14:sharpenSoften amount="25000"/>
                    </a14:imgEffect>
                    <a14:imgEffect>
                      <a14:saturation sat="66000"/>
                    </a14:imgEffect>
                    <a14:imgEffect>
                      <a14:brightnessContrast contrast="-40000"/>
                    </a14:imgEffect>
                  </a14:imgLayer>
                </a14:imgProps>
              </a:ext>
            </a:extLst>
          </a:blip>
          <a:stretch>
            <a:fillRect/>
          </a:stretch>
        </p:blipFill>
        <p:spPr>
          <a:xfrm rot="21212233">
            <a:off x="7591996" y="3731850"/>
            <a:ext cx="981187" cy="91719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5" name="Rectangle 4"/>
          <p:cNvSpPr/>
          <p:nvPr/>
        </p:nvSpPr>
        <p:spPr>
          <a:xfrm>
            <a:off x="4047270" y="592316"/>
            <a:ext cx="1095172" cy="537391"/>
          </a:xfrm>
          <a:prstGeom prst="rect">
            <a:avLst/>
          </a:prstGeom>
        </p:spPr>
        <p:txBody>
          <a:bodyPr wrap="none">
            <a:spAutoFit/>
          </a:bodyPr>
          <a:lstStyle/>
          <a:p>
            <a:pPr marL="342900" indent="-342900" algn="just">
              <a:lnSpc>
                <a:spcPct val="150000"/>
              </a:lnSpc>
              <a:spcBef>
                <a:spcPts val="600"/>
              </a:spcBef>
              <a:spcAft>
                <a:spcPts val="600"/>
              </a:spcAft>
              <a:buClr>
                <a:srgbClr val="C00000"/>
              </a:buClr>
              <a:buFont typeface="Wingdings" panose="05000000000000000000" pitchFamily="2" charset="2"/>
              <a:buChar char="q"/>
            </a:pPr>
            <a:r>
              <a:rPr lang="en-US" sz="2200" b="1">
                <a:solidFill>
                  <a:srgbClr val="C00000"/>
                </a:solidFill>
                <a:latin typeface="+mn-lt"/>
                <a:ea typeface="Dotum" panose="020B0600000101010101" pitchFamily="34" charset="-127"/>
                <a:cs typeface="Times New Roman" panose="02020603050405020304" pitchFamily="18" charset="0"/>
              </a:rPr>
              <a:t>HĐ1</a:t>
            </a:r>
            <a:endParaRPr lang="en-US" sz="2200">
              <a:solidFill>
                <a:srgbClr val="C00000"/>
              </a:solidFill>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2458080" y="2966134"/>
                <a:ext cx="4346703" cy="73314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a:latin typeface="Cambria Math" panose="02040503050406030204" pitchFamily="18" charset="0"/>
                                </a:rPr>
                                <m:t>−1</m:t>
                              </m:r>
                            </m:e>
                          </m:d>
                        </m:num>
                        <m:den>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a:latin typeface="Cambria Math" panose="02040503050406030204" pitchFamily="18" charset="0"/>
                                </a:rPr>
                                <m:t>+1</m:t>
                              </m:r>
                            </m:e>
                          </m:d>
                          <m:r>
                            <a:rPr lang="en-US" sz="2000" i="1">
                              <a:latin typeface="Cambria Math" panose="02040503050406030204" pitchFamily="18" charset="0"/>
                            </a:rPr>
                            <m:t>𝑥</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a:latin typeface="Cambria Math" panose="02040503050406030204" pitchFamily="18" charset="0"/>
                                </a:rPr>
                                <m:t>−1</m:t>
                              </m:r>
                            </m:e>
                          </m:d>
                        </m:num>
                        <m:den>
                          <m:r>
                            <a:rPr lang="en-US" sz="2000" i="1">
                              <a:latin typeface="Cambria Math" panose="02040503050406030204" pitchFamily="18" charset="0"/>
                            </a:rPr>
                            <m:t>𝑥</m:t>
                          </m:r>
                          <m:r>
                            <a:rPr lang="en-US" sz="2000">
                              <a:latin typeface="Cambria Math" panose="02040503050406030204" pitchFamily="18" charset="0"/>
                            </a:rPr>
                            <m:t>+1</m:t>
                          </m:r>
                        </m:den>
                      </m:f>
                    </m:oMath>
                  </m:oMathPara>
                </a14:m>
                <a:endParaRPr lang="en-US" sz="2000"/>
              </a:p>
            </p:txBody>
          </p:sp>
        </mc:Choice>
        <mc:Fallback>
          <p:sp>
            <p:nvSpPr>
              <p:cNvPr id="7" name="Rectangle 6"/>
              <p:cNvSpPr>
                <a:spLocks noRot="1" noChangeAspect="1" noMove="1" noResize="1" noEditPoints="1" noAdjustHandles="1" noChangeArrowheads="1" noChangeShapeType="1" noTextEdit="1"/>
              </p:cNvSpPr>
              <p:nvPr/>
            </p:nvSpPr>
            <p:spPr>
              <a:xfrm>
                <a:off x="2458080" y="2966134"/>
                <a:ext cx="4346703" cy="733149"/>
              </a:xfrm>
              <a:prstGeom prst="rect">
                <a:avLst/>
              </a:prstGeom>
              <a:blipFill>
                <a:blip r:embed="rId3"/>
                <a:stretch>
                  <a:fillRect/>
                </a:stretch>
              </a:blipFill>
            </p:spPr>
            <p:txBody>
              <a:bodyPr/>
              <a:lstStyle/>
              <a:p>
                <a:r>
                  <a:rPr lang="en-US">
                    <a:noFill/>
                  </a:rPr>
                  <a:t> </a:t>
                </a:r>
              </a:p>
            </p:txBody>
          </p:sp>
        </mc:Fallback>
      </mc:AlternateContent>
      <p:grpSp>
        <p:nvGrpSpPr>
          <p:cNvPr id="9" name="Group 8"/>
          <p:cNvGrpSpPr/>
          <p:nvPr/>
        </p:nvGrpSpPr>
        <p:grpSpPr>
          <a:xfrm>
            <a:off x="754379" y="1193715"/>
            <a:ext cx="7635241" cy="1289680"/>
            <a:chOff x="754379" y="1129707"/>
            <a:chExt cx="7635241" cy="1289680"/>
          </a:xfrm>
        </p:grpSpPr>
        <p:sp>
          <p:nvSpPr>
            <p:cNvPr id="6" name="Rectangle 1"/>
            <p:cNvSpPr>
              <a:spLocks noChangeArrowheads="1"/>
            </p:cNvSpPr>
            <p:nvPr/>
          </p:nvSpPr>
          <p:spPr bwMode="auto">
            <a:xfrm>
              <a:off x="754379" y="1129707"/>
              <a:ext cx="7635241" cy="122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ea typeface="Open Sans"/>
                </a:rPr>
                <a:t>Làm theo hướng dẫn của anh Pi trong </a:t>
              </a:r>
              <a:r>
                <a:rPr kumimoji="0" lang="en-US" altLang="en-US" sz="2000" b="0" i="1" u="none" strike="noStrike" cap="none" normalizeH="0" baseline="0" smtClean="0">
                  <a:ln>
                    <a:noFill/>
                  </a:ln>
                  <a:solidFill>
                    <a:srgbClr val="000000"/>
                  </a:solidFill>
                  <a:effectLst/>
                  <a:latin typeface="Arial" panose="020B0604020202020204" pitchFamily="34" charset="0"/>
                  <a:ea typeface="Open Sans"/>
                </a:rPr>
                <a:t>tình huống mở đầu</a:t>
              </a:r>
              <a:r>
                <a:rPr kumimoji="0" lang="en-US" altLang="en-US" sz="2000" b="0" i="0" u="none" strike="noStrike" cap="none" normalizeH="0" baseline="0" smtClean="0">
                  <a:ln>
                    <a:noFill/>
                  </a:ln>
                  <a:solidFill>
                    <a:srgbClr val="000000"/>
                  </a:solidFill>
                  <a:effectLst/>
                  <a:latin typeface="Arial" panose="020B0604020202020204" pitchFamily="34" charset="0"/>
                  <a:ea typeface="Open Sans"/>
                </a:rPr>
                <a:t> để nhân hai phân thức</a:t>
              </a:r>
              <a:r>
                <a:rPr kumimoji="0" lang="en-US" altLang="en-US" sz="2000" b="0" i="0" u="none" strike="noStrike" cap="none" normalizeH="0" baseline="0" smtClean="0">
                  <a:ln>
                    <a:noFill/>
                  </a:ln>
                  <a:solidFill>
                    <a:srgbClr val="000000"/>
                  </a:solidFill>
                  <a:effectLst/>
                  <a:latin typeface="Arial" panose="020B0604020202020204" pitchFamily="34" charset="0"/>
                  <a:ea typeface="Open Sans"/>
                </a:rPr>
                <a:t> </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3040648" y="1743689"/>
                  <a:ext cx="2101794" cy="67569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m:t>
                        </m:r>
                        <m:r>
                          <a:rPr lang="en-US" sz="2000" b="0" i="1" smtClean="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den>
                        </m:f>
                        <m:r>
                          <a:rPr lang="en-US" sz="2000" b="0" i="1" smtClean="0">
                            <a:latin typeface="Cambria Math" panose="02040503050406030204" pitchFamily="18" charset="0"/>
                          </a:rPr>
                          <m:t>.</m:t>
                        </m:r>
                      </m:oMath>
                    </m:oMathPara>
                  </a14:m>
                  <a:endParaRPr lang="en-US"/>
                </a:p>
              </p:txBody>
            </p:sp>
          </mc:Choice>
          <mc:Fallback>
            <p:sp>
              <p:nvSpPr>
                <p:cNvPr id="8" name="Rectangle 7"/>
                <p:cNvSpPr>
                  <a:spLocks noRot="1" noChangeAspect="1" noMove="1" noResize="1" noEditPoints="1" noAdjustHandles="1" noChangeArrowheads="1" noChangeShapeType="1" noTextEdit="1"/>
                </p:cNvSpPr>
                <p:nvPr/>
              </p:nvSpPr>
              <p:spPr>
                <a:xfrm>
                  <a:off x="3040648" y="1743689"/>
                  <a:ext cx="2101794" cy="675698"/>
                </a:xfrm>
                <a:prstGeom prst="rect">
                  <a:avLst/>
                </a:prstGeom>
                <a:blipFill>
                  <a:blip r:embed="rId4"/>
                  <a:stretch>
                    <a:fillRect/>
                  </a:stretch>
                </a:blipFill>
              </p:spPr>
              <p:txBody>
                <a:bodyPr/>
                <a:lstStyle/>
                <a:p>
                  <a:r>
                    <a:rPr lang="en-US">
                      <a:noFill/>
                    </a:rPr>
                    <a:t> </a:t>
                  </a:r>
                </a:p>
              </p:txBody>
            </p:sp>
          </mc:Fallback>
        </mc:AlternateContent>
      </p:grpSp>
      <p:sp>
        <p:nvSpPr>
          <p:cNvPr id="19" name="Down Arrow 18"/>
          <p:cNvSpPr/>
          <p:nvPr/>
        </p:nvSpPr>
        <p:spPr>
          <a:xfrm rot="16200000">
            <a:off x="1991294" y="3142785"/>
            <a:ext cx="347471" cy="379844"/>
          </a:xfrm>
          <a:prstGeom prst="downArrow">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8F8F8"/>
              </a:solidFill>
              <a:effectLst/>
              <a:uLnTx/>
              <a:uFillTx/>
              <a:latin typeface="Arial"/>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grpSp>
        <p:nvGrpSpPr>
          <p:cNvPr id="1293" name="Google Shape;1293;p48"/>
          <p:cNvGrpSpPr/>
          <p:nvPr/>
        </p:nvGrpSpPr>
        <p:grpSpPr>
          <a:xfrm rot="1572013" flipH="1">
            <a:off x="222104" y="296345"/>
            <a:ext cx="1493005" cy="525061"/>
            <a:chOff x="10418321" y="-3066640"/>
            <a:chExt cx="949000" cy="333745"/>
          </a:xfrm>
        </p:grpSpPr>
        <p:sp>
          <p:nvSpPr>
            <p:cNvPr id="1294" name="Google Shape;1294;p4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48"/>
          <p:cNvGrpSpPr/>
          <p:nvPr/>
        </p:nvGrpSpPr>
        <p:grpSpPr>
          <a:xfrm rot="19556640" flipH="1">
            <a:off x="7700321" y="3563677"/>
            <a:ext cx="1258162" cy="1054004"/>
            <a:chOff x="8986183" y="-4150167"/>
            <a:chExt cx="1073065" cy="898943"/>
          </a:xfrm>
        </p:grpSpPr>
        <p:sp>
          <p:nvSpPr>
            <p:cNvPr id="1312" name="Google Shape;1312;p48"/>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8"/>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8"/>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8"/>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8"/>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8"/>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8"/>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8"/>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8"/>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2540;p49"/>
          <p:cNvSpPr txBox="1">
            <a:spLocks/>
          </p:cNvSpPr>
          <p:nvPr/>
        </p:nvSpPr>
        <p:spPr>
          <a:xfrm>
            <a:off x="3037015" y="483296"/>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vi-VN" sz="2700" b="1">
                <a:solidFill>
                  <a:srgbClr val="C00000"/>
                </a:solidFill>
                <a:latin typeface="Arial" panose="020B0604020202020204" pitchFamily="34" charset="0"/>
              </a:rPr>
              <a:t>Quy tắc</a:t>
            </a:r>
          </a:p>
        </p:txBody>
      </p:sp>
      <mc:AlternateContent xmlns:mc="http://schemas.openxmlformats.org/markup-compatibility/2006">
        <mc:Choice xmlns:a14="http://schemas.microsoft.com/office/drawing/2010/main" Requires="a14">
          <p:sp>
            <p:nvSpPr>
              <p:cNvPr id="61" name="Rectangle 60"/>
              <p:cNvSpPr/>
              <p:nvPr/>
            </p:nvSpPr>
            <p:spPr>
              <a:xfrm>
                <a:off x="1333803" y="1169347"/>
                <a:ext cx="6542646" cy="2033827"/>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cs typeface="Times New Roman" panose="02020603050405020304" pitchFamily="18" charset="0"/>
                  </a:rPr>
                  <a:t>Muốn nhân hai phân thức, ta nhân các tử thức với nhau, nhân các nhau thức với nhau.</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𝐴</m:t>
                          </m:r>
                        </m:num>
                        <m:den>
                          <m:r>
                            <a:rPr lang="en-US" sz="2000" i="1">
                              <a:effectLst/>
                              <a:latin typeface="+mn-lt"/>
                              <a:ea typeface="Dotum" panose="020B0600000101010101" pitchFamily="34" charset="-127"/>
                              <a:cs typeface="Times New Roman" panose="02020603050405020304" pitchFamily="18" charset="0"/>
                            </a:rPr>
                            <m:t>𝐵</m:t>
                          </m:r>
                        </m:den>
                      </m:f>
                      <m:r>
                        <a:rPr lang="en-US" sz="2000" i="1">
                          <a:effectLst/>
                          <a:latin typeface="+mn-lt"/>
                          <a:ea typeface="Dotum" panose="020B0600000101010101" pitchFamily="34" charset="-127"/>
                          <a:cs typeface="Times New Roman" panose="02020603050405020304" pitchFamily="18" charset="0"/>
                        </a:rPr>
                        <m:t> .</m:t>
                      </m:r>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𝐷</m:t>
                          </m:r>
                        </m:den>
                      </m:f>
                      <m:r>
                        <a:rPr lang="en-US" sz="2000" i="1">
                          <a:effectLst/>
                          <a:latin typeface="+mn-lt"/>
                          <a:ea typeface="Dotum" panose="020B0600000101010101" pitchFamily="34" charset="-127"/>
                          <a:cs typeface="Times New Roman" panose="02020603050405020304" pitchFamily="18" charset="0"/>
                        </a:rPr>
                        <m:t>=</m:t>
                      </m:r>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𝐴</m:t>
                          </m:r>
                          <m:r>
                            <a:rPr lang="en-US" sz="2000" i="1">
                              <a:effectLst/>
                              <a:latin typeface="+mn-lt"/>
                              <a:ea typeface="Dotum" panose="020B0600000101010101" pitchFamily="34" charset="-127"/>
                              <a:cs typeface="Times New Roman" panose="02020603050405020304" pitchFamily="18" charset="0"/>
                            </a:rPr>
                            <m:t>.</m:t>
                          </m:r>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𝐵</m:t>
                          </m:r>
                          <m:r>
                            <a:rPr lang="en-US" sz="2000" i="1">
                              <a:effectLst/>
                              <a:latin typeface="+mn-lt"/>
                              <a:ea typeface="Dotum" panose="020B0600000101010101" pitchFamily="34" charset="-127"/>
                              <a:cs typeface="Times New Roman" panose="02020603050405020304" pitchFamily="18" charset="0"/>
                            </a:rPr>
                            <m:t>.</m:t>
                          </m:r>
                          <m:r>
                            <a:rPr lang="en-US" sz="2000" i="1">
                              <a:effectLst/>
                              <a:latin typeface="+mn-lt"/>
                              <a:ea typeface="Dotum" panose="020B0600000101010101" pitchFamily="34" charset="-127"/>
                              <a:cs typeface="Times New Roman" panose="02020603050405020304" pitchFamily="18" charset="0"/>
                            </a:rPr>
                            <m:t>𝐷</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p:sp>
            <p:nvSpPr>
              <p:cNvPr id="61" name="Rectangle 60"/>
              <p:cNvSpPr>
                <a:spLocks noRot="1" noChangeAspect="1" noMove="1" noResize="1" noEditPoints="1" noAdjustHandles="1" noChangeArrowheads="1" noChangeShapeType="1" noTextEdit="1"/>
              </p:cNvSpPr>
              <p:nvPr/>
            </p:nvSpPr>
            <p:spPr>
              <a:xfrm>
                <a:off x="1333803" y="1169347"/>
                <a:ext cx="6542646" cy="2033827"/>
              </a:xfrm>
              <a:prstGeom prst="rect">
                <a:avLst/>
              </a:prstGeom>
              <a:blipFill>
                <a:blip r:embed="rId3"/>
                <a:stretch>
                  <a:fillRect l="-836" r="-743"/>
                </a:stretch>
              </a:blipFill>
              <a:ln w="25400" cap="flat" cmpd="sng" algn="ctr">
                <a:solidFill>
                  <a:srgbClr val="FFFFFF"/>
                </a:solidFill>
                <a:prstDash val="solid"/>
              </a:ln>
              <a:effectLst/>
            </p:spPr>
            <p:txBody>
              <a:bodyPr/>
              <a:lstStyle/>
              <a:p>
                <a:r>
                  <a:rPr lang="en-US">
                    <a:noFill/>
                  </a:rPr>
                  <a:t> </a:t>
                </a:r>
              </a:p>
            </p:txBody>
          </p:sp>
        </mc:Fallback>
      </mc:AlternateContent>
      <p:sp>
        <p:nvSpPr>
          <p:cNvPr id="13" name="Rectangle 12"/>
          <p:cNvSpPr/>
          <p:nvPr/>
        </p:nvSpPr>
        <p:spPr>
          <a:xfrm>
            <a:off x="1357126" y="3437214"/>
            <a:ext cx="6575391" cy="1015663"/>
          </a:xfrm>
          <a:prstGeom prst="rect">
            <a:avLst/>
          </a:prstGeom>
        </p:spPr>
        <p:txBody>
          <a:bodyPr wrap="square">
            <a:spAutoFit/>
          </a:bodyPr>
          <a:lstStyle/>
          <a:p>
            <a:pPr algn="just">
              <a:lnSpc>
                <a:spcPct val="150000"/>
              </a:lnSpc>
              <a:spcBef>
                <a:spcPts val="600"/>
              </a:spcBef>
              <a:spcAft>
                <a:spcPts val="600"/>
              </a:spcAft>
            </a:pPr>
            <a:r>
              <a:rPr lang="en-US" sz="2000" b="1" i="1" u="sng">
                <a:solidFill>
                  <a:schemeClr val="accent3">
                    <a:lumMod val="90000"/>
                    <a:lumOff val="10000"/>
                  </a:schemeClr>
                </a:solidFill>
                <a:latin typeface="+mj-lt"/>
                <a:ea typeface="Dotum" panose="020B0600000101010101" pitchFamily="34" charset="-127"/>
                <a:cs typeface="Times New Roman" panose="02020603050405020304" pitchFamily="18" charset="0"/>
              </a:rPr>
              <a:t>Chú ý:</a:t>
            </a:r>
            <a:r>
              <a:rPr lang="en-US" sz="2000" i="1">
                <a:solidFill>
                  <a:schemeClr val="accent3">
                    <a:lumMod val="90000"/>
                    <a:lumOff val="10000"/>
                  </a:schemeClr>
                </a:solidFill>
                <a:latin typeface="+mj-lt"/>
                <a:ea typeface="Dotum" panose="020B0600000101010101" pitchFamily="34" charset="-127"/>
                <a:cs typeface="Times New Roman" panose="02020603050405020304" pitchFamily="18" charset="0"/>
              </a:rPr>
              <a:t> </a:t>
            </a:r>
            <a:r>
              <a:rPr lang="en-US" sz="2000">
                <a:latin typeface="+mj-lt"/>
                <a:ea typeface="Dotum" panose="020B0600000101010101" pitchFamily="34" charset="-127"/>
                <a:cs typeface="Times New Roman" panose="02020603050405020304" pitchFamily="18" charset="0"/>
              </a:rPr>
              <a:t>Kết quả của phép nhân hai phân thức được gọi là tích. Ta thường viết tích dưới dạng rút gọn.</a:t>
            </a:r>
            <a:endParaRPr lang="en-US" sz="2000">
              <a:effectLst/>
              <a:latin typeface="+mj-lt"/>
              <a:ea typeface="Arial" panose="020B0604020202020204" pitchFamily="34"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622094" y="3684917"/>
            <a:ext cx="597455" cy="5202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grpSp>
        <p:nvGrpSpPr>
          <p:cNvPr id="1093" name="Google Shape;1093;p42"/>
          <p:cNvGrpSpPr/>
          <p:nvPr/>
        </p:nvGrpSpPr>
        <p:grpSpPr>
          <a:xfrm rot="9583003">
            <a:off x="7462115" y="1787936"/>
            <a:ext cx="1543074" cy="694948"/>
            <a:chOff x="10048400" y="2011675"/>
            <a:chExt cx="632075" cy="286275"/>
          </a:xfrm>
        </p:grpSpPr>
        <p:sp>
          <p:nvSpPr>
            <p:cNvPr id="1094" name="Google Shape;1094;p42"/>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2"/>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2"/>
          <p:cNvGrpSpPr/>
          <p:nvPr/>
        </p:nvGrpSpPr>
        <p:grpSpPr>
          <a:xfrm rot="-10457399">
            <a:off x="457325" y="3545386"/>
            <a:ext cx="756951" cy="1073875"/>
            <a:chOff x="9922842" y="-1678068"/>
            <a:chExt cx="769273" cy="1091555"/>
          </a:xfrm>
        </p:grpSpPr>
        <p:sp>
          <p:nvSpPr>
            <p:cNvPr id="1098" name="Google Shape;1098;p42"/>
            <p:cNvSpPr/>
            <p:nvPr/>
          </p:nvSpPr>
          <p:spPr>
            <a:xfrm>
              <a:off x="9924450" y="-1481725"/>
              <a:ext cx="80575" cy="62425"/>
            </a:xfrm>
            <a:custGeom>
              <a:avLst/>
              <a:gdLst/>
              <a:ahLst/>
              <a:cxnLst/>
              <a:rect l="l" t="t" r="r" b="b"/>
              <a:pathLst>
                <a:path w="3223" h="2497" extrusionOk="0">
                  <a:moveTo>
                    <a:pt x="0" y="2214"/>
                  </a:moveTo>
                  <a:lnTo>
                    <a:pt x="19" y="1942"/>
                  </a:lnTo>
                  <a:lnTo>
                    <a:pt x="1432" y="0"/>
                  </a:lnTo>
                  <a:lnTo>
                    <a:pt x="3223" y="2119"/>
                  </a:lnTo>
                  <a:lnTo>
                    <a:pt x="675" y="2497"/>
                  </a:lnTo>
                  <a:close/>
                </a:path>
              </a:pathLst>
            </a:custGeom>
            <a:solidFill>
              <a:schemeClr val="dk1"/>
            </a:solidFill>
            <a:ln>
              <a:noFill/>
            </a:ln>
          </p:spPr>
        </p:sp>
        <p:sp>
          <p:nvSpPr>
            <p:cNvPr id="1099" name="Google Shape;1099;p42"/>
            <p:cNvSpPr/>
            <p:nvPr/>
          </p:nvSpPr>
          <p:spPr>
            <a:xfrm>
              <a:off x="9922842" y="-1575794"/>
              <a:ext cx="753752" cy="989281"/>
            </a:xfrm>
            <a:custGeom>
              <a:avLst/>
              <a:gdLst/>
              <a:ahLst/>
              <a:cxnLst/>
              <a:rect l="l" t="t" r="r" b="b"/>
              <a:pathLst>
                <a:path w="7479" h="9816" extrusionOk="0">
                  <a:moveTo>
                    <a:pt x="2255" y="0"/>
                  </a:moveTo>
                  <a:lnTo>
                    <a:pt x="0" y="1463"/>
                  </a:lnTo>
                  <a:lnTo>
                    <a:pt x="4014" y="7665"/>
                  </a:lnTo>
                  <a:lnTo>
                    <a:pt x="4674" y="8699"/>
                  </a:lnTo>
                  <a:cubicBezTo>
                    <a:pt x="4751" y="8814"/>
                    <a:pt x="4887" y="8879"/>
                    <a:pt x="5015" y="8879"/>
                  </a:cubicBezTo>
                  <a:cubicBezTo>
                    <a:pt x="5034" y="8879"/>
                    <a:pt x="5052" y="8878"/>
                    <a:pt x="5070" y="8875"/>
                  </a:cubicBezTo>
                  <a:lnTo>
                    <a:pt x="5367" y="9337"/>
                  </a:lnTo>
                  <a:cubicBezTo>
                    <a:pt x="5570" y="9645"/>
                    <a:pt x="5912" y="9815"/>
                    <a:pt x="6262" y="9815"/>
                  </a:cubicBezTo>
                  <a:cubicBezTo>
                    <a:pt x="6460" y="9815"/>
                    <a:pt x="6661" y="9760"/>
                    <a:pt x="6841" y="9645"/>
                  </a:cubicBezTo>
                  <a:cubicBezTo>
                    <a:pt x="7336" y="9326"/>
                    <a:pt x="7479" y="8666"/>
                    <a:pt x="7160" y="8171"/>
                  </a:cubicBezTo>
                  <a:lnTo>
                    <a:pt x="7160" y="8171"/>
                  </a:lnTo>
                  <a:lnTo>
                    <a:pt x="7160" y="8182"/>
                  </a:lnTo>
                  <a:lnTo>
                    <a:pt x="6874" y="7742"/>
                  </a:lnTo>
                  <a:cubicBezTo>
                    <a:pt x="7006" y="7610"/>
                    <a:pt x="7039" y="7401"/>
                    <a:pt x="6929" y="7236"/>
                  </a:cubicBezTo>
                  <a:lnTo>
                    <a:pt x="6588" y="6709"/>
                  </a:lnTo>
                  <a:lnTo>
                    <a:pt x="6599" y="6698"/>
                  </a:lnTo>
                  <a:lnTo>
                    <a:pt x="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2"/>
            <p:cNvSpPr/>
            <p:nvPr/>
          </p:nvSpPr>
          <p:spPr>
            <a:xfrm>
              <a:off x="9922842" y="-1643217"/>
              <a:ext cx="227265" cy="214868"/>
            </a:xfrm>
            <a:custGeom>
              <a:avLst/>
              <a:gdLst/>
              <a:ahLst/>
              <a:cxnLst/>
              <a:rect l="l" t="t" r="r" b="b"/>
              <a:pathLst>
                <a:path w="2255" h="2132" extrusionOk="0">
                  <a:moveTo>
                    <a:pt x="322" y="1"/>
                  </a:moveTo>
                  <a:cubicBezTo>
                    <a:pt x="243" y="1"/>
                    <a:pt x="175" y="60"/>
                    <a:pt x="165" y="141"/>
                  </a:cubicBezTo>
                  <a:lnTo>
                    <a:pt x="0" y="2132"/>
                  </a:lnTo>
                  <a:lnTo>
                    <a:pt x="2255" y="669"/>
                  </a:lnTo>
                  <a:lnTo>
                    <a:pt x="374" y="9"/>
                  </a:lnTo>
                  <a:cubicBezTo>
                    <a:pt x="357" y="4"/>
                    <a:pt x="339"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2"/>
            <p:cNvSpPr/>
            <p:nvPr/>
          </p:nvSpPr>
          <p:spPr>
            <a:xfrm>
              <a:off x="10438243" y="-852075"/>
              <a:ext cx="253871" cy="231094"/>
            </a:xfrm>
            <a:custGeom>
              <a:avLst/>
              <a:gdLst/>
              <a:ahLst/>
              <a:cxnLst/>
              <a:rect l="l" t="t" r="r" b="b"/>
              <a:pathLst>
                <a:path w="2519" h="2293" extrusionOk="0">
                  <a:moveTo>
                    <a:pt x="1782" y="0"/>
                  </a:moveTo>
                  <a:lnTo>
                    <a:pt x="0" y="1155"/>
                  </a:lnTo>
                  <a:lnTo>
                    <a:pt x="418" y="1804"/>
                  </a:lnTo>
                  <a:cubicBezTo>
                    <a:pt x="622" y="2120"/>
                    <a:pt x="965" y="2293"/>
                    <a:pt x="1313" y="2293"/>
                  </a:cubicBezTo>
                  <a:cubicBezTo>
                    <a:pt x="1509" y="2293"/>
                    <a:pt x="1706" y="2238"/>
                    <a:pt x="1881" y="2123"/>
                  </a:cubicBezTo>
                  <a:cubicBezTo>
                    <a:pt x="2376" y="1804"/>
                    <a:pt x="2519" y="1144"/>
                    <a:pt x="2200" y="649"/>
                  </a:cubicBezTo>
                  <a:lnTo>
                    <a:pt x="1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2"/>
            <p:cNvSpPr/>
            <p:nvPr/>
          </p:nvSpPr>
          <p:spPr>
            <a:xfrm>
              <a:off x="9938362" y="-1678068"/>
              <a:ext cx="228373" cy="214969"/>
            </a:xfrm>
            <a:custGeom>
              <a:avLst/>
              <a:gdLst/>
              <a:ahLst/>
              <a:cxnLst/>
              <a:rect l="l" t="t" r="r" b="b"/>
              <a:pathLst>
                <a:path w="2266" h="2133" extrusionOk="0">
                  <a:moveTo>
                    <a:pt x="322" y="1"/>
                  </a:moveTo>
                  <a:cubicBezTo>
                    <a:pt x="243" y="1"/>
                    <a:pt x="176" y="60"/>
                    <a:pt x="176" y="142"/>
                  </a:cubicBezTo>
                  <a:lnTo>
                    <a:pt x="165" y="142"/>
                  </a:lnTo>
                  <a:lnTo>
                    <a:pt x="0" y="2132"/>
                  </a:lnTo>
                  <a:lnTo>
                    <a:pt x="0" y="2132"/>
                  </a:lnTo>
                  <a:lnTo>
                    <a:pt x="2266" y="669"/>
                  </a:lnTo>
                  <a:lnTo>
                    <a:pt x="374" y="10"/>
                  </a:lnTo>
                  <a:cubicBezTo>
                    <a:pt x="357" y="4"/>
                    <a:pt x="339"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2"/>
            <p:cNvSpPr/>
            <p:nvPr/>
          </p:nvSpPr>
          <p:spPr>
            <a:xfrm>
              <a:off x="9958317" y="-1671134"/>
              <a:ext cx="58857" cy="55531"/>
            </a:xfrm>
            <a:custGeom>
              <a:avLst/>
              <a:gdLst/>
              <a:ahLst/>
              <a:cxnLst/>
              <a:rect l="l" t="t" r="r" b="b"/>
              <a:pathLst>
                <a:path w="584" h="551" extrusionOk="0">
                  <a:moveTo>
                    <a:pt x="121" y="0"/>
                  </a:moveTo>
                  <a:cubicBezTo>
                    <a:pt x="98" y="0"/>
                    <a:pt x="44" y="7"/>
                    <a:pt x="44" y="67"/>
                  </a:cubicBezTo>
                  <a:cubicBezTo>
                    <a:pt x="33" y="144"/>
                    <a:pt x="0" y="550"/>
                    <a:pt x="0" y="550"/>
                  </a:cubicBezTo>
                  <a:lnTo>
                    <a:pt x="583" y="155"/>
                  </a:lnTo>
                  <a:lnTo>
                    <a:pt x="132" y="1"/>
                  </a:lnTo>
                  <a:cubicBezTo>
                    <a:pt x="132" y="1"/>
                    <a:pt x="128" y="0"/>
                    <a:pt x="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342903" y="-985107"/>
              <a:ext cx="307084" cy="269291"/>
            </a:xfrm>
            <a:custGeom>
              <a:avLst/>
              <a:gdLst/>
              <a:ahLst/>
              <a:cxnLst/>
              <a:rect l="l" t="t" r="r" b="b"/>
              <a:pathLst>
                <a:path w="3047" h="2672" extrusionOk="0">
                  <a:moveTo>
                    <a:pt x="2255" y="1"/>
                  </a:moveTo>
                  <a:lnTo>
                    <a:pt x="0" y="1463"/>
                  </a:lnTo>
                  <a:lnTo>
                    <a:pt x="671" y="2497"/>
                  </a:lnTo>
                  <a:cubicBezTo>
                    <a:pt x="748" y="2609"/>
                    <a:pt x="874" y="2672"/>
                    <a:pt x="1003" y="2672"/>
                  </a:cubicBezTo>
                  <a:cubicBezTo>
                    <a:pt x="1078" y="2672"/>
                    <a:pt x="1153" y="2651"/>
                    <a:pt x="1221" y="2607"/>
                  </a:cubicBezTo>
                  <a:lnTo>
                    <a:pt x="2805" y="1584"/>
                  </a:lnTo>
                  <a:cubicBezTo>
                    <a:pt x="2992" y="1463"/>
                    <a:pt x="3047" y="1221"/>
                    <a:pt x="2926" y="1034"/>
                  </a:cubicBezTo>
                  <a:lnTo>
                    <a:pt x="2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397225" y="-899745"/>
              <a:ext cx="222830" cy="140894"/>
            </a:xfrm>
            <a:custGeom>
              <a:avLst/>
              <a:gdLst/>
              <a:ahLst/>
              <a:cxnLst/>
              <a:rect l="l" t="t" r="r" b="b"/>
              <a:pathLst>
                <a:path w="2211" h="1398" fill="none" extrusionOk="0">
                  <a:moveTo>
                    <a:pt x="0" y="1397"/>
                  </a:moveTo>
                  <a:lnTo>
                    <a:pt x="22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9936264" y="-1611059"/>
              <a:ext cx="666172" cy="823595"/>
            </a:xfrm>
            <a:custGeom>
              <a:avLst/>
              <a:gdLst/>
              <a:ahLst/>
              <a:cxnLst/>
              <a:rect l="l" t="t" r="r" b="b"/>
              <a:pathLst>
                <a:path w="6610" h="8172" extrusionOk="0">
                  <a:moveTo>
                    <a:pt x="2266" y="0"/>
                  </a:moveTo>
                  <a:lnTo>
                    <a:pt x="0" y="1474"/>
                  </a:lnTo>
                  <a:lnTo>
                    <a:pt x="4344" y="8171"/>
                  </a:lnTo>
                  <a:lnTo>
                    <a:pt x="6610" y="6709"/>
                  </a:lnTo>
                  <a:lnTo>
                    <a:pt x="22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592440" y="-793419"/>
              <a:ext cx="65307" cy="128699"/>
            </a:xfrm>
            <a:custGeom>
              <a:avLst/>
              <a:gdLst/>
              <a:ahLst/>
              <a:cxnLst/>
              <a:rect l="l" t="t" r="r" b="b"/>
              <a:pathLst>
                <a:path w="648" h="1277" extrusionOk="0">
                  <a:moveTo>
                    <a:pt x="363" y="0"/>
                  </a:moveTo>
                  <a:cubicBezTo>
                    <a:pt x="282" y="0"/>
                    <a:pt x="211" y="53"/>
                    <a:pt x="241" y="155"/>
                  </a:cubicBezTo>
                  <a:cubicBezTo>
                    <a:pt x="318" y="485"/>
                    <a:pt x="219" y="727"/>
                    <a:pt x="54" y="1002"/>
                  </a:cubicBezTo>
                  <a:cubicBezTo>
                    <a:pt x="0" y="1100"/>
                    <a:pt x="84" y="1277"/>
                    <a:pt x="193" y="1277"/>
                  </a:cubicBezTo>
                  <a:cubicBezTo>
                    <a:pt x="219" y="1277"/>
                    <a:pt x="246" y="1267"/>
                    <a:pt x="274" y="1244"/>
                  </a:cubicBezTo>
                  <a:cubicBezTo>
                    <a:pt x="593" y="969"/>
                    <a:pt x="648" y="485"/>
                    <a:pt x="527" y="111"/>
                  </a:cubicBezTo>
                  <a:cubicBezTo>
                    <a:pt x="502" y="36"/>
                    <a:pt x="429" y="0"/>
                    <a:pt x="36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318010" y="-1287052"/>
              <a:ext cx="230086" cy="328450"/>
            </a:xfrm>
            <a:custGeom>
              <a:avLst/>
              <a:gdLst/>
              <a:ahLst/>
              <a:cxnLst/>
              <a:rect l="l" t="t" r="r" b="b"/>
              <a:pathLst>
                <a:path w="2283" h="3259" extrusionOk="0">
                  <a:moveTo>
                    <a:pt x="206" y="1"/>
                  </a:moveTo>
                  <a:cubicBezTo>
                    <a:pt x="103" y="1"/>
                    <a:pt x="1" y="95"/>
                    <a:pt x="60" y="214"/>
                  </a:cubicBezTo>
                  <a:cubicBezTo>
                    <a:pt x="401" y="830"/>
                    <a:pt x="742" y="1435"/>
                    <a:pt x="1105" y="2040"/>
                  </a:cubicBezTo>
                  <a:cubicBezTo>
                    <a:pt x="1358" y="2458"/>
                    <a:pt x="1589" y="2920"/>
                    <a:pt x="1985" y="3217"/>
                  </a:cubicBezTo>
                  <a:cubicBezTo>
                    <a:pt x="2024" y="3246"/>
                    <a:pt x="2061" y="3259"/>
                    <a:pt x="2093" y="3259"/>
                  </a:cubicBezTo>
                  <a:cubicBezTo>
                    <a:pt x="2218" y="3259"/>
                    <a:pt x="2283" y="3075"/>
                    <a:pt x="2161" y="2953"/>
                  </a:cubicBezTo>
                  <a:cubicBezTo>
                    <a:pt x="1831" y="2623"/>
                    <a:pt x="1611" y="2205"/>
                    <a:pt x="1369" y="1809"/>
                  </a:cubicBezTo>
                  <a:cubicBezTo>
                    <a:pt x="1017" y="1237"/>
                    <a:pt x="676" y="654"/>
                    <a:pt x="335" y="72"/>
                  </a:cubicBezTo>
                  <a:cubicBezTo>
                    <a:pt x="304" y="22"/>
                    <a:pt x="255" y="1"/>
                    <a:pt x="20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2"/>
            <p:cNvSpPr/>
            <p:nvPr/>
          </p:nvSpPr>
          <p:spPr>
            <a:xfrm>
              <a:off x="10023725" y="-1633542"/>
              <a:ext cx="71052" cy="49988"/>
            </a:xfrm>
            <a:custGeom>
              <a:avLst/>
              <a:gdLst/>
              <a:ahLst/>
              <a:cxnLst/>
              <a:rect l="l" t="t" r="r" b="b"/>
              <a:pathLst>
                <a:path w="705" h="496" extrusionOk="0">
                  <a:moveTo>
                    <a:pt x="165" y="0"/>
                  </a:moveTo>
                  <a:cubicBezTo>
                    <a:pt x="87" y="0"/>
                    <a:pt x="21" y="53"/>
                    <a:pt x="11" y="133"/>
                  </a:cubicBezTo>
                  <a:cubicBezTo>
                    <a:pt x="0" y="221"/>
                    <a:pt x="66" y="298"/>
                    <a:pt x="154" y="331"/>
                  </a:cubicBezTo>
                  <a:cubicBezTo>
                    <a:pt x="242" y="353"/>
                    <a:pt x="330" y="397"/>
                    <a:pt x="407" y="452"/>
                  </a:cubicBezTo>
                  <a:cubicBezTo>
                    <a:pt x="444" y="479"/>
                    <a:pt x="489" y="495"/>
                    <a:pt x="531" y="495"/>
                  </a:cubicBezTo>
                  <a:cubicBezTo>
                    <a:pt x="577" y="495"/>
                    <a:pt x="621" y="476"/>
                    <a:pt x="649" y="430"/>
                  </a:cubicBezTo>
                  <a:cubicBezTo>
                    <a:pt x="704" y="353"/>
                    <a:pt x="671" y="232"/>
                    <a:pt x="594" y="177"/>
                  </a:cubicBezTo>
                  <a:cubicBezTo>
                    <a:pt x="462" y="89"/>
                    <a:pt x="330" y="34"/>
                    <a:pt x="187" y="1"/>
                  </a:cubicBezTo>
                  <a:cubicBezTo>
                    <a:pt x="180" y="1"/>
                    <a:pt x="172" y="0"/>
                    <a:pt x="16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735;p18"/>
          <p:cNvSpPr txBox="1">
            <a:spLocks/>
          </p:cNvSpPr>
          <p:nvPr/>
        </p:nvSpPr>
        <p:spPr>
          <a:xfrm>
            <a:off x="1618602" y="810722"/>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buClr>
                <a:srgbClr val="2D1549"/>
              </a:buClr>
              <a:buSzPts val="1100"/>
              <a:buFont typeface="Arial"/>
              <a:buNone/>
              <a:defRPr/>
            </a:pPr>
            <a:r>
              <a:rPr lang="en-US" sz="2000" b="1" smtClean="0">
                <a:solidFill>
                  <a:srgbClr val="FFFFFF"/>
                </a:solidFill>
                <a:highlight>
                  <a:srgbClr val="CE4D8E"/>
                </a:highlight>
                <a:latin typeface="Arial"/>
              </a:rPr>
              <a:t>Ví dụ 1:</a:t>
            </a:r>
            <a:endParaRPr lang="en-US" sz="2000">
              <a:solidFill>
                <a:srgbClr val="FFFFFF"/>
              </a:solidFill>
              <a:highlight>
                <a:srgbClr val="CE4D8E"/>
              </a:highlight>
              <a:latin typeface="Arial"/>
            </a:endParaRPr>
          </a:p>
        </p:txBody>
      </p:sp>
      <p:grpSp>
        <p:nvGrpSpPr>
          <p:cNvPr id="61" name="Group 60"/>
          <p:cNvGrpSpPr/>
          <p:nvPr/>
        </p:nvGrpSpPr>
        <p:grpSpPr>
          <a:xfrm>
            <a:off x="2832605" y="594825"/>
            <a:ext cx="6311395" cy="695511"/>
            <a:chOff x="1973865" y="260989"/>
            <a:chExt cx="6311395" cy="695511"/>
          </a:xfrm>
        </p:grpSpPr>
        <p:sp>
          <p:nvSpPr>
            <p:cNvPr id="62" name="TextBox 61"/>
            <p:cNvSpPr txBox="1"/>
            <p:nvPr/>
          </p:nvSpPr>
          <p:spPr>
            <a:xfrm>
              <a:off x="1973865" y="344246"/>
              <a:ext cx="6311395" cy="553998"/>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Nhân hai phân thức</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3" name="TextBox 62"/>
                <p:cNvSpPr txBox="1"/>
                <p:nvPr/>
              </p:nvSpPr>
              <p:spPr>
                <a:xfrm>
                  <a:off x="4317559" y="260989"/>
                  <a:ext cx="2289976" cy="6955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 </m:t>
                        </m:r>
                        <m:r>
                          <m:rPr>
                            <m:sty m:val="p"/>
                          </m:rP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v</m:t>
                        </m:r>
                        <m: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à </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4</m:t>
                            </m:r>
                            <m:sSup>
                              <m:sSup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p>
                            </m:s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p:sp>
              <p:nvSpPr>
                <p:cNvPr id="63" name="TextBox 62"/>
                <p:cNvSpPr txBox="1">
                  <a:spLocks noRot="1" noChangeAspect="1" noMove="1" noResize="1" noEditPoints="1" noAdjustHandles="1" noChangeArrowheads="1" noChangeShapeType="1" noTextEdit="1"/>
                </p:cNvSpPr>
                <p:nvPr/>
              </p:nvSpPr>
              <p:spPr>
                <a:xfrm>
                  <a:off x="4317559" y="260989"/>
                  <a:ext cx="2289976" cy="695511"/>
                </a:xfrm>
                <a:prstGeom prst="rect">
                  <a:avLst/>
                </a:prstGeom>
                <a:blipFill>
                  <a:blip r:embed="rId3"/>
                  <a:stretch>
                    <a:fillRect/>
                  </a:stretch>
                </a:blipFill>
              </p:spPr>
              <p:txBody>
                <a:bodyPr/>
                <a:lstStyle/>
                <a:p>
                  <a:r>
                    <a:rPr lang="en-US">
                      <a:noFill/>
                    </a:rPr>
                    <a:t> </a:t>
                  </a:r>
                </a:p>
              </p:txBody>
            </p:sp>
          </mc:Fallback>
        </mc:AlternateContent>
      </p:grpSp>
      <p:sp>
        <p:nvSpPr>
          <p:cNvPr id="64" name="Rectangle 63"/>
          <p:cNvSpPr/>
          <p:nvPr/>
        </p:nvSpPr>
        <p:spPr>
          <a:xfrm>
            <a:off x="4246021" y="1642548"/>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grpSp>
        <p:nvGrpSpPr>
          <p:cNvPr id="65" name="Group 64"/>
          <p:cNvGrpSpPr/>
          <p:nvPr/>
        </p:nvGrpSpPr>
        <p:grpSpPr>
          <a:xfrm>
            <a:off x="1675996" y="2178032"/>
            <a:ext cx="6001361" cy="2315925"/>
            <a:chOff x="2718002" y="91952"/>
            <a:chExt cx="6001361" cy="2315925"/>
          </a:xfrm>
        </p:grpSpPr>
        <p:sp>
          <p:nvSpPr>
            <p:cNvPr id="66" name="TextBox 65"/>
            <p:cNvSpPr txBox="1"/>
            <p:nvPr/>
          </p:nvSpPr>
          <p:spPr>
            <a:xfrm>
              <a:off x="2718002" y="91952"/>
              <a:ext cx="952407" cy="553998"/>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Ta có:</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7" name="TextBox 66"/>
                <p:cNvSpPr txBox="1"/>
                <p:nvPr/>
              </p:nvSpPr>
              <p:spPr>
                <a:xfrm>
                  <a:off x="3050273" y="393095"/>
                  <a:ext cx="5669090" cy="2014782"/>
                </a:xfrm>
                <a:prstGeom prst="rect">
                  <a:avLst/>
                </a:prstGeom>
                <a:noFill/>
              </p:spPr>
              <p:txBody>
                <a:bodyPr wrap="square" rtlCol="0">
                  <a:spAutoFit/>
                </a:bodyPr>
                <a:lstStyle/>
                <a:p>
                  <a:pPr lvl="0">
                    <a:lnSpc>
                      <a:spcPct val="150000"/>
                    </a:lnSpc>
                    <a:buClrTx/>
                    <a:defRPr/>
                  </a:pPr>
                  <a14:m>
                    <m:oMathPara xmlns:m="http://schemas.openxmlformats.org/officeDocument/2006/math">
                      <m:oMathParaPr>
                        <m:jc m:val="centerGroup"/>
                      </m:oMathParaPr>
                      <m:oMath xmlns:m="http://schemas.openxmlformats.org/officeDocument/2006/math">
                        <m:f>
                          <m:fPr>
                            <m:ctrlPr>
                              <a:rPr lang="en-US" sz="2000" i="1" smtClean="0">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num>
                          <m:den>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den>
                        </m:f>
                        <m: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lang="en-US" sz="2000" i="1">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num>
                          <m:den>
                            <m:r>
                              <a:rPr lang="en-US" sz="2000" i="1">
                                <a:solidFill>
                                  <a:sysClr val="windowText" lastClr="000000"/>
                                </a:solidFill>
                                <a:latin typeface="Cambria Math" panose="02040503050406030204" pitchFamily="18" charset="0"/>
                              </a:rPr>
                              <m:t>4</m:t>
                            </m:r>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−1</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d>
                              <m:d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num>
                          <m:den>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4</m:t>
                                </m:r>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−1</m:t>
                                </m:r>
                              </m:e>
                            </m:d>
                          </m:den>
                        </m:f>
                      </m:oMath>
                    </m:oMathPara>
                  </a14:m>
                  <a:endPar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ndParaRPr>
                </a:p>
                <a:p>
                  <a:pPr lvl="0">
                    <a:lnSpc>
                      <a:spcPct val="150000"/>
                    </a:lnSpc>
                    <a:buClrTx/>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num>
                          <m:den>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b="0" i="1" smtClean="0">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p:sp>
              <p:nvSpPr>
                <p:cNvPr id="67" name="TextBox 66"/>
                <p:cNvSpPr txBox="1">
                  <a:spLocks noRot="1" noChangeAspect="1" noMove="1" noResize="1" noEditPoints="1" noAdjustHandles="1" noChangeArrowheads="1" noChangeShapeType="1" noTextEdit="1"/>
                </p:cNvSpPr>
                <p:nvPr/>
              </p:nvSpPr>
              <p:spPr>
                <a:xfrm>
                  <a:off x="3050273" y="393095"/>
                  <a:ext cx="5669090" cy="2014782"/>
                </a:xfrm>
                <a:prstGeom prst="rect">
                  <a:avLst/>
                </a:prstGeom>
                <a:blipFill>
                  <a:blip r:embed="rId4"/>
                  <a:stretch>
                    <a:fillRect/>
                  </a:stretch>
                </a:blipFill>
              </p:spPr>
              <p:txBody>
                <a:bodyPr/>
                <a:lstStyle/>
                <a:p>
                  <a:r>
                    <a:rPr lang="en-US">
                      <a:noFill/>
                    </a:rPr>
                    <a:t> </a:t>
                  </a:r>
                </a:p>
              </p:txBody>
            </p:sp>
          </mc:Fallback>
        </mc:AlternateContent>
      </p:gr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anim calcmode="lin" valueType="num">
                                      <p:cBhvr>
                                        <p:cTn id="13" dur="500" fill="hold"/>
                                        <p:tgtEl>
                                          <p:spTgt spid="61"/>
                                        </p:tgtEl>
                                        <p:attrNameLst>
                                          <p:attrName>ppt_x</p:attrName>
                                        </p:attrNameLst>
                                      </p:cBhvr>
                                      <p:tavLst>
                                        <p:tav tm="0">
                                          <p:val>
                                            <p:strVal val="#ppt_x"/>
                                          </p:val>
                                        </p:tav>
                                        <p:tav tm="100000">
                                          <p:val>
                                            <p:strVal val="#ppt_x"/>
                                          </p:val>
                                        </p:tav>
                                      </p:tavLst>
                                    </p:anim>
                                    <p:anim calcmode="lin" valueType="num">
                                      <p:cBhvr>
                                        <p:cTn id="14"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randombar(horizontal)">
                                      <p:cBhvr>
                                        <p:cTn id="19" dur="500"/>
                                        <p:tgtEl>
                                          <p:spTgt spid="6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randombar(horizontal)">
                                      <p:cBhvr>
                                        <p:cTn id="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45" name="TextBox 44"/>
          <p:cNvSpPr txBox="1"/>
          <p:nvPr/>
        </p:nvSpPr>
        <p:spPr>
          <a:xfrm>
            <a:off x="1776315" y="773493"/>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algn="ctr" defTabSz="457200">
              <a:lnSpc>
                <a:spcPct val="150000"/>
              </a:lnSpc>
              <a:buClrTx/>
              <a:buFontTx/>
              <a:buNone/>
              <a:defRPr/>
            </a:pPr>
            <a:r>
              <a:rPr lang="en-US" sz="2200" b="1" kern="1200" smtClean="0">
                <a:solidFill>
                  <a:srgbClr val="070185"/>
                </a:solidFill>
                <a:ea typeface="+mn-ea"/>
                <a:cs typeface="Arial" panose="020B0604020202020204" pitchFamily="34" charset="0"/>
              </a:rPr>
              <a:t>Luyện tập 1</a:t>
            </a:r>
            <a:endParaRPr lang="en-US" sz="2200" b="1" kern="1200">
              <a:solidFill>
                <a:srgbClr val="070185"/>
              </a:solidFill>
              <a:ea typeface="+mn-ea"/>
              <a:cs typeface="Arial" panose="020B0604020202020204" pitchFamily="34" charset="0"/>
            </a:endParaRPr>
          </a:p>
        </p:txBody>
      </p:sp>
      <p:sp>
        <p:nvSpPr>
          <p:cNvPr id="46" name="Rectangle 1"/>
          <p:cNvSpPr>
            <a:spLocks noChangeArrowheads="1"/>
          </p:cNvSpPr>
          <p:nvPr/>
        </p:nvSpPr>
        <p:spPr bwMode="auto">
          <a:xfrm>
            <a:off x="3826216" y="800015"/>
            <a:ext cx="239664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Làm</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tính nhân:</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1682865" y="1419377"/>
                <a:ext cx="6922008" cy="2543389"/>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900" i="1">
                              <a:effectLst/>
                              <a:latin typeface="+mn-lt"/>
                              <a:ea typeface="Dotum" panose="020B0600000101010101" pitchFamily="34" charset="-127"/>
                              <a:cs typeface="Times New Roman" panose="02020603050405020304" pitchFamily="18" charset="0"/>
                            </a:rPr>
                          </m:ctrlPr>
                        </m:fPr>
                        <m:num>
                          <m:r>
                            <a:rPr lang="en-US" sz="1900" i="1">
                              <a:effectLst/>
                              <a:latin typeface="+mn-lt"/>
                              <a:ea typeface="Dotum" panose="020B0600000101010101" pitchFamily="34" charset="-127"/>
                              <a:cs typeface="Times New Roman" panose="02020603050405020304" pitchFamily="18" charset="0"/>
                            </a:rPr>
                            <m:t>𝑥</m:t>
                          </m:r>
                        </m:num>
                        <m:den>
                          <m:r>
                            <a:rPr lang="en-US" sz="1900" i="1">
                              <a:effectLst/>
                              <a:latin typeface="+mn-lt"/>
                              <a:ea typeface="Dotum" panose="020B0600000101010101" pitchFamily="34" charset="-127"/>
                              <a:cs typeface="Times New Roman" panose="02020603050405020304" pitchFamily="18" charset="0"/>
                            </a:rPr>
                            <m:t>𝑥</m:t>
                          </m:r>
                          <m:r>
                            <a:rPr lang="en-US" sz="1900" i="1">
                              <a:effectLst/>
                              <a:latin typeface="+mn-lt"/>
                              <a:ea typeface="Dotum" panose="020B0600000101010101" pitchFamily="34" charset="-127"/>
                              <a:cs typeface="Times New Roman" panose="02020603050405020304" pitchFamily="18" charset="0"/>
                            </a:rPr>
                            <m:t>+</m:t>
                          </m:r>
                          <m:r>
                            <a:rPr lang="en-US" sz="1900" i="1">
                              <a:effectLst/>
                              <a:latin typeface="+mn-lt"/>
                              <a:ea typeface="Dotum" panose="020B0600000101010101" pitchFamily="34" charset="-127"/>
                              <a:cs typeface="Times New Roman" panose="02020603050405020304" pitchFamily="18" charset="0"/>
                            </a:rPr>
                            <m:t>𝑦</m:t>
                          </m:r>
                        </m:den>
                      </m:f>
                      <m:r>
                        <a:rPr lang="en-US" sz="1900" i="1">
                          <a:effectLst/>
                          <a:latin typeface="+mn-lt"/>
                          <a:ea typeface="Dotum" panose="020B0600000101010101" pitchFamily="34" charset="-127"/>
                          <a:cs typeface="Times New Roman" panose="02020603050405020304" pitchFamily="18" charset="0"/>
                        </a:rPr>
                        <m:t> .</m:t>
                      </m:r>
                      <m:f>
                        <m:fPr>
                          <m:ctrlPr>
                            <a:rPr lang="en-US" sz="1900" i="1">
                              <a:effectLst/>
                              <a:latin typeface="+mn-lt"/>
                              <a:ea typeface="Dotum" panose="020B0600000101010101" pitchFamily="34" charset="-127"/>
                              <a:cs typeface="Times New Roman" panose="02020603050405020304" pitchFamily="18" charset="0"/>
                            </a:rPr>
                          </m:ctrlPr>
                        </m:fPr>
                        <m:num>
                          <m:r>
                            <a:rPr lang="en-US" sz="1900" i="1">
                              <a:effectLst/>
                              <a:latin typeface="+mn-lt"/>
                              <a:ea typeface="Dotum" panose="020B0600000101010101" pitchFamily="34" charset="-127"/>
                              <a:cs typeface="Times New Roman" panose="02020603050405020304" pitchFamily="18" charset="0"/>
                            </a:rPr>
                            <m:t>2</m:t>
                          </m:r>
                          <m:r>
                            <a:rPr lang="en-US" sz="1900" i="1">
                              <a:effectLst/>
                              <a:latin typeface="+mn-lt"/>
                              <a:ea typeface="Dotum" panose="020B0600000101010101" pitchFamily="34" charset="-127"/>
                              <a:cs typeface="Times New Roman" panose="02020603050405020304" pitchFamily="18" charset="0"/>
                            </a:rPr>
                            <m:t>𝑥</m:t>
                          </m:r>
                          <m:r>
                            <a:rPr lang="en-US" sz="1900" i="1">
                              <a:effectLst/>
                              <a:latin typeface="+mn-lt"/>
                              <a:ea typeface="Dotum" panose="020B0600000101010101" pitchFamily="34" charset="-127"/>
                              <a:cs typeface="Times New Roman" panose="02020603050405020304" pitchFamily="18" charset="0"/>
                            </a:rPr>
                            <m:t>+2</m:t>
                          </m:r>
                          <m:r>
                            <a:rPr lang="en-US" sz="1900" i="1">
                              <a:effectLst/>
                              <a:latin typeface="+mn-lt"/>
                              <a:ea typeface="Dotum" panose="020B0600000101010101" pitchFamily="34" charset="-127"/>
                              <a:cs typeface="Times New Roman" panose="02020603050405020304" pitchFamily="18" charset="0"/>
                            </a:rPr>
                            <m:t>𝑦</m:t>
                          </m:r>
                        </m:num>
                        <m:den>
                          <m:r>
                            <a:rPr lang="en-US" sz="1900" i="1">
                              <a:effectLst/>
                              <a:latin typeface="+mn-lt"/>
                              <a:ea typeface="Dotum" panose="020B0600000101010101" pitchFamily="34" charset="-127"/>
                              <a:cs typeface="Times New Roman" panose="02020603050405020304" pitchFamily="18" charset="0"/>
                            </a:rPr>
                            <m:t>3</m:t>
                          </m:r>
                          <m:r>
                            <a:rPr lang="en-US" sz="1900" i="1">
                              <a:effectLst/>
                              <a:latin typeface="+mn-lt"/>
                              <a:ea typeface="Dotum" panose="020B0600000101010101" pitchFamily="34" charset="-127"/>
                              <a:cs typeface="Times New Roman" panose="02020603050405020304" pitchFamily="18" charset="0"/>
                            </a:rPr>
                            <m:t>𝑥𝑦</m:t>
                          </m:r>
                        </m:den>
                      </m:f>
                    </m:oMath>
                  </m:oMathPara>
                </a14:m>
                <a:endParaRPr lang="en-US" sz="190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𝑏</m:t>
                      </m:r>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900" i="1">
                              <a:effectLst/>
                              <a:latin typeface="+mn-lt"/>
                              <a:ea typeface="Dotum" panose="020B0600000101010101" pitchFamily="34" charset="-127"/>
                              <a:cs typeface="Times New Roman" panose="02020603050405020304" pitchFamily="18" charset="0"/>
                            </a:rPr>
                          </m:ctrlPr>
                        </m:fPr>
                        <m:num>
                          <m:r>
                            <a:rPr lang="en-US" sz="1900" i="1">
                              <a:effectLst/>
                              <a:latin typeface="+mn-lt"/>
                              <a:ea typeface="Dotum" panose="020B0600000101010101" pitchFamily="34" charset="-127"/>
                              <a:cs typeface="Times New Roman" panose="02020603050405020304" pitchFamily="18" charset="0"/>
                            </a:rPr>
                            <m:t>3</m:t>
                          </m:r>
                          <m:r>
                            <a:rPr lang="en-US" sz="1900" i="1">
                              <a:effectLst/>
                              <a:latin typeface="+mn-lt"/>
                              <a:ea typeface="Dotum" panose="020B0600000101010101" pitchFamily="34" charset="-127"/>
                              <a:cs typeface="Times New Roman" panose="02020603050405020304" pitchFamily="18" charset="0"/>
                            </a:rPr>
                            <m:t>𝑥</m:t>
                          </m:r>
                        </m:num>
                        <m:den>
                          <m:r>
                            <a:rPr lang="en-US" sz="1900" i="1">
                              <a:effectLst/>
                              <a:latin typeface="+mn-lt"/>
                              <a:ea typeface="Dotum" panose="020B0600000101010101" pitchFamily="34" charset="-127"/>
                              <a:cs typeface="Times New Roman" panose="02020603050405020304" pitchFamily="18" charset="0"/>
                            </a:rPr>
                            <m:t>4</m:t>
                          </m:r>
                          <m:sSup>
                            <m:sSupPr>
                              <m:ctrlPr>
                                <a:rPr lang="en-US" sz="1900" i="1">
                                  <a:effectLst/>
                                  <a:latin typeface="+mn-lt"/>
                                  <a:ea typeface="Dotum" panose="020B0600000101010101" pitchFamily="34" charset="-127"/>
                                  <a:cs typeface="Times New Roman" panose="02020603050405020304" pitchFamily="18" charset="0"/>
                                </a:rPr>
                              </m:ctrlPr>
                            </m:sSupPr>
                            <m:e>
                              <m:r>
                                <a:rPr lang="en-US" sz="1900" i="1">
                                  <a:effectLst/>
                                  <a:latin typeface="+mn-lt"/>
                                  <a:ea typeface="Dotum" panose="020B0600000101010101" pitchFamily="34" charset="-127"/>
                                  <a:cs typeface="Times New Roman" panose="02020603050405020304" pitchFamily="18" charset="0"/>
                                </a:rPr>
                                <m:t>𝑥</m:t>
                              </m:r>
                            </m:e>
                            <m:sup>
                              <m:r>
                                <a:rPr lang="en-US" sz="1900" i="1">
                                  <a:effectLst/>
                                  <a:latin typeface="+mn-lt"/>
                                  <a:ea typeface="Dotum" panose="020B0600000101010101" pitchFamily="34" charset="-127"/>
                                  <a:cs typeface="Times New Roman" panose="02020603050405020304" pitchFamily="18" charset="0"/>
                                </a:rPr>
                                <m:t>2</m:t>
                              </m:r>
                            </m:sup>
                          </m:sSup>
                          <m:r>
                            <a:rPr lang="en-US" sz="1900" i="1">
                              <a:effectLst/>
                              <a:latin typeface="+mn-lt"/>
                              <a:ea typeface="Dotum" panose="020B0600000101010101" pitchFamily="34" charset="-127"/>
                              <a:cs typeface="Times New Roman" panose="02020603050405020304" pitchFamily="18" charset="0"/>
                            </a:rPr>
                            <m:t>−1</m:t>
                          </m:r>
                        </m:den>
                      </m:f>
                      <m:r>
                        <a:rPr lang="en-US" sz="1900" i="1">
                          <a:effectLst/>
                          <a:latin typeface="+mn-lt"/>
                          <a:ea typeface="Dotum" panose="020B0600000101010101" pitchFamily="34" charset="-127"/>
                          <a:cs typeface="Times New Roman" panose="02020603050405020304" pitchFamily="18" charset="0"/>
                        </a:rPr>
                        <m:t> .</m:t>
                      </m:r>
                      <m:f>
                        <m:fPr>
                          <m:ctrlPr>
                            <a:rPr lang="en-US" sz="1900" i="1">
                              <a:effectLst/>
                              <a:latin typeface="+mn-lt"/>
                              <a:ea typeface="Dotum" panose="020B0600000101010101" pitchFamily="34" charset="-127"/>
                              <a:cs typeface="Times New Roman" panose="02020603050405020304" pitchFamily="18" charset="0"/>
                            </a:rPr>
                          </m:ctrlPr>
                        </m:fPr>
                        <m:num>
                          <m:r>
                            <a:rPr lang="en-US" sz="1900" i="1">
                              <a:effectLst/>
                              <a:latin typeface="+mn-lt"/>
                              <a:ea typeface="Dotum" panose="020B0600000101010101" pitchFamily="34" charset="-127"/>
                              <a:cs typeface="Times New Roman" panose="02020603050405020304" pitchFamily="18" charset="0"/>
                            </a:rPr>
                            <m:t>−2</m:t>
                          </m:r>
                          <m:r>
                            <a:rPr lang="en-US" sz="1900" i="1">
                              <a:effectLst/>
                              <a:latin typeface="+mn-lt"/>
                              <a:ea typeface="Dotum" panose="020B0600000101010101" pitchFamily="34" charset="-127"/>
                              <a:cs typeface="Times New Roman" panose="02020603050405020304" pitchFamily="18" charset="0"/>
                            </a:rPr>
                            <m:t>𝑥</m:t>
                          </m:r>
                          <m:r>
                            <a:rPr lang="en-US" sz="1900" i="1">
                              <a:effectLst/>
                              <a:latin typeface="+mn-lt"/>
                              <a:ea typeface="Dotum" panose="020B0600000101010101" pitchFamily="34" charset="-127"/>
                              <a:cs typeface="Times New Roman" panose="02020603050405020304" pitchFamily="18" charset="0"/>
                            </a:rPr>
                            <m:t>+1</m:t>
                          </m:r>
                        </m:num>
                        <m:den>
                          <m:r>
                            <a:rPr lang="en-US" sz="1900" i="1">
                              <a:effectLst/>
                              <a:latin typeface="+mn-lt"/>
                              <a:ea typeface="Dotum" panose="020B0600000101010101" pitchFamily="34" charset="-127"/>
                              <a:cs typeface="Times New Roman" panose="02020603050405020304" pitchFamily="18" charset="0"/>
                            </a:rPr>
                            <m:t>2</m:t>
                          </m:r>
                          <m:sSup>
                            <m:sSupPr>
                              <m:ctrlPr>
                                <a:rPr lang="en-US" sz="1900" i="1">
                                  <a:effectLst/>
                                  <a:latin typeface="+mn-lt"/>
                                  <a:ea typeface="Dotum" panose="020B0600000101010101" pitchFamily="34" charset="-127"/>
                                  <a:cs typeface="Times New Roman" panose="02020603050405020304" pitchFamily="18" charset="0"/>
                                </a:rPr>
                              </m:ctrlPr>
                            </m:sSupPr>
                            <m:e>
                              <m:r>
                                <a:rPr lang="en-US" sz="1900" i="1">
                                  <a:effectLst/>
                                  <a:latin typeface="+mn-lt"/>
                                  <a:ea typeface="Dotum" panose="020B0600000101010101" pitchFamily="34" charset="-127"/>
                                  <a:cs typeface="Times New Roman" panose="02020603050405020304" pitchFamily="18" charset="0"/>
                                </a:rPr>
                                <m:t>𝑥</m:t>
                              </m:r>
                            </m:e>
                            <m:sup>
                              <m:r>
                                <a:rPr lang="en-US" sz="1900" i="1">
                                  <a:effectLst/>
                                  <a:latin typeface="+mn-lt"/>
                                  <a:ea typeface="Dotum" panose="020B0600000101010101" pitchFamily="34" charset="-127"/>
                                  <a:cs typeface="Times New Roman" panose="02020603050405020304" pitchFamily="18" charset="0"/>
                                </a:rPr>
                                <m:t>2</m:t>
                              </m:r>
                            </m:sup>
                          </m:sSup>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682865" y="1419377"/>
                <a:ext cx="6922008" cy="25433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694347" y="1840906"/>
                <a:ext cx="3947556" cy="7097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19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num>
                        <m:den>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𝑥𝑦</m:t>
                          </m:r>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num>
                        <m:den>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𝑥𝑦</m:t>
                          </m:r>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num>
                        <m:den>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den>
                      </m:f>
                    </m:oMath>
                  </m:oMathPara>
                </a14:m>
                <a:endParaRPr lang="en-US">
                  <a:solidFill>
                    <a:srgbClr val="C00000"/>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3694347" y="1840906"/>
                <a:ext cx="3947556" cy="7097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3518224" y="3063620"/>
                <a:ext cx="4572000" cy="1291829"/>
              </a:xfrm>
              <a:prstGeom prst="rect">
                <a:avLst/>
              </a:prstGeom>
            </p:spPr>
            <p:txBody>
              <a:bodyPr>
                <a:spAutoFit/>
              </a:bodyPr>
              <a:lstStyle/>
              <a:p>
                <a14:m>
                  <m:oMathPara xmlns:m="http://schemas.openxmlformats.org/officeDocument/2006/math">
                    <m:oMathParaPr>
                      <m:jc m:val="centerGroup"/>
                    </m:oMathParaPr>
                    <m:oMath xmlns:m="http://schemas.openxmlformats.org/officeDocument/2006/math">
                      <m:r>
                        <a:rPr lang="en-US" sz="19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num>
                        <m:den>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 .</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num>
                        <m:den>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Sup>
                            <m:sSup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e>
                            <m:sup>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num>
                        <m:den>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den>
                      </m:f>
                    </m:oMath>
                  </m:oMathPara>
                </a14:m>
                <a:endParaRPr lang="en-US">
                  <a:solidFill>
                    <a:srgbClr val="C00000"/>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3518224" y="3063620"/>
                <a:ext cx="4572000" cy="1291829"/>
              </a:xfrm>
              <a:prstGeom prst="rect">
                <a:avLst/>
              </a:prstGeom>
              <a:blipFill>
                <a:blip r:embed="rId5"/>
                <a:stretch>
                  <a:fillRect/>
                </a:stretch>
              </a:blipFill>
            </p:spPr>
            <p:txBody>
              <a:bodyPr/>
              <a:lstStyle/>
              <a:p>
                <a:r>
                  <a:rPr lang="en-US">
                    <a:noFill/>
                  </a:rPr>
                  <a:t> </a:t>
                </a:r>
              </a:p>
            </p:txBody>
          </p:sp>
        </mc:Fallback>
      </mc:AlternateContent>
      <p:grpSp>
        <p:nvGrpSpPr>
          <p:cNvPr id="50" name="Google Shape;1475;p51"/>
          <p:cNvGrpSpPr/>
          <p:nvPr/>
        </p:nvGrpSpPr>
        <p:grpSpPr>
          <a:xfrm rot="21423147">
            <a:off x="7594846" y="574522"/>
            <a:ext cx="1269508" cy="446461"/>
            <a:chOff x="10418321" y="-3066640"/>
            <a:chExt cx="949000" cy="333745"/>
          </a:xfrm>
        </p:grpSpPr>
        <p:sp>
          <p:nvSpPr>
            <p:cNvPr id="51" name="Google Shape;1476;p5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77;p5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78;p5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79;p5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0;p5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 grpId="0"/>
      <p:bldP spid="5" grpId="0"/>
      <p:bldP spid="6" grpId="0"/>
    </p:bldLst>
  </p:timing>
</p:sld>
</file>

<file path=ppt/theme/theme1.xml><?xml version="1.0" encoding="utf-8"?>
<a:theme xmlns:a="http://schemas.openxmlformats.org/drawingml/2006/main" name="Geometry: Congruence and Similarity - Mathematics - 10th Grade by Slidesgo">
  <a:themeElements>
    <a:clrScheme name="Simple Light">
      <a:dk1>
        <a:srgbClr val="014040"/>
      </a:dk1>
      <a:lt1>
        <a:srgbClr val="F7F7F7"/>
      </a:lt1>
      <a:dk2>
        <a:srgbClr val="EFEFEF"/>
      </a:dk2>
      <a:lt2>
        <a:srgbClr val="D2D2D2"/>
      </a:lt2>
      <a:accent1>
        <a:srgbClr val="A67E5B"/>
      </a:accent1>
      <a:accent2>
        <a:srgbClr val="798C87"/>
      </a:accent2>
      <a:accent3>
        <a:srgbClr val="011C26"/>
      </a:accent3>
      <a:accent4>
        <a:srgbClr val="FFFFFF"/>
      </a:accent4>
      <a:accent5>
        <a:srgbClr val="FFFFFF"/>
      </a:accent5>
      <a:accent6>
        <a:srgbClr val="FFFFFF"/>
      </a:accent6>
      <a:hlink>
        <a:srgbClr val="0140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2832</TotalTime>
  <Words>943</Words>
  <PresentationFormat>On-screen Show (16:9)</PresentationFormat>
  <Paragraphs>190</Paragraphs>
  <Slides>37</Slides>
  <Notes>35</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37</vt:i4>
      </vt:variant>
    </vt:vector>
  </HeadingPairs>
  <TitlesOfParts>
    <vt:vector size="56" baseType="lpstr">
      <vt:lpstr>Lato</vt:lpstr>
      <vt:lpstr>Playfair Display</vt:lpstr>
      <vt:lpstr>Poppins SemiBold</vt:lpstr>
      <vt:lpstr>Calibri Light</vt:lpstr>
      <vt:lpstr>Calibri</vt:lpstr>
      <vt:lpstr>Wingdings</vt:lpstr>
      <vt:lpstr>Dotum</vt:lpstr>
      <vt:lpstr>Arial</vt:lpstr>
      <vt:lpstr>Maven Pro ExtraBold</vt:lpstr>
      <vt:lpstr>Red Hat Display</vt:lpstr>
      <vt:lpstr>DM Sans SemiBold</vt:lpstr>
      <vt:lpstr>Cambria Math</vt:lpstr>
      <vt:lpstr>Times New Roman</vt:lpstr>
      <vt:lpstr>Maven Pro</vt:lpstr>
      <vt:lpstr>Open Sans</vt:lpstr>
      <vt:lpstr>DM Sans</vt:lpstr>
      <vt:lpstr>Manrope</vt:lpstr>
      <vt:lpstr>Geometry: Congruence and Similarity - Mathematics - 10th Grade by Slidesgo</vt:lpstr>
      <vt:lpstr>Office Theme</vt:lpstr>
      <vt:lpstr>CHÀO MỪNG CÁC EM  ĐẾN VỚI TIẾT HỌC!</vt:lpstr>
      <vt:lpstr>KHỞI ĐỘNG</vt:lpstr>
      <vt:lpstr>CHƯƠNG VI.  PHÂN THỨC ĐẠI SỐ</vt:lpstr>
      <vt:lpstr>NỘI DUNG BÀI HỌC</vt:lpstr>
      <vt:lpstr>NHÂN HAI PHÂN THỨC</vt:lpstr>
      <vt:lpstr>PowerPoint Presentation</vt:lpstr>
      <vt:lpstr>PowerPoint Presentation</vt:lpstr>
      <vt:lpstr>PowerPoint Presentation</vt:lpstr>
      <vt:lpstr>PowerPoint Presentation</vt:lpstr>
      <vt:lpstr>PowerPoint Presentation</vt:lpstr>
      <vt:lpstr>CHIA HAI PHÂN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Trò Chơi “Đua 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 </vt:lpstr>
      <vt:lpstr> </vt:lpstr>
      <vt:lpstr> </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2023-10-26T06:13:47Z</dcterms:modified>
</cp:coreProperties>
</file>