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59786" autoAdjust="0"/>
  </p:normalViewPr>
  <p:slideViewPr>
    <p:cSldViewPr>
      <p:cViewPr varScale="1">
        <p:scale>
          <a:sx n="57" d="100"/>
          <a:sy n="57" d="100"/>
        </p:scale>
        <p:origin x="-1746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BC956-D2BC-4F0A-9BF2-F9E5FECFE6D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070B2-F20C-46C3-8C48-2025953B4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7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70B2-F20C-46C3-8C48-2025953B4D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4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2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8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8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3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3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0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1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1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1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8.png"/><Relationship Id="rId3" Type="http://schemas.openxmlformats.org/officeDocument/2006/relationships/image" Target="../media/image1.jpg"/><Relationship Id="rId21" Type="http://schemas.openxmlformats.org/officeDocument/2006/relationships/slide" Target="slide4.xml"/><Relationship Id="rId7" Type="http://schemas.openxmlformats.org/officeDocument/2006/relationships/image" Target="../media/image3.png"/><Relationship Id="rId12" Type="http://schemas.openxmlformats.org/officeDocument/2006/relationships/slide" Target="slide9.xml"/><Relationship Id="rId17" Type="http://schemas.openxmlformats.org/officeDocument/2006/relationships/slide" Target="slide3.xml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microsoft.com/office/2007/relationships/hdphoto" Target="../media/hdphoto1.wdp"/><Relationship Id="rId24" Type="http://schemas.openxmlformats.org/officeDocument/2006/relationships/slide" Target="slide11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image" Target="../media/image5.png"/><Relationship Id="rId19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slide" Target="slide7.xml"/><Relationship Id="rId14" Type="http://schemas.openxmlformats.org/officeDocument/2006/relationships/slide" Target="slide6.xml"/><Relationship Id="rId2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2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pic>
        <p:nvPicPr>
          <p:cNvPr id="5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33350"/>
            <a:ext cx="609600" cy="66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4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3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3718">
            <a:off x="2842516" y="3080185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20" y="4483473"/>
            <a:ext cx="609600" cy="66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1797384" cy="349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Winter hat icon cartoon style Royalty Free Vector Imag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89537" l="10000" r="97900">
                        <a14:foregroundMark x1="54400" y1="19167" x2="55000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0398">
            <a:off x="2138269" y="4417326"/>
            <a:ext cx="600260" cy="6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05" y="4365185"/>
            <a:ext cx="10001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 descr="Clothes in a wardrobe comic book style vector. Clothes in a wardrobe comic  book pop art retro style vector illustratoin.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1277" b="94255" l="36889" r="6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07" t="82482" r="36981" b="2650"/>
          <a:stretch/>
        </p:blipFill>
        <p:spPr bwMode="auto">
          <a:xfrm>
            <a:off x="3048000" y="4706830"/>
            <a:ext cx="737755" cy="66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8" descr="Pair of boots icon cartoon style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0" descr="Pair of boots icon cartoon style Royalty Free Vector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1" name="Picture 2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370" y="3575486"/>
            <a:ext cx="4810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8522">
            <a:off x="1404841" y="3842595"/>
            <a:ext cx="931102" cy="82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56" y="4565191"/>
            <a:ext cx="538085" cy="56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31" y="2055813"/>
            <a:ext cx="3084513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24" action="ppaction://hlinksldjump"/>
          </p:cNvPr>
          <p:cNvSpPr/>
          <p:nvPr/>
        </p:nvSpPr>
        <p:spPr>
          <a:xfrm>
            <a:off x="8592065" y="484924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0550"/>
            <a:ext cx="844188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976" y="104536"/>
            <a:ext cx="4810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1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28600" y="285750"/>
            <a:ext cx="8525456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7" r="-497"/>
          <a:stretch/>
        </p:blipFill>
        <p:spPr bwMode="auto">
          <a:xfrm>
            <a:off x="249382" y="2266950"/>
            <a:ext cx="8566165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242" y="31750"/>
            <a:ext cx="673627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5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762000" y="2941040"/>
            <a:ext cx="5778500" cy="11894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nơ đỏ</a:t>
            </a:r>
            <a:endParaRPr lang="en-US" sz="9600" b="1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81602" y="2670930"/>
            <a:ext cx="3657600" cy="17296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ca nô</a:t>
            </a:r>
            <a:endParaRPr lang="en-US" sz="9600" b="1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00" y="666750"/>
            <a:ext cx="391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cá mè</a:t>
            </a:r>
            <a:endParaRPr lang="en-US" sz="8800" b="1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2400" y="666750"/>
            <a:ext cx="391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lá me</a:t>
            </a:r>
            <a:endParaRPr lang="en-US" sz="8800" b="1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8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3718">
            <a:off x="8100316" y="4066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6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428750"/>
            <a:ext cx="9236022" cy="17296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Bố mẹ cho Hà đi ca nô.</a:t>
            </a:r>
            <a:endParaRPr lang="en-US" sz="6000" b="1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5" name="Picture 16" descr="Clothes in a wardrobe comic book style vector. Clothes in a wardrobe comic  book pop art retro style vector illustratoin.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277" b="94255" l="36889" r="6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07" t="82482" r="36981" b="2650"/>
          <a:stretch/>
        </p:blipFill>
        <p:spPr bwMode="auto">
          <a:xfrm>
            <a:off x="8394122" y="17859"/>
            <a:ext cx="737755" cy="66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6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Winter hat icon cartoon style Royalty Free Vector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9537" l="10000" r="97900">
                        <a14:foregroundMark x1="54400" y1="19167" x2="55000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0398">
            <a:off x="8460485" y="22058"/>
            <a:ext cx="600260" cy="6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600200" y="1751640"/>
            <a:ext cx="5778500" cy="11894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nơ đỏ</a:t>
            </a:r>
            <a:endParaRPr lang="en-US" sz="9600" b="1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315">
            <a:off x="8165367" y="10860"/>
            <a:ext cx="931102" cy="82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575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3350"/>
            <a:ext cx="10001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" y="1428750"/>
            <a:ext cx="9236022" cy="17296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Bố </a:t>
            </a:r>
            <a:r>
              <a:rPr lang="en-US" sz="6000" b="1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mẹ</a:t>
            </a:r>
            <a:endParaRPr lang="en-US" sz="6000" b="1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21</Words>
  <Application>Microsoft Office PowerPoint</Application>
  <PresentationFormat>On-screen Show (16:9)</PresentationFormat>
  <Paragraphs>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17</cp:revision>
  <dcterms:created xsi:type="dcterms:W3CDTF">2020-08-30T18:35:17Z</dcterms:created>
  <dcterms:modified xsi:type="dcterms:W3CDTF">2020-11-29T04:43:20Z</dcterms:modified>
</cp:coreProperties>
</file>