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501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927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50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32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42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3933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992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5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32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657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17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15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50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53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51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54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9. How many ethnic groups in Vietnam?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8" y="700477"/>
            <a:ext cx="3672283" cy="219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Laos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</a:t>
            </a:r>
          </a:p>
        </p:txBody>
      </p:sp>
      <p:sp>
        <p:nvSpPr>
          <p:cNvPr id="32" name="Hexagon 31"/>
          <p:cNvSpPr/>
          <p:nvPr/>
        </p:nvSpPr>
        <p:spPr>
          <a:xfrm>
            <a:off x="6477000" y="44196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China</a:t>
            </a:r>
          </a:p>
        </p:txBody>
      </p:sp>
      <p:sp>
        <p:nvSpPr>
          <p:cNvPr id="33" name="Hexagon 32"/>
          <p:cNvSpPr/>
          <p:nvPr/>
        </p:nvSpPr>
        <p:spPr>
          <a:xfrm>
            <a:off x="59436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10. Which country does not border the sea?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8843"/>
            <a:ext cx="3852938" cy="230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858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George Washington </a:t>
            </a:r>
          </a:p>
        </p:txBody>
      </p:sp>
      <p:sp>
        <p:nvSpPr>
          <p:cNvPr id="31" name="Hexagon 30"/>
          <p:cNvSpPr/>
          <p:nvPr/>
        </p:nvSpPr>
        <p:spPr>
          <a:xfrm>
            <a:off x="5867400" y="5497751"/>
            <a:ext cx="2514600" cy="59825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Donald Trump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Black Obama </a:t>
            </a:r>
          </a:p>
        </p:txBody>
      </p:sp>
      <p:sp>
        <p:nvSpPr>
          <p:cNvPr id="33" name="Hexagon 32"/>
          <p:cNvSpPr/>
          <p:nvPr/>
        </p:nvSpPr>
        <p:spPr>
          <a:xfrm>
            <a:off x="1219200" y="5309992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William </a:t>
            </a:r>
            <a:r>
              <a:rPr lang="en-US" sz="2000" b="1" dirty="0" err="1">
                <a:solidFill>
                  <a:schemeClr val="tx1"/>
                </a:solidFill>
              </a:rPr>
              <a:t>Mckinley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Hexagon 33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11 . Who is the President of the United States in 2017?.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8" name="Oval 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41" name="Oval 4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4" name="Oval 4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9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0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1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2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3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4" name="Oval 5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8235"/>
            <a:ext cx="3900883" cy="233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 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Laos 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Campuchia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India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12. China does border with which country 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48" y="365563"/>
            <a:ext cx="3824683" cy="228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08488"/>
            <a:ext cx="2514600" cy="668311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England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90364" y="4123543"/>
            <a:ext cx="2514600" cy="838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India</a:t>
            </a:r>
          </a:p>
        </p:txBody>
      </p:sp>
      <p:sp>
        <p:nvSpPr>
          <p:cNvPr id="32" name="Hexagon 31"/>
          <p:cNvSpPr/>
          <p:nvPr/>
        </p:nvSpPr>
        <p:spPr>
          <a:xfrm>
            <a:off x="1157196" y="545926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</a:t>
            </a:r>
          </a:p>
        </p:txBody>
      </p:sp>
      <p:sp>
        <p:nvSpPr>
          <p:cNvPr id="33" name="Hexagon 32"/>
          <p:cNvSpPr/>
          <p:nvPr/>
        </p:nvSpPr>
        <p:spPr>
          <a:xfrm>
            <a:off x="5791200" y="55626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13. The lotus flower is a symbol of which country ?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1" y="457200"/>
            <a:ext cx="3852938" cy="230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1" grpId="0" build="allAtOnce" animBg="1"/>
      <p:bldP spid="32" grpId="0" build="allAtOnce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Dien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Bien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Quang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Ninh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Phong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Thanh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Hoa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14. Which province in Vietnam does not border with the sea 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5" y="238332"/>
            <a:ext cx="4235008" cy="253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Black Obama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3340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Theodore Roosevelt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William </a:t>
            </a:r>
            <a:r>
              <a:rPr lang="en-US" sz="2000" b="1" dirty="0" err="1">
                <a:solidFill>
                  <a:schemeClr val="tx1"/>
                </a:solidFill>
              </a:rPr>
              <a:t>Mckiley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Lao</a:t>
            </a:r>
          </a:p>
        </p:txBody>
      </p:sp>
      <p:sp>
        <p:nvSpPr>
          <p:cNvPr id="8" name="Hexagon 7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15. “  Who was the 26 President of the United States?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10" name="Oval 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13" name="Oval 1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16" name="Oval 15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1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2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3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4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26" name="Oval 2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82641"/>
            <a:ext cx="3725581" cy="222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Tokyo</a:t>
            </a:r>
          </a:p>
        </p:txBody>
      </p:sp>
      <p:sp>
        <p:nvSpPr>
          <p:cNvPr id="21" name="Hexagon 20"/>
          <p:cNvSpPr/>
          <p:nvPr/>
        </p:nvSpPr>
        <p:spPr>
          <a:xfrm>
            <a:off x="1331934" y="5488488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LonDond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59055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Paris</a:t>
            </a:r>
          </a:p>
        </p:txBody>
      </p:sp>
      <p:sp>
        <p:nvSpPr>
          <p:cNvPr id="23" name="Hexagon 22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Wales</a:t>
            </a:r>
          </a:p>
        </p:txBody>
      </p:sp>
      <p:sp>
        <p:nvSpPr>
          <p:cNvPr id="24" name="Hexagon 23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 The capital of England is? </a:t>
            </a:r>
          </a:p>
        </p:txBody>
      </p: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1" name="Oval 3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4" name="Oval 3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5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37" name="Oval 3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58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9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0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61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62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63" name="Oval 62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-73109"/>
            <a:ext cx="3240066" cy="288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 build="allAtOnce" animBg="1"/>
      <p:bldP spid="22" grpId="0" build="allAtOnce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40</a:t>
            </a:r>
          </a:p>
        </p:txBody>
      </p:sp>
      <p:sp>
        <p:nvSpPr>
          <p:cNvPr id="54" name="Hexagon 53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55</a:t>
            </a:r>
          </a:p>
        </p:txBody>
      </p:sp>
      <p:sp>
        <p:nvSpPr>
          <p:cNvPr id="55" name="Hexagon 54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60</a:t>
            </a:r>
          </a:p>
        </p:txBody>
      </p:sp>
      <p:sp>
        <p:nvSpPr>
          <p:cNvPr id="56" name="Hexagon 55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50</a:t>
            </a:r>
          </a:p>
        </p:txBody>
      </p: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61" name="Oval 6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64" name="Oval 6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67" name="Oval 6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8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72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3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4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75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76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77" name="Oval 7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Hexagon 78"/>
          <p:cNvSpPr/>
          <p:nvPr/>
        </p:nvSpPr>
        <p:spPr>
          <a:xfrm>
            <a:off x="667011" y="278892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2.How many States in the United States?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5" y="191444"/>
            <a:ext cx="3667874" cy="261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3" grpId="0" build="allAtOnce" animBg="1"/>
      <p:bldP spid="55" grpId="0" build="allAtOnce" animBg="1"/>
      <p:bldP spid="7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343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  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China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Japan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5334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3. Which country is known as the land of the rising sun?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26384"/>
            <a:ext cx="4007214" cy="266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1" grpId="0" build="allAtOnce" animBg="1"/>
      <p:bldP spid="95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Hexagon 27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9" name="Hexagon 28"/>
          <p:cNvSpPr/>
          <p:nvPr/>
        </p:nvSpPr>
        <p:spPr>
          <a:xfrm>
            <a:off x="59436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Hexagon 29"/>
          <p:cNvSpPr/>
          <p:nvPr/>
        </p:nvSpPr>
        <p:spPr>
          <a:xfrm>
            <a:off x="5924191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" name="Hexagon 30"/>
          <p:cNvSpPr/>
          <p:nvPr/>
        </p:nvSpPr>
        <p:spPr>
          <a:xfrm>
            <a:off x="461375" y="2813972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 How many countries in South East </a:t>
            </a:r>
            <a:r>
              <a:rPr lang="en-US" sz="2400" b="1" dirty="0" err="1">
                <a:solidFill>
                  <a:schemeClr val="tx1"/>
                </a:solidFill>
              </a:rPr>
              <a:t>AsiA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86534"/>
            <a:ext cx="3970577" cy="266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7" grpId="0" build="allAtOnce" animBg="1"/>
      <p:bldP spid="29" grpId="0" build="allAtOnce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447800" y="4343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1997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1998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1500" y="4303734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1995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1996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5. When Vietnam joined Asia?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7" y="-18015"/>
            <a:ext cx="3583869" cy="2144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08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4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4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4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4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2" grpId="0" build="allAtOnce" animBg="1"/>
      <p:bldP spid="9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Malaysia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Singapo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China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6. Sea game 29 was held in which country?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6" y="328377"/>
            <a:ext cx="3241674" cy="230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Thach</a:t>
            </a:r>
            <a:r>
              <a:rPr lang="en-US" sz="2000" dirty="0">
                <a:solidFill>
                  <a:schemeClr val="tx1"/>
                </a:solidFill>
              </a:rPr>
              <a:t> Lam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To </a:t>
            </a:r>
            <a:r>
              <a:rPr lang="en-US" sz="2400" b="1" dirty="0" err="1">
                <a:solidFill>
                  <a:schemeClr val="tx1"/>
                </a:solidFill>
              </a:rPr>
              <a:t>Hoai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Nguyen Cong </a:t>
            </a:r>
            <a:r>
              <a:rPr lang="en-US" sz="2000" b="1" dirty="0" err="1">
                <a:solidFill>
                  <a:schemeClr val="tx1"/>
                </a:solidFill>
              </a:rPr>
              <a:t>Hoan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Xuan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Quynh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14400" y="2971800"/>
            <a:ext cx="74676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7. Who is the author of the “ </a:t>
            </a:r>
            <a:r>
              <a:rPr lang="en-US" sz="2800" b="1" dirty="0" err="1">
                <a:solidFill>
                  <a:schemeClr val="tx1"/>
                </a:solidFill>
              </a:rPr>
              <a:t>Tinh</a:t>
            </a:r>
            <a:r>
              <a:rPr lang="en-US" sz="2800" b="1" dirty="0">
                <a:solidFill>
                  <a:schemeClr val="tx1"/>
                </a:solidFill>
              </a:rPr>
              <a:t> than the </a:t>
            </a:r>
            <a:r>
              <a:rPr lang="en-US" sz="2800" b="1" dirty="0" err="1">
                <a:solidFill>
                  <a:schemeClr val="tx1"/>
                </a:solidFill>
              </a:rPr>
              <a:t>duc</a:t>
            </a:r>
            <a:r>
              <a:rPr lang="en-US" sz="2800" b="1" dirty="0">
                <a:solidFill>
                  <a:schemeClr val="tx1"/>
                </a:solidFill>
              </a:rPr>
              <a:t>” of Vietnamese literature ?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7696200" y="152400"/>
            <a:ext cx="1371600" cy="1188720"/>
            <a:chOff x="274638" y="25908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620000" y="1600200"/>
            <a:ext cx="1371600" cy="1188720"/>
            <a:chOff x="309563" y="4008438"/>
            <a:chExt cx="1096962" cy="1096962"/>
          </a:xfrm>
        </p:grpSpPr>
        <p:sp>
          <p:nvSpPr>
            <p:cNvPr id="15" name="Oval 1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6096000" y="228600"/>
            <a:ext cx="1371600" cy="1188720"/>
            <a:chOff x="274638" y="1168400"/>
            <a:chExt cx="1096962" cy="1096963"/>
          </a:xfrm>
        </p:grpSpPr>
        <p:sp>
          <p:nvSpPr>
            <p:cNvPr id="18" name="Oval 1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$4000</a:t>
            </a:r>
          </a:p>
        </p:txBody>
      </p:sp>
      <p:sp>
        <p:nvSpPr>
          <p:cNvPr id="21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3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4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5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6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7" name="Group 72"/>
          <p:cNvGrpSpPr>
            <a:grpSpLocks/>
          </p:cNvGrpSpPr>
          <p:nvPr/>
        </p:nvGrpSpPr>
        <p:grpSpPr bwMode="auto">
          <a:xfrm>
            <a:off x="6096000" y="1600200"/>
            <a:ext cx="1371600" cy="1188720"/>
            <a:chOff x="274638" y="2590800"/>
            <a:chExt cx="1096962" cy="1096963"/>
          </a:xfrm>
        </p:grpSpPr>
        <p:sp>
          <p:nvSpPr>
            <p:cNvPr id="28" name="Oval 2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93" y="730417"/>
            <a:ext cx="3604507" cy="215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</a:t>
            </a:r>
          </a:p>
        </p:txBody>
      </p:sp>
      <p:sp>
        <p:nvSpPr>
          <p:cNvPr id="31" name="Hexagon 30"/>
          <p:cNvSpPr/>
          <p:nvPr/>
        </p:nvSpPr>
        <p:spPr>
          <a:xfrm>
            <a:off x="12192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China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Laos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516880" y="105248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8. Which country has the city </a:t>
            </a:r>
            <a:r>
              <a:rPr lang="en-US" sz="2800" b="1" dirty="0" err="1">
                <a:solidFill>
                  <a:schemeClr val="tx1"/>
                </a:solidFill>
              </a:rPr>
              <a:t>Bac</a:t>
            </a:r>
            <a:r>
              <a:rPr lang="en-US" sz="2800" b="1" dirty="0">
                <a:solidFill>
                  <a:schemeClr val="tx1"/>
                </a:solidFill>
              </a:rPr>
              <a:t> King?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42029"/>
            <a:ext cx="3977083" cy="251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382</Words>
  <PresentationFormat>Trình chiếu Trên màn hình (4:3)</PresentationFormat>
  <Paragraphs>156</Paragraphs>
  <Slides>17</Slides>
  <Notes>0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2017-09-22T04:51:26Z</dcterms:created>
  <dcterms:modified xsi:type="dcterms:W3CDTF">2023-09-16T08:50:31Z</dcterms:modified>
</cp:coreProperties>
</file>