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52" r:id="rId6"/>
    <p:sldId id="359" r:id="rId7"/>
    <p:sldId id="353" r:id="rId8"/>
    <p:sldId id="281" r:id="rId9"/>
    <p:sldId id="331" r:id="rId10"/>
    <p:sldId id="354" r:id="rId11"/>
    <p:sldId id="276" r:id="rId12"/>
    <p:sldId id="339" r:id="rId13"/>
    <p:sldId id="355" r:id="rId14"/>
    <p:sldId id="340" r:id="rId15"/>
    <p:sldId id="356" r:id="rId16"/>
    <p:sldId id="357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0FB7BD"/>
    <a:srgbClr val="F7941E"/>
    <a:srgbClr val="048DA4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3F945-2053-4120-BB15-0D79068B6574}" v="220" dt="2022-03-02T02:38:49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400" b="0" smtClean="0"/>
            <a:t>SOURCES OF ENERGY</a:t>
          </a:r>
          <a:endParaRPr lang="en-US" sz="2400" b="0" dirty="0"/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custT="1"/>
      <dgm:spPr/>
      <dgm:t>
        <a:bodyPr/>
        <a:lstStyle/>
        <a:p>
          <a:r>
            <a:rPr lang="en-US" sz="2400" b="1" smtClean="0"/>
            <a:t>GRAMMAR REVIEW</a:t>
          </a:r>
          <a:endParaRPr lang="en-US" sz="2400" b="1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400" smtClean="0"/>
            <a:t>THE PRESENT CONTINUOUS</a:t>
          </a:r>
          <a:endParaRPr lang="en-US" sz="2400" dirty="0"/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custT="1"/>
      <dgm:spPr/>
      <dgm:t>
        <a:bodyPr/>
        <a:lstStyle/>
        <a:p>
          <a:r>
            <a:rPr lang="en-US" sz="2400" b="1" smtClean="0"/>
            <a:t>PROJECT</a:t>
          </a:r>
          <a:endParaRPr lang="en-US" sz="2400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400" b="0" smtClean="0"/>
            <a:t>SAVING </a:t>
          </a:r>
          <a:r>
            <a:rPr lang="en-US" sz="2400" b="0" dirty="0"/>
            <a:t>ENERGY AT SCHOOL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custT="1"/>
      <dgm:spPr/>
      <dgm:t>
        <a:bodyPr/>
        <a:lstStyle/>
        <a:p>
          <a:r>
            <a:rPr lang="en-US" sz="2400" b="1" smtClean="0"/>
            <a:t>VOCABULARY REVIEW</a:t>
          </a:r>
          <a:endParaRPr lang="en-US" sz="2400" b="1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 custScaleX="242861"/>
      <dgm:spPr/>
    </dgm:pt>
    <dgm:pt modelId="{58013576-29AF-479D-8A1F-0D285327867C}" type="pres">
      <dgm:prSet presAssocID="{7E720DC9-A326-4280-AD54-230CB08BDB67}" presName="childtext" presStyleLbl="solidFgAcc1" presStyleIdx="2" presStyleCnt="3" custScaleX="11701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5E03C-1EC4-4D48-903E-55B3230DB32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0AE8D-D0D3-451A-AA84-F029B0869738}">
      <dgm:prSet phldrT="[Text]"/>
      <dgm:spPr/>
      <dgm:t>
        <a:bodyPr/>
        <a:lstStyle/>
        <a:p>
          <a:r>
            <a:rPr lang="en-US" dirty="0" smtClean="0"/>
            <a:t>Vocabulary</a:t>
          </a:r>
          <a:endParaRPr lang="en-US" dirty="0"/>
        </a:p>
      </dgm:t>
    </dgm:pt>
    <dgm:pt modelId="{DBF56ED4-C678-41D3-85A5-A7DCCCDD3B2F}" type="parTrans" cxnId="{3AF7B8B0-54F5-40A4-8829-45F134D7B431}">
      <dgm:prSet/>
      <dgm:spPr/>
      <dgm:t>
        <a:bodyPr/>
        <a:lstStyle/>
        <a:p>
          <a:endParaRPr lang="en-US"/>
        </a:p>
      </dgm:t>
    </dgm:pt>
    <dgm:pt modelId="{2D3C1B61-3BDB-4BC7-94AB-B3D24D7F3232}" type="sibTrans" cxnId="{3AF7B8B0-54F5-40A4-8829-45F134D7B431}">
      <dgm:prSet/>
      <dgm:spPr/>
      <dgm:t>
        <a:bodyPr/>
        <a:lstStyle/>
        <a:p>
          <a:endParaRPr lang="en-US"/>
        </a:p>
      </dgm:t>
    </dgm:pt>
    <dgm:pt modelId="{156F5BFD-879C-466C-B0A9-C6F516667118}">
      <dgm:prSet phldrT="[Text]"/>
      <dgm:spPr/>
      <dgm:t>
        <a:bodyPr/>
        <a:lstStyle/>
        <a:p>
          <a:pPr algn="l" rtl="0"/>
          <a:r>
            <a:rPr lang="en-US" b="0" i="0" u="none" smtClean="0"/>
            <a:t>Types of energy sources</a:t>
          </a:r>
          <a:endParaRPr lang="en-US" dirty="0"/>
        </a:p>
      </dgm:t>
    </dgm:pt>
    <dgm:pt modelId="{BA7D4D5B-36EE-494D-B45F-FE106AD61F42}" type="parTrans" cxnId="{284E59F5-E9A4-4888-A32B-50CC76EFB1C0}">
      <dgm:prSet/>
      <dgm:spPr/>
      <dgm:t>
        <a:bodyPr/>
        <a:lstStyle/>
        <a:p>
          <a:endParaRPr lang="en-US"/>
        </a:p>
      </dgm:t>
    </dgm:pt>
    <dgm:pt modelId="{67E218A7-12E3-47D2-9707-8FCEC7F7E7CD}" type="sibTrans" cxnId="{284E59F5-E9A4-4888-A32B-50CC76EFB1C0}">
      <dgm:prSet/>
      <dgm:spPr/>
      <dgm:t>
        <a:bodyPr/>
        <a:lstStyle/>
        <a:p>
          <a:endParaRPr lang="en-US"/>
        </a:p>
      </dgm:t>
    </dgm:pt>
    <dgm:pt modelId="{AE5956B4-268A-4807-B137-5496D54170BE}">
      <dgm:prSet phldrT="[Text]"/>
      <dgm:spPr/>
      <dgm:t>
        <a:bodyPr/>
        <a:lstStyle/>
        <a:p>
          <a:r>
            <a:rPr lang="en-US" dirty="0" smtClean="0"/>
            <a:t>Grammar</a:t>
          </a:r>
          <a:endParaRPr lang="en-US" dirty="0"/>
        </a:p>
      </dgm:t>
    </dgm:pt>
    <dgm:pt modelId="{A88D02A9-4B9B-42B4-A0FF-5B416BEFEC8C}" type="parTrans" cxnId="{6B251473-820D-4A97-A113-C35D8AACD1E5}">
      <dgm:prSet/>
      <dgm:spPr/>
      <dgm:t>
        <a:bodyPr/>
        <a:lstStyle/>
        <a:p>
          <a:endParaRPr lang="en-US"/>
        </a:p>
      </dgm:t>
    </dgm:pt>
    <dgm:pt modelId="{5EA09FD3-541E-4789-9AD3-E3B4B9F9675B}" type="sibTrans" cxnId="{6B251473-820D-4A97-A113-C35D8AACD1E5}">
      <dgm:prSet/>
      <dgm:spPr/>
      <dgm:t>
        <a:bodyPr/>
        <a:lstStyle/>
        <a:p>
          <a:endParaRPr lang="en-US"/>
        </a:p>
      </dgm:t>
    </dgm:pt>
    <dgm:pt modelId="{0CCA4223-5478-46FF-8796-3C7A43CFFA9D}">
      <dgm:prSet phldrT="[Text]"/>
      <dgm:spPr/>
      <dgm:t>
        <a:bodyPr/>
        <a:lstStyle/>
        <a:p>
          <a:pPr algn="l"/>
          <a:r>
            <a:rPr lang="en-US" i="0" smtClean="0"/>
            <a:t>The present continuous</a:t>
          </a:r>
          <a:endParaRPr lang="en-US" i="0" dirty="0"/>
        </a:p>
      </dgm:t>
    </dgm:pt>
    <dgm:pt modelId="{AC401FEF-789A-4B44-AAB0-19BA67535699}" type="parTrans" cxnId="{F8DABF85-4F55-4991-81D4-975348EABEA3}">
      <dgm:prSet/>
      <dgm:spPr/>
      <dgm:t>
        <a:bodyPr/>
        <a:lstStyle/>
        <a:p>
          <a:endParaRPr lang="en-US"/>
        </a:p>
      </dgm:t>
    </dgm:pt>
    <dgm:pt modelId="{DB4E24FE-593D-4AFF-A49A-3BCDDFB5DAF3}" type="sibTrans" cxnId="{F8DABF85-4F55-4991-81D4-975348EABEA3}">
      <dgm:prSet/>
      <dgm:spPr/>
      <dgm:t>
        <a:bodyPr/>
        <a:lstStyle/>
        <a:p>
          <a:endParaRPr lang="en-US"/>
        </a:p>
      </dgm:t>
    </dgm:pt>
    <dgm:pt modelId="{FD362274-79BB-47C0-BD3F-8214439FEC59}">
      <dgm:prSet phldrT="[Text]"/>
      <dgm:spPr/>
      <dgm:t>
        <a:bodyPr/>
        <a:lstStyle/>
        <a:p>
          <a:r>
            <a:rPr lang="en-US" dirty="0" smtClean="0"/>
            <a:t>Project</a:t>
          </a:r>
          <a:endParaRPr lang="en-US" dirty="0"/>
        </a:p>
      </dgm:t>
    </dgm:pt>
    <dgm:pt modelId="{D7BC9248-6E0C-458D-B6E0-437B9B2358A3}" type="parTrans" cxnId="{4BDCC370-0594-4C3D-9A55-F780E7697FF4}">
      <dgm:prSet/>
      <dgm:spPr/>
      <dgm:t>
        <a:bodyPr/>
        <a:lstStyle/>
        <a:p>
          <a:endParaRPr lang="en-US"/>
        </a:p>
      </dgm:t>
    </dgm:pt>
    <dgm:pt modelId="{67C53D2E-89D4-4F43-92FC-853549040626}" type="sibTrans" cxnId="{4BDCC370-0594-4C3D-9A55-F780E7697FF4}">
      <dgm:prSet/>
      <dgm:spPr/>
      <dgm:t>
        <a:bodyPr/>
        <a:lstStyle/>
        <a:p>
          <a:endParaRPr lang="en-US"/>
        </a:p>
      </dgm:t>
    </dgm:pt>
    <dgm:pt modelId="{FE5FFFA9-1949-4300-BDB2-D8D5E2DB4DC6}">
      <dgm:prSet phldrT="[Text]"/>
      <dgm:spPr/>
      <dgm:t>
        <a:bodyPr/>
        <a:lstStyle/>
        <a:p>
          <a:pPr algn="l"/>
          <a:r>
            <a:rPr lang="en-US" smtClean="0"/>
            <a:t>Saving energy at school</a:t>
          </a:r>
          <a:endParaRPr lang="en-US" dirty="0"/>
        </a:p>
      </dgm:t>
    </dgm:pt>
    <dgm:pt modelId="{FB68FB65-727B-495C-946F-2B0DFCE89120}" type="parTrans" cxnId="{596DD54E-64AB-4BFE-AE39-45A88625F6C2}">
      <dgm:prSet/>
      <dgm:spPr/>
      <dgm:t>
        <a:bodyPr/>
        <a:lstStyle/>
        <a:p>
          <a:endParaRPr lang="en-US"/>
        </a:p>
      </dgm:t>
    </dgm:pt>
    <dgm:pt modelId="{980B3A39-E9EA-4C05-8127-CCEC8BC6A936}" type="sibTrans" cxnId="{596DD54E-64AB-4BFE-AE39-45A88625F6C2}">
      <dgm:prSet/>
      <dgm:spPr/>
      <dgm:t>
        <a:bodyPr/>
        <a:lstStyle/>
        <a:p>
          <a:endParaRPr lang="en-US"/>
        </a:p>
      </dgm:t>
    </dgm:pt>
    <dgm:pt modelId="{C460840F-C903-4789-8ADA-A59151DB8F85}" type="pres">
      <dgm:prSet presAssocID="{0545E03C-1EC4-4D48-903E-55B3230DB3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F59136-A6D5-406E-A05A-9C39AB1C32F9}" type="pres">
      <dgm:prSet presAssocID="{E880AE8D-D0D3-451A-AA84-F029B0869738}" presName="root" presStyleCnt="0"/>
      <dgm:spPr/>
    </dgm:pt>
    <dgm:pt modelId="{44BC55A4-40D6-46BF-A55F-79829FD707A0}" type="pres">
      <dgm:prSet presAssocID="{E880AE8D-D0D3-451A-AA84-F029B0869738}" presName="rootComposite" presStyleCnt="0"/>
      <dgm:spPr/>
    </dgm:pt>
    <dgm:pt modelId="{0CAAB955-80BD-4E75-B87B-552797183AFE}" type="pres">
      <dgm:prSet presAssocID="{E880AE8D-D0D3-451A-AA84-F029B0869738}" presName="rootText" presStyleLbl="node1" presStyleIdx="0" presStyleCnt="3"/>
      <dgm:spPr/>
      <dgm:t>
        <a:bodyPr/>
        <a:lstStyle/>
        <a:p>
          <a:endParaRPr lang="en-US"/>
        </a:p>
      </dgm:t>
    </dgm:pt>
    <dgm:pt modelId="{629438AE-1996-4F22-9F77-432FD11A9A8B}" type="pres">
      <dgm:prSet presAssocID="{E880AE8D-D0D3-451A-AA84-F029B0869738}" presName="rootConnector" presStyleLbl="node1" presStyleIdx="0" presStyleCnt="3"/>
      <dgm:spPr/>
      <dgm:t>
        <a:bodyPr/>
        <a:lstStyle/>
        <a:p>
          <a:endParaRPr lang="en-US"/>
        </a:p>
      </dgm:t>
    </dgm:pt>
    <dgm:pt modelId="{F175E34A-0501-4DCE-8A46-5186F7FA8B10}" type="pres">
      <dgm:prSet presAssocID="{E880AE8D-D0D3-451A-AA84-F029B0869738}" presName="childShape" presStyleCnt="0"/>
      <dgm:spPr/>
    </dgm:pt>
    <dgm:pt modelId="{BCE934DB-FCB4-41A4-89AC-612D2B09DBF4}" type="pres">
      <dgm:prSet presAssocID="{BA7D4D5B-36EE-494D-B45F-FE106AD61F42}" presName="Name13" presStyleLbl="parChTrans1D2" presStyleIdx="0" presStyleCnt="3"/>
      <dgm:spPr/>
      <dgm:t>
        <a:bodyPr/>
        <a:lstStyle/>
        <a:p>
          <a:endParaRPr lang="en-US"/>
        </a:p>
      </dgm:t>
    </dgm:pt>
    <dgm:pt modelId="{3E530D60-1172-462A-B370-1F8A87653688}" type="pres">
      <dgm:prSet presAssocID="{156F5BFD-879C-466C-B0A9-C6F516667118}" presName="childText" presStyleLbl="bgAcc1" presStyleIdx="0" presStyleCnt="3" custScaleX="125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40A4A-7C30-4438-8BF0-E0BEF984CD33}" type="pres">
      <dgm:prSet presAssocID="{AE5956B4-268A-4807-B137-5496D54170BE}" presName="root" presStyleCnt="0"/>
      <dgm:spPr/>
    </dgm:pt>
    <dgm:pt modelId="{18A4E9D5-B3EB-4816-AC1E-E2C7A0C1698A}" type="pres">
      <dgm:prSet presAssocID="{AE5956B4-268A-4807-B137-5496D54170BE}" presName="rootComposite" presStyleCnt="0"/>
      <dgm:spPr/>
    </dgm:pt>
    <dgm:pt modelId="{130DF0D8-1206-4516-A6ED-8547CB61A15C}" type="pres">
      <dgm:prSet presAssocID="{AE5956B4-268A-4807-B137-5496D54170BE}" presName="rootText" presStyleLbl="node1" presStyleIdx="1" presStyleCnt="3"/>
      <dgm:spPr/>
      <dgm:t>
        <a:bodyPr/>
        <a:lstStyle/>
        <a:p>
          <a:endParaRPr lang="en-US"/>
        </a:p>
      </dgm:t>
    </dgm:pt>
    <dgm:pt modelId="{525C3CB5-0802-4096-86F2-942305128E61}" type="pres">
      <dgm:prSet presAssocID="{AE5956B4-268A-4807-B137-5496D54170BE}" presName="rootConnector" presStyleLbl="node1" presStyleIdx="1" presStyleCnt="3"/>
      <dgm:spPr/>
      <dgm:t>
        <a:bodyPr/>
        <a:lstStyle/>
        <a:p>
          <a:endParaRPr lang="en-US"/>
        </a:p>
      </dgm:t>
    </dgm:pt>
    <dgm:pt modelId="{D878FC63-A807-4D4F-BDF7-35EACB691BE0}" type="pres">
      <dgm:prSet presAssocID="{AE5956B4-268A-4807-B137-5496D54170BE}" presName="childShape" presStyleCnt="0"/>
      <dgm:spPr/>
    </dgm:pt>
    <dgm:pt modelId="{29E43868-B32D-4A00-9A2E-1F9D56342DBC}" type="pres">
      <dgm:prSet presAssocID="{AC401FEF-789A-4B44-AAB0-19BA6753569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F23C5F02-7099-40A9-893F-4D806C527FD9}" type="pres">
      <dgm:prSet presAssocID="{0CCA4223-5478-46FF-8796-3C7A43CFFA9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35B94-7C81-436F-AF45-E421330CA080}" type="pres">
      <dgm:prSet presAssocID="{FD362274-79BB-47C0-BD3F-8214439FEC59}" presName="root" presStyleCnt="0"/>
      <dgm:spPr/>
    </dgm:pt>
    <dgm:pt modelId="{F85214F6-82BC-46C4-9D01-76D34DB4593F}" type="pres">
      <dgm:prSet presAssocID="{FD362274-79BB-47C0-BD3F-8214439FEC59}" presName="rootComposite" presStyleCnt="0"/>
      <dgm:spPr/>
    </dgm:pt>
    <dgm:pt modelId="{37E4F28B-5267-4952-9D4E-6B44B205EC38}" type="pres">
      <dgm:prSet presAssocID="{FD362274-79BB-47C0-BD3F-8214439FEC59}" presName="rootText" presStyleLbl="node1" presStyleIdx="2" presStyleCnt="3"/>
      <dgm:spPr/>
      <dgm:t>
        <a:bodyPr/>
        <a:lstStyle/>
        <a:p>
          <a:endParaRPr lang="en-US"/>
        </a:p>
      </dgm:t>
    </dgm:pt>
    <dgm:pt modelId="{16587C89-4EE3-473E-860C-DA97CB4DEBED}" type="pres">
      <dgm:prSet presAssocID="{FD362274-79BB-47C0-BD3F-8214439FEC59}" presName="rootConnector" presStyleLbl="node1" presStyleIdx="2" presStyleCnt="3"/>
      <dgm:spPr/>
      <dgm:t>
        <a:bodyPr/>
        <a:lstStyle/>
        <a:p>
          <a:endParaRPr lang="en-US"/>
        </a:p>
      </dgm:t>
    </dgm:pt>
    <dgm:pt modelId="{4CC64BFB-DBA8-46BC-9F7F-39535746E979}" type="pres">
      <dgm:prSet presAssocID="{FD362274-79BB-47C0-BD3F-8214439FEC59}" presName="childShape" presStyleCnt="0"/>
      <dgm:spPr/>
    </dgm:pt>
    <dgm:pt modelId="{3608D6C6-50F2-4BEB-AFF4-7734F20CF315}" type="pres">
      <dgm:prSet presAssocID="{FB68FB65-727B-495C-946F-2B0DFCE8912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4B1D11D-2C33-49AE-A711-3E8D8882532A}" type="pres">
      <dgm:prSet presAssocID="{FE5FFFA9-1949-4300-BDB2-D8D5E2DB4DC6}" presName="childText" presStyleLbl="bgAcc1" presStyleIdx="2" presStyleCnt="3" custScaleX="11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DCC370-0594-4C3D-9A55-F780E7697FF4}" srcId="{0545E03C-1EC4-4D48-903E-55B3230DB324}" destId="{FD362274-79BB-47C0-BD3F-8214439FEC59}" srcOrd="2" destOrd="0" parTransId="{D7BC9248-6E0C-458D-B6E0-437B9B2358A3}" sibTransId="{67C53D2E-89D4-4F43-92FC-853549040626}"/>
    <dgm:cxn modelId="{15711696-1E9E-485A-BF0A-0CFC58E10D7A}" type="presOf" srcId="{0545E03C-1EC4-4D48-903E-55B3230DB324}" destId="{C460840F-C903-4789-8ADA-A59151DB8F85}" srcOrd="0" destOrd="0" presId="urn:microsoft.com/office/officeart/2005/8/layout/hierarchy3"/>
    <dgm:cxn modelId="{74D123FC-5C9C-456B-8E50-DFDFFA34A8F1}" type="presOf" srcId="{E880AE8D-D0D3-451A-AA84-F029B0869738}" destId="{0CAAB955-80BD-4E75-B87B-552797183AFE}" srcOrd="0" destOrd="0" presId="urn:microsoft.com/office/officeart/2005/8/layout/hierarchy3"/>
    <dgm:cxn modelId="{5DD89811-DFF2-4E8B-BBB0-5F7735123CCE}" type="presOf" srcId="{AE5956B4-268A-4807-B137-5496D54170BE}" destId="{525C3CB5-0802-4096-86F2-942305128E61}" srcOrd="1" destOrd="0" presId="urn:microsoft.com/office/officeart/2005/8/layout/hierarchy3"/>
    <dgm:cxn modelId="{97138AAC-AEBD-4C5B-B741-C10C9A7358B4}" type="presOf" srcId="{FB68FB65-727B-495C-946F-2B0DFCE89120}" destId="{3608D6C6-50F2-4BEB-AFF4-7734F20CF315}" srcOrd="0" destOrd="0" presId="urn:microsoft.com/office/officeart/2005/8/layout/hierarchy3"/>
    <dgm:cxn modelId="{6B251473-820D-4A97-A113-C35D8AACD1E5}" srcId="{0545E03C-1EC4-4D48-903E-55B3230DB324}" destId="{AE5956B4-268A-4807-B137-5496D54170BE}" srcOrd="1" destOrd="0" parTransId="{A88D02A9-4B9B-42B4-A0FF-5B416BEFEC8C}" sibTransId="{5EA09FD3-541E-4789-9AD3-E3B4B9F9675B}"/>
    <dgm:cxn modelId="{647E12D9-6262-41A2-85C0-0D9D662BA801}" type="presOf" srcId="{E880AE8D-D0D3-451A-AA84-F029B0869738}" destId="{629438AE-1996-4F22-9F77-432FD11A9A8B}" srcOrd="1" destOrd="0" presId="urn:microsoft.com/office/officeart/2005/8/layout/hierarchy3"/>
    <dgm:cxn modelId="{F8DABF85-4F55-4991-81D4-975348EABEA3}" srcId="{AE5956B4-268A-4807-B137-5496D54170BE}" destId="{0CCA4223-5478-46FF-8796-3C7A43CFFA9D}" srcOrd="0" destOrd="0" parTransId="{AC401FEF-789A-4B44-AAB0-19BA67535699}" sibTransId="{DB4E24FE-593D-4AFF-A49A-3BCDDFB5DAF3}"/>
    <dgm:cxn modelId="{284E59F5-E9A4-4888-A32B-50CC76EFB1C0}" srcId="{E880AE8D-D0D3-451A-AA84-F029B0869738}" destId="{156F5BFD-879C-466C-B0A9-C6F516667118}" srcOrd="0" destOrd="0" parTransId="{BA7D4D5B-36EE-494D-B45F-FE106AD61F42}" sibTransId="{67E218A7-12E3-47D2-9707-8FCEC7F7E7CD}"/>
    <dgm:cxn modelId="{ACCAD164-0F2E-41C7-8CFD-AEF9C71DADAC}" type="presOf" srcId="{FE5FFFA9-1949-4300-BDB2-D8D5E2DB4DC6}" destId="{94B1D11D-2C33-49AE-A711-3E8D8882532A}" srcOrd="0" destOrd="0" presId="urn:microsoft.com/office/officeart/2005/8/layout/hierarchy3"/>
    <dgm:cxn modelId="{B2E8E7F4-B587-4408-922A-00964019293E}" type="presOf" srcId="{FD362274-79BB-47C0-BD3F-8214439FEC59}" destId="{16587C89-4EE3-473E-860C-DA97CB4DEBED}" srcOrd="1" destOrd="0" presId="urn:microsoft.com/office/officeart/2005/8/layout/hierarchy3"/>
    <dgm:cxn modelId="{596DD54E-64AB-4BFE-AE39-45A88625F6C2}" srcId="{FD362274-79BB-47C0-BD3F-8214439FEC59}" destId="{FE5FFFA9-1949-4300-BDB2-D8D5E2DB4DC6}" srcOrd="0" destOrd="0" parTransId="{FB68FB65-727B-495C-946F-2B0DFCE89120}" sibTransId="{980B3A39-E9EA-4C05-8127-CCEC8BC6A936}"/>
    <dgm:cxn modelId="{3AF7B8B0-54F5-40A4-8829-45F134D7B431}" srcId="{0545E03C-1EC4-4D48-903E-55B3230DB324}" destId="{E880AE8D-D0D3-451A-AA84-F029B0869738}" srcOrd="0" destOrd="0" parTransId="{DBF56ED4-C678-41D3-85A5-A7DCCCDD3B2F}" sibTransId="{2D3C1B61-3BDB-4BC7-94AB-B3D24D7F3232}"/>
    <dgm:cxn modelId="{C1FFB18A-06AC-42C1-BE46-759C4A6C92C1}" type="presOf" srcId="{BA7D4D5B-36EE-494D-B45F-FE106AD61F42}" destId="{BCE934DB-FCB4-41A4-89AC-612D2B09DBF4}" srcOrd="0" destOrd="0" presId="urn:microsoft.com/office/officeart/2005/8/layout/hierarchy3"/>
    <dgm:cxn modelId="{D84896E5-22CB-4EDA-917C-4F0415743F71}" type="presOf" srcId="{AE5956B4-268A-4807-B137-5496D54170BE}" destId="{130DF0D8-1206-4516-A6ED-8547CB61A15C}" srcOrd="0" destOrd="0" presId="urn:microsoft.com/office/officeart/2005/8/layout/hierarchy3"/>
    <dgm:cxn modelId="{56D08A28-DB35-4A13-A932-A4EE0A34E8DD}" type="presOf" srcId="{FD362274-79BB-47C0-BD3F-8214439FEC59}" destId="{37E4F28B-5267-4952-9D4E-6B44B205EC38}" srcOrd="0" destOrd="0" presId="urn:microsoft.com/office/officeart/2005/8/layout/hierarchy3"/>
    <dgm:cxn modelId="{67DA6A4B-DAFE-4750-B325-921D60AC950F}" type="presOf" srcId="{156F5BFD-879C-466C-B0A9-C6F516667118}" destId="{3E530D60-1172-462A-B370-1F8A87653688}" srcOrd="0" destOrd="0" presId="urn:microsoft.com/office/officeart/2005/8/layout/hierarchy3"/>
    <dgm:cxn modelId="{D207413B-7163-44D3-831A-4BD5A077EBC9}" type="presOf" srcId="{AC401FEF-789A-4B44-AAB0-19BA67535699}" destId="{29E43868-B32D-4A00-9A2E-1F9D56342DBC}" srcOrd="0" destOrd="0" presId="urn:microsoft.com/office/officeart/2005/8/layout/hierarchy3"/>
    <dgm:cxn modelId="{BC75B596-2AF6-4A47-8D28-95FCC5B75147}" type="presOf" srcId="{0CCA4223-5478-46FF-8796-3C7A43CFFA9D}" destId="{F23C5F02-7099-40A9-893F-4D806C527FD9}" srcOrd="0" destOrd="0" presId="urn:microsoft.com/office/officeart/2005/8/layout/hierarchy3"/>
    <dgm:cxn modelId="{01C780C2-CFC8-4D35-952D-0958C6F498D6}" type="presParOf" srcId="{C460840F-C903-4789-8ADA-A59151DB8F85}" destId="{6BF59136-A6D5-406E-A05A-9C39AB1C32F9}" srcOrd="0" destOrd="0" presId="urn:microsoft.com/office/officeart/2005/8/layout/hierarchy3"/>
    <dgm:cxn modelId="{9E74DEE9-F7D1-400C-899D-F7B66493E1B0}" type="presParOf" srcId="{6BF59136-A6D5-406E-A05A-9C39AB1C32F9}" destId="{44BC55A4-40D6-46BF-A55F-79829FD707A0}" srcOrd="0" destOrd="0" presId="urn:microsoft.com/office/officeart/2005/8/layout/hierarchy3"/>
    <dgm:cxn modelId="{FA6765D7-5728-4B43-81E1-06DFD8D5223D}" type="presParOf" srcId="{44BC55A4-40D6-46BF-A55F-79829FD707A0}" destId="{0CAAB955-80BD-4E75-B87B-552797183AFE}" srcOrd="0" destOrd="0" presId="urn:microsoft.com/office/officeart/2005/8/layout/hierarchy3"/>
    <dgm:cxn modelId="{A6C53BED-88BF-4798-827E-5AF83E2E9B7C}" type="presParOf" srcId="{44BC55A4-40D6-46BF-A55F-79829FD707A0}" destId="{629438AE-1996-4F22-9F77-432FD11A9A8B}" srcOrd="1" destOrd="0" presId="urn:microsoft.com/office/officeart/2005/8/layout/hierarchy3"/>
    <dgm:cxn modelId="{89C32FCB-08EC-4F14-A0D8-352C99EE2F58}" type="presParOf" srcId="{6BF59136-A6D5-406E-A05A-9C39AB1C32F9}" destId="{F175E34A-0501-4DCE-8A46-5186F7FA8B10}" srcOrd="1" destOrd="0" presId="urn:microsoft.com/office/officeart/2005/8/layout/hierarchy3"/>
    <dgm:cxn modelId="{C652F666-C7A4-43BA-B4A4-AB9FC9B8EAC4}" type="presParOf" srcId="{F175E34A-0501-4DCE-8A46-5186F7FA8B10}" destId="{BCE934DB-FCB4-41A4-89AC-612D2B09DBF4}" srcOrd="0" destOrd="0" presId="urn:microsoft.com/office/officeart/2005/8/layout/hierarchy3"/>
    <dgm:cxn modelId="{0E7B1878-0C88-4EA5-8E16-433A27369AEC}" type="presParOf" srcId="{F175E34A-0501-4DCE-8A46-5186F7FA8B10}" destId="{3E530D60-1172-462A-B370-1F8A87653688}" srcOrd="1" destOrd="0" presId="urn:microsoft.com/office/officeart/2005/8/layout/hierarchy3"/>
    <dgm:cxn modelId="{4598848E-4F14-42B6-B2FF-6D6FF52CC24B}" type="presParOf" srcId="{C460840F-C903-4789-8ADA-A59151DB8F85}" destId="{60540A4A-7C30-4438-8BF0-E0BEF984CD33}" srcOrd="1" destOrd="0" presId="urn:microsoft.com/office/officeart/2005/8/layout/hierarchy3"/>
    <dgm:cxn modelId="{25032642-4C27-42EA-83B4-84D9E10825AE}" type="presParOf" srcId="{60540A4A-7C30-4438-8BF0-E0BEF984CD33}" destId="{18A4E9D5-B3EB-4816-AC1E-E2C7A0C1698A}" srcOrd="0" destOrd="0" presId="urn:microsoft.com/office/officeart/2005/8/layout/hierarchy3"/>
    <dgm:cxn modelId="{5CDC158E-5890-4BE6-9CC6-302A77AA35B5}" type="presParOf" srcId="{18A4E9D5-B3EB-4816-AC1E-E2C7A0C1698A}" destId="{130DF0D8-1206-4516-A6ED-8547CB61A15C}" srcOrd="0" destOrd="0" presId="urn:microsoft.com/office/officeart/2005/8/layout/hierarchy3"/>
    <dgm:cxn modelId="{8224F3C7-9D0A-47CC-ABC9-D650F2F37F8E}" type="presParOf" srcId="{18A4E9D5-B3EB-4816-AC1E-E2C7A0C1698A}" destId="{525C3CB5-0802-4096-86F2-942305128E61}" srcOrd="1" destOrd="0" presId="urn:microsoft.com/office/officeart/2005/8/layout/hierarchy3"/>
    <dgm:cxn modelId="{0E1EA57B-DD81-47E1-9AD7-B142F7B9BDDB}" type="presParOf" srcId="{60540A4A-7C30-4438-8BF0-E0BEF984CD33}" destId="{D878FC63-A807-4D4F-BDF7-35EACB691BE0}" srcOrd="1" destOrd="0" presId="urn:microsoft.com/office/officeart/2005/8/layout/hierarchy3"/>
    <dgm:cxn modelId="{4B8BF5AA-7009-4FC9-803F-776E914B0A19}" type="presParOf" srcId="{D878FC63-A807-4D4F-BDF7-35EACB691BE0}" destId="{29E43868-B32D-4A00-9A2E-1F9D56342DBC}" srcOrd="0" destOrd="0" presId="urn:microsoft.com/office/officeart/2005/8/layout/hierarchy3"/>
    <dgm:cxn modelId="{765A6EE9-3965-4F23-B0AA-7593E11DC5F9}" type="presParOf" srcId="{D878FC63-A807-4D4F-BDF7-35EACB691BE0}" destId="{F23C5F02-7099-40A9-893F-4D806C527FD9}" srcOrd="1" destOrd="0" presId="urn:microsoft.com/office/officeart/2005/8/layout/hierarchy3"/>
    <dgm:cxn modelId="{F0BAC7A3-367F-4CC3-9FC4-633327AE3F8E}" type="presParOf" srcId="{C460840F-C903-4789-8ADA-A59151DB8F85}" destId="{73D35B94-7C81-436F-AF45-E421330CA080}" srcOrd="2" destOrd="0" presId="urn:microsoft.com/office/officeart/2005/8/layout/hierarchy3"/>
    <dgm:cxn modelId="{2C05112B-4AE0-40FE-9EE7-88426805844A}" type="presParOf" srcId="{73D35B94-7C81-436F-AF45-E421330CA080}" destId="{F85214F6-82BC-46C4-9D01-76D34DB4593F}" srcOrd="0" destOrd="0" presId="urn:microsoft.com/office/officeart/2005/8/layout/hierarchy3"/>
    <dgm:cxn modelId="{EE3F6786-6BEE-4055-98AC-499862824621}" type="presParOf" srcId="{F85214F6-82BC-46C4-9D01-76D34DB4593F}" destId="{37E4F28B-5267-4952-9D4E-6B44B205EC38}" srcOrd="0" destOrd="0" presId="urn:microsoft.com/office/officeart/2005/8/layout/hierarchy3"/>
    <dgm:cxn modelId="{945C11B1-F215-4923-95D7-D33AC9C207F5}" type="presParOf" srcId="{F85214F6-82BC-46C4-9D01-76D34DB4593F}" destId="{16587C89-4EE3-473E-860C-DA97CB4DEBED}" srcOrd="1" destOrd="0" presId="urn:microsoft.com/office/officeart/2005/8/layout/hierarchy3"/>
    <dgm:cxn modelId="{24BE17CA-4A40-437F-A0AF-A7DFE9732355}" type="presParOf" srcId="{73D35B94-7C81-436F-AF45-E421330CA080}" destId="{4CC64BFB-DBA8-46BC-9F7F-39535746E979}" srcOrd="1" destOrd="0" presId="urn:microsoft.com/office/officeart/2005/8/layout/hierarchy3"/>
    <dgm:cxn modelId="{A877F53D-D5AC-4EF4-8B41-62B3740964E0}" type="presParOf" srcId="{4CC64BFB-DBA8-46BC-9F7F-39535746E979}" destId="{3608D6C6-50F2-4BEB-AFF4-7734F20CF315}" srcOrd="0" destOrd="0" presId="urn:microsoft.com/office/officeart/2005/8/layout/hierarchy3"/>
    <dgm:cxn modelId="{80071CC0-8E8F-494C-BBBC-5DE240CCE353}" type="presParOf" srcId="{4CC64BFB-DBA8-46BC-9F7F-39535746E979}" destId="{94B1D11D-2C33-49AE-A711-3E8D8882532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8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7276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6541" y="1238444"/>
            <a:ext cx="999971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 by using the correct form of the present continuous or present simple of the verbs in brackets.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0AB36A4-064F-4F93-912B-C3B480AA1E74}"/>
              </a:ext>
            </a:extLst>
          </p:cNvPr>
          <p:cNvSpPr txBox="1"/>
          <p:nvPr/>
        </p:nvSpPr>
        <p:spPr>
          <a:xfrm>
            <a:off x="487067" y="2517769"/>
            <a:ext cx="1155922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1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Look! It </a:t>
            </a:r>
            <a:r>
              <a:rPr lang="en-US" sz="2600">
                <a:solidFill>
                  <a:srgbClr val="0FB7BD"/>
                </a:solidFill>
              </a:rPr>
              <a:t>(rain) </a:t>
            </a:r>
            <a:r>
              <a:rPr lang="en-US" sz="2600" smtClean="0"/>
              <a:t>__________ </a:t>
            </a:r>
            <a:r>
              <a:rPr lang="en-US" sz="2600"/>
              <a:t>heavily.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2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Normally they </a:t>
            </a:r>
            <a:r>
              <a:rPr lang="en-US" sz="2600">
                <a:solidFill>
                  <a:srgbClr val="0FB7BD"/>
                </a:solidFill>
              </a:rPr>
              <a:t>(start) </a:t>
            </a:r>
            <a:r>
              <a:rPr lang="en-US" sz="2600"/>
              <a:t>______ </a:t>
            </a:r>
            <a:r>
              <a:rPr lang="en-US" sz="2600" smtClean="0"/>
              <a:t>school at </a:t>
            </a:r>
            <a:r>
              <a:rPr lang="en-US" sz="2600"/>
              <a:t>eight o’clock in the morning.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3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He hasn’t got a bike at the moment, </a:t>
            </a:r>
            <a:r>
              <a:rPr lang="en-US" sz="2600" smtClean="0"/>
              <a:t>so he </a:t>
            </a:r>
            <a:r>
              <a:rPr lang="en-US" sz="2600">
                <a:solidFill>
                  <a:srgbClr val="0FB7BD"/>
                </a:solidFill>
              </a:rPr>
              <a:t>(walk) </a:t>
            </a:r>
            <a:r>
              <a:rPr lang="en-US" sz="2600" smtClean="0"/>
              <a:t>_________ </a:t>
            </a:r>
            <a:r>
              <a:rPr lang="en-US" sz="2600"/>
              <a:t>to school this week.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4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He always </a:t>
            </a:r>
            <a:r>
              <a:rPr lang="en-US" sz="2600">
                <a:solidFill>
                  <a:srgbClr val="0FB7BD"/>
                </a:solidFill>
              </a:rPr>
              <a:t>(do) </a:t>
            </a:r>
            <a:r>
              <a:rPr lang="en-US" sz="2600"/>
              <a:t>______ his </a:t>
            </a:r>
            <a:r>
              <a:rPr lang="en-US" sz="2600" smtClean="0"/>
              <a:t>homework in </a:t>
            </a:r>
            <a:r>
              <a:rPr lang="en-US" sz="2600"/>
              <a:t>the evening.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5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I’m afraid I have no time to help </a:t>
            </a:r>
            <a:r>
              <a:rPr lang="en-US" sz="2600" smtClean="0"/>
              <a:t>just now</a:t>
            </a:r>
            <a:r>
              <a:rPr lang="en-US" sz="2600"/>
              <a:t>. I </a:t>
            </a:r>
            <a:r>
              <a:rPr lang="en-US" sz="2600">
                <a:solidFill>
                  <a:srgbClr val="0FB7BD"/>
                </a:solidFill>
              </a:rPr>
              <a:t>(write) </a:t>
            </a:r>
            <a:r>
              <a:rPr lang="en-US" sz="2600" smtClean="0"/>
              <a:t>__________ </a:t>
            </a:r>
            <a:r>
              <a:rPr lang="en-US" sz="2600"/>
              <a:t>an essay</a:t>
            </a:r>
            <a:r>
              <a:rPr lang="en-US" sz="2600" smtClean="0"/>
              <a:t>.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909845" y="2648960"/>
            <a:ext cx="1442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9801"/>
                </a:solidFill>
              </a:rPr>
              <a:t>is raining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3898742" y="3244043"/>
            <a:ext cx="907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9801"/>
                </a:solidFill>
              </a:rPr>
              <a:t>start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7479700" y="3825694"/>
            <a:ext cx="15875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9801"/>
                </a:solidFill>
              </a:rPr>
              <a:t>is </a:t>
            </a:r>
            <a:r>
              <a:rPr lang="en-US" sz="2600" smtClean="0">
                <a:solidFill>
                  <a:srgbClr val="FF9801"/>
                </a:solidFill>
              </a:rPr>
              <a:t>walking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991461" y="4430024"/>
            <a:ext cx="907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9801"/>
                </a:solidFill>
              </a:rPr>
              <a:t>does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7658119" y="5007240"/>
            <a:ext cx="1678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9801"/>
                </a:solidFill>
              </a:rPr>
              <a:t>am writing</a:t>
            </a:r>
            <a:endParaRPr lang="en-US" sz="2600" dirty="0">
              <a:solidFill>
                <a:srgbClr val="FF98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1568" y="1525974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ONE mistake in each sentence and </a:t>
            </a:r>
            <a:r>
              <a:rPr lang="en-US" sz="2400" b="1">
                <a:cs typeface="Arial" panose="020B0604020202020204" pitchFamily="34" charset="0"/>
              </a:rPr>
              <a:t>correct </a:t>
            </a:r>
            <a:r>
              <a:rPr lang="en-US" sz="2400" b="1" smtClean="0">
                <a:cs typeface="Arial" panose="020B0604020202020204" pitchFamily="34" charset="0"/>
              </a:rPr>
              <a:t>it.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0609" y="148503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394" y="1382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AB36A4-064F-4F93-912B-C3B480AA1E74}"/>
              </a:ext>
            </a:extLst>
          </p:cNvPr>
          <p:cNvSpPr txBox="1"/>
          <p:nvPr/>
        </p:nvSpPr>
        <p:spPr>
          <a:xfrm>
            <a:off x="781911" y="2031015"/>
            <a:ext cx="115592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1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The students do the project </a:t>
            </a:r>
            <a:r>
              <a:rPr lang="en-US" sz="2600" smtClean="0"/>
              <a:t>in Unit </a:t>
            </a:r>
            <a:r>
              <a:rPr lang="en-US" sz="2600"/>
              <a:t>10 now.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2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At the moment, the teacher is </a:t>
            </a:r>
            <a:r>
              <a:rPr lang="en-US" sz="2600" smtClean="0"/>
              <a:t>explain how </a:t>
            </a:r>
            <a:r>
              <a:rPr lang="en-US" sz="2600"/>
              <a:t>solar energy works.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3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Nowadays, people in Africa is </a:t>
            </a:r>
            <a:r>
              <a:rPr lang="en-US" sz="2600" smtClean="0"/>
              <a:t>not using </a:t>
            </a:r>
            <a:r>
              <a:rPr lang="en-US" sz="2600"/>
              <a:t>energy from natural gas.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4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They are use wind energy </a:t>
            </a:r>
            <a:r>
              <a:rPr lang="en-US" sz="2600" smtClean="0"/>
              <a:t>instead of </a:t>
            </a:r>
            <a:r>
              <a:rPr lang="en-US" sz="2600"/>
              <a:t>coal. 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5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We look for a cheap, clean </a:t>
            </a:r>
            <a:r>
              <a:rPr lang="en-US" sz="2600" smtClean="0"/>
              <a:t>and eﬀective </a:t>
            </a:r>
            <a:r>
              <a:rPr lang="en-US" sz="2600"/>
              <a:t>source of energy now.</a:t>
            </a:r>
            <a:endParaRPr lang="en-US" sz="2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37879" y="2718479"/>
            <a:ext cx="292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17217" y="3560084"/>
            <a:ext cx="952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0654" y="4331609"/>
            <a:ext cx="292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4020" y="5109484"/>
            <a:ext cx="4762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910270" y="2753688"/>
            <a:ext cx="144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are doing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713904" y="5899754"/>
            <a:ext cx="6191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5229904" y="3579426"/>
            <a:ext cx="170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explaining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4771116" y="4355995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are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342554" y="5156663"/>
            <a:ext cx="98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using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1630810" y="5933389"/>
            <a:ext cx="170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are looking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73899" y="481454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9605" y="3945514"/>
            <a:ext cx="1449661" cy="8690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696259"/>
            <a:ext cx="5854213" cy="8600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 presentation: </a:t>
            </a:r>
            <a:r>
              <a:rPr lang="en-US" dirty="0" smtClean="0">
                <a:solidFill>
                  <a:schemeClr val="tx1"/>
                </a:solidFill>
              </a:rPr>
              <a:t>Saving energy at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1980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8909" y="1214482"/>
            <a:ext cx="526210" cy="55055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75AD5729-C9AF-3730-912B-F3F0D6CFC806}"/>
              </a:ext>
            </a:extLst>
          </p:cNvPr>
          <p:cNvSpPr txBox="1"/>
          <p:nvPr/>
        </p:nvSpPr>
        <p:spPr>
          <a:xfrm>
            <a:off x="835512" y="1241821"/>
            <a:ext cx="2784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Poster 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presentation</a:t>
            </a:r>
            <a:endParaRPr lang="vi-VN" sz="2400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DDA0833-BF34-4587-ECA9-6BAE87A11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2" y="1948730"/>
            <a:ext cx="4125474" cy="4590316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E44CF296-7D69-645A-61DC-87F594D78D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4"/>
          <a:stretch/>
        </p:blipFill>
        <p:spPr>
          <a:xfrm>
            <a:off x="4924563" y="4649837"/>
            <a:ext cx="4125474" cy="188920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8C511EB2-5873-13A1-F808-06D52662D1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4" r="33012"/>
          <a:stretch/>
        </p:blipFill>
        <p:spPr>
          <a:xfrm>
            <a:off x="9050037" y="4649836"/>
            <a:ext cx="2763591" cy="1889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548" y="1168403"/>
            <a:ext cx="7628210" cy="747741"/>
          </a:xfrm>
          <a:prstGeom prst="rect">
            <a:avLst/>
          </a:prstGeom>
        </p:spPr>
      </p:pic>
      <p:sp>
        <p:nvSpPr>
          <p:cNvPr id="13" name="Hộp Văn bản 11">
            <a:extLst>
              <a:ext uri="{FF2B5EF4-FFF2-40B4-BE49-F238E27FC236}">
                <a16:creationId xmlns:a16="http://schemas.microsoft.com/office/drawing/2014/main" xmlns="" id="{75AD5729-C9AF-3730-912B-F3F0D6CFC806}"/>
              </a:ext>
            </a:extLst>
          </p:cNvPr>
          <p:cNvSpPr txBox="1"/>
          <p:nvPr/>
        </p:nvSpPr>
        <p:spPr>
          <a:xfrm>
            <a:off x="6311350" y="2707195"/>
            <a:ext cx="37379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save energy in your school?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73899" y="481454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9605" y="3945514"/>
            <a:ext cx="1449661" cy="8690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15839" y="5818948"/>
            <a:ext cx="1883766" cy="6775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57723" y="5126288"/>
            <a:ext cx="1416177" cy="6926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5279" y="5811557"/>
            <a:ext cx="585132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696259"/>
            <a:ext cx="5854213" cy="8600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 presentation</a:t>
            </a:r>
            <a:r>
              <a:rPr lang="en-US" dirty="0" smtClean="0">
                <a:solidFill>
                  <a:schemeClr val="tx1"/>
                </a:solidFill>
              </a:rPr>
              <a:t>: Saving energy at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7939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860" y="1320896"/>
            <a:ext cx="18079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0961861"/>
              </p:ext>
            </p:extLst>
          </p:nvPr>
        </p:nvGraphicFramePr>
        <p:xfrm>
          <a:off x="1567018" y="2020151"/>
          <a:ext cx="7750978" cy="403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95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1889" y="1331913"/>
            <a:ext cx="25511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44824"/>
            <a:ext cx="8556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</a:t>
            </a:r>
            <a:r>
              <a:rPr lang="en-US" sz="2800"/>
              <a:t>: </a:t>
            </a:r>
            <a:endParaRPr lang="en-US" sz="2800" smtClean="0"/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Unit </a:t>
            </a:r>
            <a:r>
              <a:rPr lang="en-US" sz="2800" b="1">
                <a:solidFill>
                  <a:schemeClr val="accent2"/>
                </a:solidFill>
              </a:rPr>
              <a:t>11 </a:t>
            </a:r>
            <a:r>
              <a:rPr lang="en-US" sz="2800" b="1" smtClean="0">
                <a:solidFill>
                  <a:schemeClr val="accent2"/>
                </a:solidFill>
              </a:rPr>
              <a:t>– Lesson 1: </a:t>
            </a:r>
            <a:r>
              <a:rPr lang="en-US" sz="2800" b="1" dirty="0">
                <a:solidFill>
                  <a:schemeClr val="accent2"/>
                </a:solidFill>
              </a:rPr>
              <a:t>Getting started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53" y="317066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27150" y="1416167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61" y="1049860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79920" y="1503379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203058087"/>
              </p:ext>
            </p:extLst>
          </p:nvPr>
        </p:nvGraphicFramePr>
        <p:xfrm>
          <a:off x="2531629" y="2141415"/>
          <a:ext cx="9306559" cy="421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16">
            <a:extLst>
              <a:ext uri="{FF2B5EF4-FFF2-40B4-BE49-F238E27FC236}">
                <a16:creationId xmlns:a16="http://schemas.microsoft.com/office/drawing/2014/main" xmlns="" id="{451389A1-1B22-455F-FF88-6C575435CD64}"/>
              </a:ext>
            </a:extLst>
          </p:cNvPr>
          <p:cNvSpPr txBox="1"/>
          <p:nvPr/>
        </p:nvSpPr>
        <p:spPr>
          <a:xfrm>
            <a:off x="3327150" y="243611"/>
            <a:ext cx="7589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xmlns="" id="{2E6E7A36-C330-BABC-4111-C5140F885817}"/>
              </a:ext>
            </a:extLst>
          </p:cNvPr>
          <p:cNvSpPr txBox="1"/>
          <p:nvPr/>
        </p:nvSpPr>
        <p:spPr>
          <a:xfrm>
            <a:off x="2072341" y="201623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5989" y="217113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10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73899" y="481454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9605" y="3945514"/>
            <a:ext cx="1449661" cy="8690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15839" y="5818948"/>
            <a:ext cx="1883766" cy="6775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57723" y="5126288"/>
            <a:ext cx="1416177" cy="6926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5279" y="5811557"/>
            <a:ext cx="585132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696259"/>
            <a:ext cx="5854213" cy="8600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 presentation: </a:t>
            </a:r>
            <a:r>
              <a:rPr lang="en-US" dirty="0" smtClean="0">
                <a:solidFill>
                  <a:schemeClr val="tx1"/>
                </a:solidFill>
              </a:rPr>
              <a:t>Saving energy at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7822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856" y="1482350"/>
            <a:ext cx="39852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QUICK REVISION CHECK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8893"/>
          <a:stretch/>
        </p:blipFill>
        <p:spPr>
          <a:xfrm>
            <a:off x="8098173" y="1375526"/>
            <a:ext cx="3368087" cy="1260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173" y="3997951"/>
            <a:ext cx="3416190" cy="1239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173" y="2706917"/>
            <a:ext cx="3368087" cy="12197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103" y="5324094"/>
            <a:ext cx="3408225" cy="12197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835" y="2442615"/>
            <a:ext cx="3572900" cy="3110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56" y="2706917"/>
            <a:ext cx="3680768" cy="1052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856" y="4100712"/>
            <a:ext cx="3077117" cy="11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001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Match the adjectives in A with the nouns in B to </a:t>
            </a:r>
            <a:r>
              <a:rPr lang="en-US" sz="2400" b="1">
                <a:cs typeface="Arial" panose="020B0604020202020204" pitchFamily="34" charset="0"/>
              </a:rPr>
              <a:t>make </a:t>
            </a:r>
            <a:r>
              <a:rPr lang="en-US" sz="2400" b="1" smtClean="0">
                <a:cs typeface="Arial" panose="020B0604020202020204" pitchFamily="34" charset="0"/>
              </a:rPr>
              <a:t>phrases.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70FF9AE-6831-04B4-835D-B91951BAF4D9}"/>
              </a:ext>
            </a:extLst>
          </p:cNvPr>
          <p:cNvSpPr/>
          <p:nvPr/>
        </p:nvSpPr>
        <p:spPr>
          <a:xfrm>
            <a:off x="4435646" y="3122878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1. e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8324"/>
          <a:stretch/>
        </p:blipFill>
        <p:spPr>
          <a:xfrm>
            <a:off x="1383914" y="2276957"/>
            <a:ext cx="2474408" cy="335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41351"/>
          <a:stretch/>
        </p:blipFill>
        <p:spPr>
          <a:xfrm>
            <a:off x="6010506" y="2276957"/>
            <a:ext cx="3482171" cy="3354410"/>
          </a:xfrm>
          <a:prstGeom prst="rect">
            <a:avLst/>
          </a:prstGeom>
        </p:spPr>
      </p:pic>
      <p:sp>
        <p:nvSpPr>
          <p:cNvPr id="16" name="Hình chữ nhật 1">
            <a:extLst>
              <a:ext uri="{FF2B5EF4-FFF2-40B4-BE49-F238E27FC236}">
                <a16:creationId xmlns:a16="http://schemas.microsoft.com/office/drawing/2014/main" xmlns="" id="{570FF9AE-6831-04B4-835D-B91951BAF4D9}"/>
              </a:ext>
            </a:extLst>
          </p:cNvPr>
          <p:cNvSpPr/>
          <p:nvPr/>
        </p:nvSpPr>
        <p:spPr>
          <a:xfrm>
            <a:off x="4435646" y="3580078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2. a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sp>
        <p:nvSpPr>
          <p:cNvPr id="17" name="Hình chữ nhật 1">
            <a:extLst>
              <a:ext uri="{FF2B5EF4-FFF2-40B4-BE49-F238E27FC236}">
                <a16:creationId xmlns:a16="http://schemas.microsoft.com/office/drawing/2014/main" xmlns="" id="{570FF9AE-6831-04B4-835D-B91951BAF4D9}"/>
              </a:ext>
            </a:extLst>
          </p:cNvPr>
          <p:cNvSpPr/>
          <p:nvPr/>
        </p:nvSpPr>
        <p:spPr>
          <a:xfrm>
            <a:off x="4435645" y="4084355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3. d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sp>
        <p:nvSpPr>
          <p:cNvPr id="18" name="Hình chữ nhật 1">
            <a:extLst>
              <a:ext uri="{FF2B5EF4-FFF2-40B4-BE49-F238E27FC236}">
                <a16:creationId xmlns:a16="http://schemas.microsoft.com/office/drawing/2014/main" xmlns="" id="{570FF9AE-6831-04B4-835D-B91951BAF4D9}"/>
              </a:ext>
            </a:extLst>
          </p:cNvPr>
          <p:cNvSpPr/>
          <p:nvPr/>
        </p:nvSpPr>
        <p:spPr>
          <a:xfrm>
            <a:off x="4435645" y="4588632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4. b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sp>
        <p:nvSpPr>
          <p:cNvPr id="19" name="Hình chữ nhật 1">
            <a:extLst>
              <a:ext uri="{FF2B5EF4-FFF2-40B4-BE49-F238E27FC236}">
                <a16:creationId xmlns:a16="http://schemas.microsoft.com/office/drawing/2014/main" xmlns="" id="{570FF9AE-6831-04B4-835D-B91951BAF4D9}"/>
              </a:ext>
            </a:extLst>
          </p:cNvPr>
          <p:cNvSpPr/>
          <p:nvPr/>
        </p:nvSpPr>
        <p:spPr>
          <a:xfrm>
            <a:off x="4435644" y="5020363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5. c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5994" y="1386496"/>
            <a:ext cx="7991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sentences, using the phrases </a:t>
            </a:r>
            <a:r>
              <a:rPr lang="en-US" sz="2400" b="1">
                <a:cs typeface="Arial" panose="020B0604020202020204" pitchFamily="34" charset="0"/>
              </a:rPr>
              <a:t>in </a:t>
            </a:r>
            <a:r>
              <a:rPr lang="en-US" sz="2400" b="1" smtClean="0">
                <a:cs typeface="Arial" panose="020B0604020202020204" pitchFamily="34" charset="0"/>
              </a:rPr>
              <a:t>1.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AB36A4-064F-4F93-912B-C3B480AA1E74}"/>
              </a:ext>
            </a:extLst>
          </p:cNvPr>
          <p:cNvSpPr txBox="1"/>
          <p:nvPr/>
        </p:nvSpPr>
        <p:spPr>
          <a:xfrm>
            <a:off x="487067" y="2144527"/>
            <a:ext cx="115592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1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We should use </a:t>
            </a:r>
            <a:r>
              <a:rPr lang="en-US" sz="2600" smtClean="0"/>
              <a:t>_________________ </a:t>
            </a:r>
            <a:r>
              <a:rPr lang="en-US" sz="2600"/>
              <a:t>in our </a:t>
            </a:r>
            <a:r>
              <a:rPr lang="en-US" sz="2600" smtClean="0"/>
              <a:t>homes to </a:t>
            </a:r>
            <a:r>
              <a:rPr lang="en-US" sz="2600"/>
              <a:t>save energy.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2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Do they always turn oﬀ the </a:t>
            </a:r>
            <a:r>
              <a:rPr lang="en-US" sz="2600" smtClean="0"/>
              <a:t>________________ before </a:t>
            </a:r>
            <a:r>
              <a:rPr lang="en-US" sz="2600"/>
              <a:t>leaving the room?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3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We can protect the environment </a:t>
            </a:r>
            <a:r>
              <a:rPr lang="en-US" sz="2600" smtClean="0"/>
              <a:t>by using _______________________.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4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When energy comes from the </a:t>
            </a:r>
            <a:r>
              <a:rPr lang="en-US" sz="2600" smtClean="0"/>
              <a:t>sun, we </a:t>
            </a:r>
            <a:r>
              <a:rPr lang="en-US" sz="2600"/>
              <a:t>call it </a:t>
            </a:r>
            <a:r>
              <a:rPr lang="en-US" sz="2600" smtClean="0"/>
              <a:t>__________.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5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She has </a:t>
            </a:r>
            <a:r>
              <a:rPr lang="en-US" sz="2600" smtClean="0"/>
              <a:t>_________ </a:t>
            </a:r>
            <a:r>
              <a:rPr lang="en-US" sz="2600"/>
              <a:t>day and </a:t>
            </a:r>
            <a:r>
              <a:rPr lang="en-US" sz="2600" smtClean="0"/>
              <a:t>night because </a:t>
            </a:r>
            <a:r>
              <a:rPr lang="en-US" sz="2600"/>
              <a:t>she has solar panels on </a:t>
            </a:r>
            <a:r>
              <a:rPr lang="en-US" sz="2600" smtClean="0"/>
              <a:t>the roof </a:t>
            </a:r>
            <a:r>
              <a:rPr lang="en-US" sz="2600"/>
              <a:t>of </a:t>
            </a:r>
            <a:r>
              <a:rPr lang="en-US" sz="2600" smtClean="0"/>
              <a:t>her house</a:t>
            </a:r>
            <a:r>
              <a:rPr lang="en-US" sz="2600"/>
              <a:t>.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887176" y="2280943"/>
            <a:ext cx="307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low energy light bulbs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4554878" y="2879024"/>
            <a:ext cx="282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electrical appliances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6487580" y="3454209"/>
            <a:ext cx="391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renewable sources of energy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6796275" y="4059691"/>
            <a:ext cx="179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solar energy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025547" y="4654511"/>
            <a:ext cx="150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hot water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</TotalTime>
  <Words>857</Words>
  <PresentationFormat>Widescreen</PresentationFormat>
  <Paragraphs>150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2023-04-08T10:31:07Z</dcterms:modified>
</cp:coreProperties>
</file>