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B2E3-D65A-42F0-8E9D-380D8AB23CC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2F56DF-6043-4EF3-9B30-D04DA9AA513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3405" y="1410788"/>
            <a:ext cx="8334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27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03" y="4258491"/>
            <a:ext cx="10162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VIÊN: TRẦN THỊ THU HIỀN</a:t>
            </a:r>
            <a:endParaRPr lang="en-US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470" y="966651"/>
            <a:ext cx="4614319" cy="29913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1123406"/>
            <a:ext cx="46143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143" y="4290868"/>
            <a:ext cx="9509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05" y="1136469"/>
            <a:ext cx="432380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209004" y="1933303"/>
            <a:ext cx="8386355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3418" y="2573380"/>
            <a:ext cx="4193588" cy="3122023"/>
          </a:xfrm>
          <a:prstGeom prst="rect">
            <a:avLst/>
          </a:prstGeom>
        </p:spPr>
      </p:pic>
      <p:sp>
        <p:nvSpPr>
          <p:cNvPr id="9" name="Rectangle: Rounded Corners 8"/>
          <p:cNvSpPr/>
          <p:nvPr/>
        </p:nvSpPr>
        <p:spPr>
          <a:xfrm>
            <a:off x="679269" y="5891349"/>
            <a:ext cx="8386355" cy="80788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91886" y="1254034"/>
            <a:ext cx="4036423" cy="217496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/>
          <p:cNvSpPr/>
          <p:nvPr/>
        </p:nvSpPr>
        <p:spPr>
          <a:xfrm>
            <a:off x="391885" y="3831940"/>
            <a:ext cx="9877531" cy="24427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/>
          <p:cNvSpPr/>
          <p:nvPr/>
        </p:nvSpPr>
        <p:spPr>
          <a:xfrm>
            <a:off x="1319348" y="339634"/>
            <a:ext cx="6923314" cy="6923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: Rounded Corners 9"/>
          <p:cNvSpPr/>
          <p:nvPr/>
        </p:nvSpPr>
        <p:spPr>
          <a:xfrm>
            <a:off x="470263" y="1397725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1.TRAO ĐỔI KHÍ Ở SINH VẬT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/>
          <p:cNvSpPr/>
          <p:nvPr/>
        </p:nvSpPr>
        <p:spPr>
          <a:xfrm>
            <a:off x="470263" y="2442753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TRAO ĐỔI KHÍ Ở THỰC VẬT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/>
          <p:cNvSpPr/>
          <p:nvPr/>
        </p:nvSpPr>
        <p:spPr>
          <a:xfrm>
            <a:off x="470263" y="3487781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TRAO ĐỔI KHÍ Ở ĐỘNG VẬT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: Rounded Corners 18"/>
          <p:cNvSpPr/>
          <p:nvPr/>
        </p:nvSpPr>
        <p:spPr>
          <a:xfrm>
            <a:off x="470263" y="4532809"/>
            <a:ext cx="8961120" cy="692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LUYỆN TẬP VÀ VẬN DỤNG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378822" y="130626"/>
            <a:ext cx="9144000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TRAO ĐỔI KHÍ Ở SINH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131" y="1972491"/>
            <a:ext cx="9509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" y="3749208"/>
            <a:ext cx="92485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khuếch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ác phân tử di chuyển từ nơi có nồng độ cao đến nơi có nồng độ thấp.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378822" y="130626"/>
            <a:ext cx="8817429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8822" y="1449975"/>
            <a:ext cx="869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7052" y="3359626"/>
          <a:ext cx="8596312" cy="158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9676"/>
                <a:gridCol w="2303812"/>
                <a:gridCol w="2303812"/>
                <a:gridCol w="1929012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KHÍ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LẤY VÀO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THẢI RA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THỰC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HỢP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ĐỘNG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378822" y="130626"/>
            <a:ext cx="8817429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KHÍ Ở SINH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78822" y="2876300"/>
          <a:ext cx="8596312" cy="1582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9676"/>
                <a:gridCol w="2303812"/>
                <a:gridCol w="2303812"/>
                <a:gridCol w="1929012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 KHÍ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LẤY VÀO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 THẢI RA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THỰC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QUANG HỢP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 ĐỘNG VẬT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 HẤP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77863" y="2160588"/>
          <a:ext cx="4232824" cy="3955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3812"/>
                <a:gridCol w="1929012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20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287" y="1139483"/>
            <a:ext cx="8947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để đạt mục tiêu trồng 1 tỷ cây xanh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52" y="2413614"/>
            <a:ext cx="3285759" cy="38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Right 2"/>
          <p:cNvSpPr/>
          <p:nvPr/>
        </p:nvSpPr>
        <p:spPr>
          <a:xfrm>
            <a:off x="7188925" y="4108449"/>
            <a:ext cx="613954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ình Lá Cây Cho Ghép Ảnh Tách Nền PNG 16 - Free.Vector6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177" y="2486024"/>
            <a:ext cx="2594748" cy="376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row: Right 8"/>
          <p:cNvSpPr/>
          <p:nvPr/>
        </p:nvSpPr>
        <p:spPr>
          <a:xfrm>
            <a:off x="4126859" y="4072244"/>
            <a:ext cx="613954" cy="523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0573" y="2413615"/>
            <a:ext cx="2688090" cy="38404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05" y="1136469"/>
            <a:ext cx="325265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7136" y="1815167"/>
            <a:ext cx="6084350" cy="31198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4911" y="5198311"/>
            <a:ext cx="9157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0" y="1129769"/>
            <a:ext cx="6084350" cy="31198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7470" y="1129769"/>
            <a:ext cx="57938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816" y="2547257"/>
            <a:ext cx="56562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7470" y="158762"/>
            <a:ext cx="10171947" cy="69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TRAO ĐỔI KHÍ Ở THỰC VẬT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05" y="1136469"/>
            <a:ext cx="432380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209004" y="1933303"/>
            <a:ext cx="8386355" cy="5232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27007" y="2730137"/>
            <a:ext cx="4614319" cy="29913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99063" y="5852161"/>
            <a:ext cx="5721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1890</Words>
  <PresentationFormat>Widescreen</PresentationFormat>
  <Paragraphs>134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Wingdings 3</vt:lpstr>
      <vt:lpstr>Arial</vt:lpstr>
      <vt:lpstr>Times New Roman</vt:lpstr>
      <vt:lpstr>Calibri</vt:lpstr>
      <vt:lpstr>Microsoft YaHei</vt:lpstr>
      <vt:lpstr>Arial Unicode MS</vt:lpstr>
      <vt:lpstr>Trebuchet MS</vt:lpstr>
      <vt:lpstr>Facet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2022-06-25T02:08:00Z</dcterms:created>
  <dcterms:modified xsi:type="dcterms:W3CDTF">2023-08-17T02:02:31Z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8E9CF7843E6E4019875B3B15BE3D551A</vt:lpwstr>
  </property>
  <property fmtid="{D5CDD505-2E9C-101B-9397-08002B2CF9AE}" pid="3" name="KSOProductBuildVer">
    <vt:lpwstr>1033-11.2.0.11537</vt:lpwstr>
  </property>
</Properties>
</file>