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FFE48AB-BBDC-4FAC-B7FB-F92975A6F590}">
          <p14:sldIdLst>
            <p14:sldId id="262"/>
            <p14:sldId id="256"/>
            <p14:sldId id="257"/>
            <p14:sldId id="258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6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4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1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4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3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1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57BAF-6B5A-4664-8EC8-2B4CD7EBC35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0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H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R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2081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1: what is the difference between here and there?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988520" y="2212571"/>
            <a:ext cx="3383280" cy="10058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leter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</a:t>
            </a:r>
          </a:p>
        </p:txBody>
      </p:sp>
    </p:spTree>
    <p:extLst>
      <p:ext uri="{BB962C8B-B14F-4D97-AF65-F5344CB8AC3E}">
        <p14:creationId xmlns:p14="http://schemas.microsoft.com/office/powerpoint/2010/main" val="32415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oscar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 monster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maria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elmo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10:Who lives in a trash can on ‘sesame street’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66353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oscar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telly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Big bird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kermit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snuffy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11:On ‘ sesame </a:t>
            </a:r>
            <a:r>
              <a:rPr lang="en-US" dirty="0" err="1"/>
              <a:t>stree</a:t>
            </a:r>
            <a:r>
              <a:rPr lang="en-US" dirty="0"/>
              <a:t>’ what character is big and yellow?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13910" y="3865418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Big bird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white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Pink and green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 and black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Green and blue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12:what color is stop sign?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31717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Red and white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Black and white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 and red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Pink and green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blue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13: what colors would you use to make the </a:t>
            </a:r>
            <a:r>
              <a:rPr lang="en-US" dirty="0" err="1"/>
              <a:t>coor</a:t>
            </a:r>
            <a:r>
              <a:rPr lang="en-US" dirty="0"/>
              <a:t> purple?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43004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blue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 animBg="1"/>
      <p:bldP spid="18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9302" y="22652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canada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North </a:t>
            </a:r>
            <a:r>
              <a:rPr lang="en-US" dirty="0" err="1"/>
              <a:t>america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West </a:t>
            </a:r>
            <a:r>
              <a:rPr lang="en-US" dirty="0" err="1"/>
              <a:t>africa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14: T</a:t>
            </a:r>
            <a:r>
              <a:rPr lang="en-US" sz="2000" dirty="0"/>
              <a:t>he great Victoria Desert is located in …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388724" y="3865418"/>
            <a:ext cx="3291840" cy="9628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4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africa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europe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asia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15: the landmass of which of the following continents is the least ? 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388724" y="3865418"/>
            <a:ext cx="338328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4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685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US">
                <a:hlinkClick r:id="rId2"/>
              </a:rPr>
              <a:t>azota.vn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6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 school bus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a truck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boat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plane 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2:What do many children ride on to go to school?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6727"/>
            <a:ext cx="347472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SCHOOL  BUS</a:t>
            </a:r>
          </a:p>
        </p:txBody>
      </p:sp>
    </p:spTree>
    <p:extLst>
      <p:ext uri="{BB962C8B-B14F-4D97-AF65-F5344CB8AC3E}">
        <p14:creationId xmlns:p14="http://schemas.microsoft.com/office/powerpoint/2010/main" val="28257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gray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white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3: What color does the sky appear to be when it rains?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2571"/>
            <a:ext cx="329184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gray</a:t>
            </a:r>
          </a:p>
        </p:txBody>
      </p:sp>
    </p:spTree>
    <p:extLst>
      <p:ext uri="{BB962C8B-B14F-4D97-AF65-F5344CB8AC3E}">
        <p14:creationId xmlns:p14="http://schemas.microsoft.com/office/powerpoint/2010/main" val="15697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Chicken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cow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horse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dog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4: what  farm animal gives us milk to drink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00055" y="3872345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cow</a:t>
            </a:r>
          </a:p>
        </p:txBody>
      </p:sp>
    </p:spTree>
    <p:extLst>
      <p:ext uri="{BB962C8B-B14F-4D97-AF65-F5344CB8AC3E}">
        <p14:creationId xmlns:p14="http://schemas.microsoft.com/office/powerpoint/2010/main" val="24946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cat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kangaroo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seal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 mule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9389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5: what animal purrs and is know for chasing mice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81592" y="2258291"/>
            <a:ext cx="3347257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cat</a:t>
            </a:r>
          </a:p>
        </p:txBody>
      </p:sp>
    </p:spTree>
    <p:extLst>
      <p:ext uri="{BB962C8B-B14F-4D97-AF65-F5344CB8AC3E}">
        <p14:creationId xmlns:p14="http://schemas.microsoft.com/office/powerpoint/2010/main" val="13138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6: what color are leaves on tree and grass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61015" y="3865418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26311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funny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Relaxing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Outside play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7: in </a:t>
            </a:r>
            <a:r>
              <a:rPr lang="en-US" dirty="0" err="1"/>
              <a:t>america</a:t>
            </a:r>
            <a:r>
              <a:rPr lang="en-US" dirty="0"/>
              <a:t>, what do </a:t>
            </a:r>
            <a:r>
              <a:rPr lang="en-US" dirty="0" err="1"/>
              <a:t>peple</a:t>
            </a:r>
            <a:r>
              <a:rPr lang="en-US" dirty="0"/>
              <a:t> call it when children g out to play during a break at school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88520" y="2258291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Relaxing time</a:t>
            </a:r>
          </a:p>
        </p:txBody>
      </p:sp>
    </p:spTree>
    <p:extLst>
      <p:ext uri="{BB962C8B-B14F-4D97-AF65-F5344CB8AC3E}">
        <p14:creationId xmlns:p14="http://schemas.microsoft.com/office/powerpoint/2010/main" val="3563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 own house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the vice president’s house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white house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 parent’s house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8: where does the president of the united states live, while in office? 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45572" y="3886200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white house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17" grpId="0" animBg="1"/>
      <p:bldP spid="17" grpId="1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 o’clock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 o’ clock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 o’ clock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o’clock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9:On a clock, if the big hand is on 12 and the little hand is on 3 what time would it be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15538" y="3886200"/>
            <a:ext cx="32856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 o’clock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451</Words>
  <PresentationFormat>On-screen Show (4:3)</PresentationFormat>
  <Paragraphs>181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2017-09-19T17:06:59Z</dcterms:created>
  <dcterms:modified xsi:type="dcterms:W3CDTF">2021-01-21T08:06:29Z</dcterms:modified>
</cp:coreProperties>
</file>